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587"/>
    <a:srgbClr val="F5E0B8"/>
    <a:srgbClr val="AB794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p:cViewPr>
        <p:scale>
          <a:sx n="90" d="100"/>
          <a:sy n="90" d="100"/>
        </p:scale>
        <p:origin x="1026" y="5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040E0D"/>
                </a:solidFill>
                <a:latin typeface="Microsoft Sans Serif"/>
                <a:cs typeface="Microsoft Sans Serif"/>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p:txBody>
          <a:bodyPr lIns="0" tIns="0" rIns="0" bIns="0"/>
          <a:lstStyle>
            <a:lvl1pPr>
              <a:defRPr sz="900" b="0" i="0">
                <a:solidFill>
                  <a:srgbClr val="878787"/>
                </a:solidFill>
                <a:latin typeface="Microsoft Sans Serif"/>
                <a:cs typeface="Microsoft Sans Serif"/>
              </a:defRPr>
            </a:lvl1pPr>
          </a:lstStyle>
          <a:p>
            <a:pPr marL="38100">
              <a:lnSpc>
                <a:spcPct val="100000"/>
              </a:lnSpc>
              <a:spcBef>
                <a:spcPts val="30"/>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040E0D"/>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p:txBody>
          <a:bodyPr lIns="0" tIns="0" rIns="0" bIns="0"/>
          <a:lstStyle>
            <a:lvl1pPr>
              <a:defRPr sz="900" b="0" i="0">
                <a:solidFill>
                  <a:srgbClr val="878787"/>
                </a:solidFill>
                <a:latin typeface="Microsoft Sans Serif"/>
                <a:cs typeface="Microsoft Sans Serif"/>
              </a:defRPr>
            </a:lvl1pPr>
          </a:lstStyle>
          <a:p>
            <a:pPr marL="38100">
              <a:lnSpc>
                <a:spcPct val="100000"/>
              </a:lnSpc>
              <a:spcBef>
                <a:spcPts val="30"/>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040E0D"/>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7" name="Holder 7"/>
          <p:cNvSpPr>
            <a:spLocks noGrp="1"/>
          </p:cNvSpPr>
          <p:nvPr>
            <p:ph type="sldNum" sz="quarter" idx="7"/>
          </p:nvPr>
        </p:nvSpPr>
        <p:spPr/>
        <p:txBody>
          <a:bodyPr lIns="0" tIns="0" rIns="0" bIns="0"/>
          <a:lstStyle>
            <a:lvl1pPr>
              <a:defRPr sz="900" b="0" i="0">
                <a:solidFill>
                  <a:srgbClr val="878787"/>
                </a:solidFill>
                <a:latin typeface="Microsoft Sans Serif"/>
                <a:cs typeface="Microsoft Sans Serif"/>
              </a:defRPr>
            </a:lvl1pPr>
          </a:lstStyle>
          <a:p>
            <a:pPr marL="38100">
              <a:lnSpc>
                <a:spcPct val="100000"/>
              </a:lnSpc>
              <a:spcBef>
                <a:spcPts val="30"/>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040E0D"/>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5" name="Holder 5"/>
          <p:cNvSpPr>
            <a:spLocks noGrp="1"/>
          </p:cNvSpPr>
          <p:nvPr>
            <p:ph type="sldNum" sz="quarter" idx="7"/>
          </p:nvPr>
        </p:nvSpPr>
        <p:spPr/>
        <p:txBody>
          <a:bodyPr lIns="0" tIns="0" rIns="0" bIns="0"/>
          <a:lstStyle>
            <a:lvl1pPr>
              <a:defRPr sz="900" b="0" i="0">
                <a:solidFill>
                  <a:srgbClr val="878787"/>
                </a:solidFill>
                <a:latin typeface="Microsoft Sans Serif"/>
                <a:cs typeface="Microsoft Sans Serif"/>
              </a:defRPr>
            </a:lvl1pPr>
          </a:lstStyle>
          <a:p>
            <a:pPr marL="38100">
              <a:lnSpc>
                <a:spcPct val="100000"/>
              </a:lnSpc>
              <a:spcBef>
                <a:spcPts val="30"/>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0728" cy="5600700"/>
          </a:xfrm>
          <a:prstGeom prst="rect">
            <a:avLst/>
          </a:prstGeom>
        </p:spPr>
      </p:pic>
      <p:sp>
        <p:nvSpPr>
          <p:cNvPr id="17" name="bg object 17"/>
          <p:cNvSpPr/>
          <p:nvPr/>
        </p:nvSpPr>
        <p:spPr>
          <a:xfrm>
            <a:off x="-1271" y="2075179"/>
            <a:ext cx="12193270" cy="4782185"/>
          </a:xfrm>
          <a:custGeom>
            <a:avLst/>
            <a:gdLst/>
            <a:ahLst/>
            <a:cxnLst/>
            <a:rect l="l" t="t" r="r" b="b"/>
            <a:pathLst>
              <a:path w="12193270" h="4782184">
                <a:moveTo>
                  <a:pt x="12193271" y="0"/>
                </a:moveTo>
                <a:lnTo>
                  <a:pt x="1270" y="1213485"/>
                </a:lnTo>
                <a:lnTo>
                  <a:pt x="0" y="1480185"/>
                </a:lnTo>
                <a:lnTo>
                  <a:pt x="1270" y="4782184"/>
                </a:lnTo>
                <a:lnTo>
                  <a:pt x="12193271" y="4782184"/>
                </a:lnTo>
                <a:lnTo>
                  <a:pt x="12193271" y="0"/>
                </a:lnTo>
                <a:close/>
              </a:path>
            </a:pathLst>
          </a:custGeom>
          <a:solidFill>
            <a:srgbClr val="283D17"/>
          </a:solidFill>
        </p:spPr>
        <p:txBody>
          <a:bodyPr wrap="square" lIns="0" tIns="0" rIns="0" bIns="0" rtlCol="0"/>
          <a:lstStyle/>
          <a:p>
            <a:endParaRPr/>
          </a:p>
        </p:txBody>
      </p:sp>
      <p:sp>
        <p:nvSpPr>
          <p:cNvPr id="18" name="bg object 18"/>
          <p:cNvSpPr/>
          <p:nvPr/>
        </p:nvSpPr>
        <p:spPr>
          <a:xfrm>
            <a:off x="2419985" y="3153410"/>
            <a:ext cx="9772650" cy="0"/>
          </a:xfrm>
          <a:custGeom>
            <a:avLst/>
            <a:gdLst/>
            <a:ahLst/>
            <a:cxnLst/>
            <a:rect l="l" t="t" r="r" b="b"/>
            <a:pathLst>
              <a:path w="9772650">
                <a:moveTo>
                  <a:pt x="0" y="0"/>
                </a:moveTo>
                <a:lnTo>
                  <a:pt x="9772650" y="0"/>
                </a:lnTo>
              </a:path>
            </a:pathLst>
          </a:custGeom>
          <a:ln w="6096">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4" name="Holder 4"/>
          <p:cNvSpPr>
            <a:spLocks noGrp="1"/>
          </p:cNvSpPr>
          <p:nvPr>
            <p:ph type="sldNum" sz="quarter" idx="7"/>
          </p:nvPr>
        </p:nvSpPr>
        <p:spPr/>
        <p:txBody>
          <a:bodyPr lIns="0" tIns="0" rIns="0" bIns="0"/>
          <a:lstStyle>
            <a:lvl1pPr>
              <a:defRPr sz="900" b="0" i="0">
                <a:solidFill>
                  <a:srgbClr val="878787"/>
                </a:solidFill>
                <a:latin typeface="Microsoft Sans Serif"/>
                <a:cs typeface="Microsoft Sans Serif"/>
              </a:defRPr>
            </a:lvl1pPr>
          </a:lstStyle>
          <a:p>
            <a:pPr marL="38100">
              <a:lnSpc>
                <a:spcPct val="100000"/>
              </a:lnSpc>
              <a:spcBef>
                <a:spcPts val="30"/>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4832" y="223520"/>
            <a:ext cx="9836657" cy="677417"/>
          </a:xfrm>
          <a:prstGeom prst="rect">
            <a:avLst/>
          </a:prstGeom>
        </p:spPr>
        <p:txBody>
          <a:bodyPr wrap="square" lIns="0" tIns="0" rIns="0" bIns="0">
            <a:spAutoFit/>
          </a:bodyPr>
          <a:lstStyle>
            <a:lvl1pPr>
              <a:defRPr sz="2000" b="0" i="0">
                <a:solidFill>
                  <a:srgbClr val="040E0D"/>
                </a:solidFill>
                <a:latin typeface="Microsoft Sans Serif"/>
                <a:cs typeface="Microsoft Sans Serif"/>
              </a:defRPr>
            </a:lvl1pPr>
          </a:lstStyle>
          <a:p>
            <a:endParaRPr/>
          </a:p>
        </p:txBody>
      </p:sp>
      <p:sp>
        <p:nvSpPr>
          <p:cNvPr id="3" name="Holder 3"/>
          <p:cNvSpPr>
            <a:spLocks noGrp="1"/>
          </p:cNvSpPr>
          <p:nvPr>
            <p:ph type="body" idx="1"/>
          </p:nvPr>
        </p:nvSpPr>
        <p:spPr>
          <a:xfrm>
            <a:off x="717804" y="1099058"/>
            <a:ext cx="10937875" cy="20529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a:xfrm>
            <a:off x="11789409" y="6602769"/>
            <a:ext cx="201295" cy="154940"/>
          </a:xfrm>
          <a:prstGeom prst="rect">
            <a:avLst/>
          </a:prstGeom>
        </p:spPr>
        <p:txBody>
          <a:bodyPr wrap="square" lIns="0" tIns="0" rIns="0" bIns="0">
            <a:spAutoFit/>
          </a:bodyPr>
          <a:lstStyle>
            <a:lvl1pPr>
              <a:defRPr sz="900" b="0" i="0">
                <a:solidFill>
                  <a:srgbClr val="878787"/>
                </a:solidFill>
                <a:latin typeface="Microsoft Sans Serif"/>
                <a:cs typeface="Microsoft Sans Serif"/>
              </a:defRPr>
            </a:lvl1pPr>
          </a:lstStyle>
          <a:p>
            <a:pPr marL="38100">
              <a:lnSpc>
                <a:spcPct val="100000"/>
              </a:lnSpc>
              <a:spcBef>
                <a:spcPts val="30"/>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 Id="rId9"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9271634" y="0"/>
              <a:ext cx="2920365" cy="6858000"/>
            </a:xfrm>
            <a:custGeom>
              <a:avLst/>
              <a:gdLst/>
              <a:ahLst/>
              <a:cxnLst/>
              <a:rect l="l" t="t" r="r" b="b"/>
              <a:pathLst>
                <a:path w="2920365" h="6858000">
                  <a:moveTo>
                    <a:pt x="2920365" y="0"/>
                  </a:moveTo>
                  <a:lnTo>
                    <a:pt x="0" y="0"/>
                  </a:lnTo>
                  <a:lnTo>
                    <a:pt x="0" y="6858000"/>
                  </a:lnTo>
                  <a:lnTo>
                    <a:pt x="2920365" y="6858000"/>
                  </a:lnTo>
                  <a:lnTo>
                    <a:pt x="2920365" y="0"/>
                  </a:lnTo>
                  <a:close/>
                </a:path>
              </a:pathLst>
            </a:custGeom>
            <a:solidFill>
              <a:srgbClr val="AB7946"/>
            </a:solidFill>
          </p:spPr>
          <p:txBody>
            <a:bodyPr wrap="square" lIns="0" tIns="0" rIns="0" bIns="0" rtlCol="0"/>
            <a:lstStyle/>
            <a:p>
              <a:endParaRPr/>
            </a:p>
          </p:txBody>
        </p:sp>
        <p:sp>
          <p:nvSpPr>
            <p:cNvPr id="4" name="object 4"/>
            <p:cNvSpPr/>
            <p:nvPr/>
          </p:nvSpPr>
          <p:spPr>
            <a:xfrm>
              <a:off x="0" y="0"/>
              <a:ext cx="9272270" cy="6858000"/>
            </a:xfrm>
            <a:custGeom>
              <a:avLst/>
              <a:gdLst/>
              <a:ahLst/>
              <a:cxnLst/>
              <a:rect l="l" t="t" r="r" b="b"/>
              <a:pathLst>
                <a:path w="9272270" h="6858000">
                  <a:moveTo>
                    <a:pt x="9272270" y="0"/>
                  </a:moveTo>
                  <a:lnTo>
                    <a:pt x="0" y="0"/>
                  </a:lnTo>
                  <a:lnTo>
                    <a:pt x="0" y="6858000"/>
                  </a:lnTo>
                  <a:lnTo>
                    <a:pt x="9272270" y="6858000"/>
                  </a:lnTo>
                  <a:lnTo>
                    <a:pt x="9272270" y="0"/>
                  </a:lnTo>
                  <a:close/>
                </a:path>
              </a:pathLst>
            </a:custGeom>
            <a:solidFill>
              <a:srgbClr val="283D17"/>
            </a:solidFill>
          </p:spPr>
          <p:txBody>
            <a:bodyPr wrap="square" lIns="0" tIns="0" rIns="0" bIns="0" rtlCol="0"/>
            <a:lstStyle/>
            <a:p>
              <a:endParaRPr/>
            </a:p>
          </p:txBody>
        </p:sp>
        <p:pic>
          <p:nvPicPr>
            <p:cNvPr id="5" name="object 5"/>
            <p:cNvPicPr/>
            <p:nvPr/>
          </p:nvPicPr>
          <p:blipFill>
            <a:blip r:embed="rId2" cstate="print"/>
            <a:stretch>
              <a:fillRect/>
            </a:stretch>
          </p:blipFill>
          <p:spPr>
            <a:xfrm>
              <a:off x="6096000" y="789305"/>
              <a:ext cx="5293359" cy="5311140"/>
            </a:xfrm>
            <a:prstGeom prst="rect">
              <a:avLst/>
            </a:prstGeom>
          </p:spPr>
        </p:pic>
        <p:sp>
          <p:nvSpPr>
            <p:cNvPr id="6" name="object 6"/>
            <p:cNvSpPr/>
            <p:nvPr/>
          </p:nvSpPr>
          <p:spPr>
            <a:xfrm>
              <a:off x="6096000" y="789305"/>
              <a:ext cx="5293360" cy="5311140"/>
            </a:xfrm>
            <a:custGeom>
              <a:avLst/>
              <a:gdLst/>
              <a:ahLst/>
              <a:cxnLst/>
              <a:rect l="l" t="t" r="r" b="b"/>
              <a:pathLst>
                <a:path w="5293359" h="5311140">
                  <a:moveTo>
                    <a:pt x="0" y="5311140"/>
                  </a:moveTo>
                  <a:lnTo>
                    <a:pt x="5293359" y="5311140"/>
                  </a:lnTo>
                  <a:lnTo>
                    <a:pt x="5293359" y="0"/>
                  </a:lnTo>
                  <a:lnTo>
                    <a:pt x="0" y="0"/>
                  </a:lnTo>
                  <a:lnTo>
                    <a:pt x="0" y="5311140"/>
                  </a:lnTo>
                  <a:close/>
                </a:path>
              </a:pathLst>
            </a:custGeom>
            <a:ln w="12191">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398779" y="306070"/>
              <a:ext cx="1396364" cy="394969"/>
            </a:xfrm>
            <a:prstGeom prst="rect">
              <a:avLst/>
            </a:prstGeom>
          </p:spPr>
        </p:pic>
      </p:grpSp>
      <p:sp>
        <p:nvSpPr>
          <p:cNvPr id="8" name="object 8"/>
          <p:cNvSpPr txBox="1"/>
          <p:nvPr/>
        </p:nvSpPr>
        <p:spPr>
          <a:xfrm>
            <a:off x="607568" y="4003928"/>
            <a:ext cx="4929505" cy="1770998"/>
          </a:xfrm>
          <a:prstGeom prst="rect">
            <a:avLst/>
          </a:prstGeom>
        </p:spPr>
        <p:txBody>
          <a:bodyPr vert="horz" wrap="square" lIns="0" tIns="41910" rIns="0" bIns="0" rtlCol="0">
            <a:spAutoFit/>
          </a:bodyPr>
          <a:lstStyle/>
          <a:p>
            <a:pPr marL="12700" marR="5080">
              <a:lnSpc>
                <a:spcPts val="1960"/>
              </a:lnSpc>
              <a:spcBef>
                <a:spcPts val="330"/>
              </a:spcBef>
            </a:pPr>
            <a:r>
              <a:rPr lang="en-US" sz="1800" dirty="0">
                <a:solidFill>
                  <a:srgbClr val="FFFFFF"/>
                </a:solidFill>
                <a:latin typeface="Microsoft Sans Serif"/>
                <a:cs typeface="Microsoft Sans Serif"/>
              </a:rPr>
              <a:t>INVESTMENTS IN AN INDUSTRIAL SAWMILL COMPLEX</a:t>
            </a:r>
            <a:endParaRPr lang="ru-RU" sz="1800" dirty="0">
              <a:solidFill>
                <a:srgbClr val="FFFFFF"/>
              </a:solidFill>
              <a:latin typeface="Microsoft Sans Serif"/>
              <a:cs typeface="Microsoft Sans Serif"/>
            </a:endParaRPr>
          </a:p>
          <a:p>
            <a:pPr marL="12700" marR="5080">
              <a:lnSpc>
                <a:spcPts val="1960"/>
              </a:lnSpc>
              <a:spcBef>
                <a:spcPts val="330"/>
              </a:spcBef>
            </a:pPr>
            <a:endParaRPr lang="ru-RU" dirty="0">
              <a:solidFill>
                <a:srgbClr val="FFFFFF"/>
              </a:solidFill>
              <a:latin typeface="Microsoft Sans Serif"/>
              <a:cs typeface="Microsoft Sans Serif"/>
            </a:endParaRPr>
          </a:p>
          <a:p>
            <a:pPr marL="12700" marR="5080">
              <a:lnSpc>
                <a:spcPts val="1960"/>
              </a:lnSpc>
              <a:spcBef>
                <a:spcPts val="330"/>
              </a:spcBef>
            </a:pPr>
            <a:r>
              <a:rPr lang="en-US" dirty="0">
                <a:solidFill>
                  <a:srgbClr val="FFFFFF"/>
                </a:solidFill>
                <a:latin typeface="Microsoft Sans Serif"/>
                <a:cs typeface="Microsoft Sans Serif"/>
              </a:rPr>
              <a:t>BELARUS</a:t>
            </a:r>
            <a:endParaRPr sz="1800" dirty="0">
              <a:latin typeface="Microsoft Sans Serif"/>
              <a:cs typeface="Microsoft Sans Serif"/>
            </a:endParaRPr>
          </a:p>
          <a:p>
            <a:pPr>
              <a:lnSpc>
                <a:spcPct val="100000"/>
              </a:lnSpc>
              <a:spcBef>
                <a:spcPts val="750"/>
              </a:spcBef>
            </a:pPr>
            <a:endParaRPr sz="1800" dirty="0">
              <a:latin typeface="Microsoft Sans Serif"/>
              <a:cs typeface="Microsoft Sans Serif"/>
            </a:endParaRPr>
          </a:p>
          <a:p>
            <a:pPr marL="12700">
              <a:lnSpc>
                <a:spcPct val="100000"/>
              </a:lnSpc>
            </a:pPr>
            <a:r>
              <a:rPr sz="1600" dirty="0">
                <a:solidFill>
                  <a:srgbClr val="FFFFFF"/>
                </a:solidFill>
                <a:latin typeface="Microsoft Sans Serif"/>
                <a:cs typeface="Microsoft Sans Serif"/>
              </a:rPr>
              <a:t>2025</a:t>
            </a:r>
            <a:endParaRPr sz="1600" dirty="0">
              <a:latin typeface="Microsoft Sans Serif"/>
              <a:cs typeface="Microsoft Sans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278383"/>
            <a:ext cx="4188461" cy="320601"/>
          </a:xfrm>
          <a:prstGeom prst="rect">
            <a:avLst/>
          </a:prstGeom>
        </p:spPr>
        <p:txBody>
          <a:bodyPr vert="horz" wrap="square" lIns="0" tIns="12700" rIns="0" bIns="0" rtlCol="0">
            <a:spAutoFit/>
          </a:bodyPr>
          <a:lstStyle/>
          <a:p>
            <a:pPr marL="12700">
              <a:lnSpc>
                <a:spcPct val="100000"/>
              </a:lnSpc>
              <a:spcBef>
                <a:spcPts val="100"/>
              </a:spcBef>
            </a:pPr>
            <a:r>
              <a:rPr lang="en-US" dirty="0"/>
              <a:t>PRODUCTION PLACEMENT</a:t>
            </a:r>
            <a:endParaRPr dirty="0"/>
          </a:p>
        </p:txBody>
      </p:sp>
      <p:grpSp>
        <p:nvGrpSpPr>
          <p:cNvPr id="3" name="object 3"/>
          <p:cNvGrpSpPr/>
          <p:nvPr/>
        </p:nvGrpSpPr>
        <p:grpSpPr>
          <a:xfrm>
            <a:off x="0" y="818133"/>
            <a:ext cx="12192000" cy="6038850"/>
            <a:chOff x="0" y="818133"/>
            <a:chExt cx="12192000" cy="60388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80"/>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pic>
          <p:nvPicPr>
            <p:cNvPr id="6" name="object 6"/>
            <p:cNvPicPr/>
            <p:nvPr/>
          </p:nvPicPr>
          <p:blipFill>
            <a:blip r:embed="rId2" cstate="print"/>
            <a:stretch>
              <a:fillRect/>
            </a:stretch>
          </p:blipFill>
          <p:spPr>
            <a:xfrm>
              <a:off x="8387080" y="1023619"/>
              <a:ext cx="2898139" cy="2529840"/>
            </a:xfrm>
            <a:prstGeom prst="rect">
              <a:avLst/>
            </a:prstGeom>
          </p:spPr>
        </p:pic>
        <p:sp>
          <p:nvSpPr>
            <p:cNvPr id="7" name="object 7"/>
            <p:cNvSpPr/>
            <p:nvPr/>
          </p:nvSpPr>
          <p:spPr>
            <a:xfrm>
              <a:off x="7767319" y="824229"/>
              <a:ext cx="4084320" cy="5564505"/>
            </a:xfrm>
            <a:custGeom>
              <a:avLst/>
              <a:gdLst/>
              <a:ahLst/>
              <a:cxnLst/>
              <a:rect l="l" t="t" r="r" b="b"/>
              <a:pathLst>
                <a:path w="4084320" h="5564505">
                  <a:moveTo>
                    <a:pt x="0" y="5564505"/>
                  </a:moveTo>
                  <a:lnTo>
                    <a:pt x="4084320" y="5564505"/>
                  </a:lnTo>
                  <a:lnTo>
                    <a:pt x="4084320" y="0"/>
                  </a:lnTo>
                  <a:lnTo>
                    <a:pt x="0" y="0"/>
                  </a:lnTo>
                  <a:lnTo>
                    <a:pt x="0" y="5564505"/>
                  </a:lnTo>
                  <a:close/>
                </a:path>
              </a:pathLst>
            </a:custGeom>
            <a:ln w="12192">
              <a:solidFill>
                <a:srgbClr val="AB7946"/>
              </a:solidFill>
              <a:prstDash val="sysDashDot"/>
            </a:ln>
          </p:spPr>
          <p:txBody>
            <a:bodyPr wrap="square" lIns="0" tIns="0" rIns="0" bIns="0" rtlCol="0"/>
            <a:lstStyle/>
            <a:p>
              <a:endParaRPr/>
            </a:p>
          </p:txBody>
        </p:sp>
        <p:sp>
          <p:nvSpPr>
            <p:cNvPr id="8" name="object 8"/>
            <p:cNvSpPr/>
            <p:nvPr/>
          </p:nvSpPr>
          <p:spPr>
            <a:xfrm>
              <a:off x="744855" y="1703705"/>
              <a:ext cx="6781800" cy="276225"/>
            </a:xfrm>
            <a:custGeom>
              <a:avLst/>
              <a:gdLst/>
              <a:ahLst/>
              <a:cxnLst/>
              <a:rect l="l" t="t" r="r" b="b"/>
              <a:pathLst>
                <a:path w="6781800" h="276225">
                  <a:moveTo>
                    <a:pt x="6781800" y="0"/>
                  </a:moveTo>
                  <a:lnTo>
                    <a:pt x="0" y="0"/>
                  </a:lnTo>
                  <a:lnTo>
                    <a:pt x="0" y="276225"/>
                  </a:lnTo>
                  <a:lnTo>
                    <a:pt x="6781800" y="276225"/>
                  </a:lnTo>
                  <a:lnTo>
                    <a:pt x="6781800" y="0"/>
                  </a:lnTo>
                  <a:close/>
                </a:path>
              </a:pathLst>
            </a:custGeom>
            <a:solidFill>
              <a:srgbClr val="283D17"/>
            </a:solidFill>
          </p:spPr>
          <p:txBody>
            <a:bodyPr wrap="square" lIns="0" tIns="0" rIns="0" bIns="0" rtlCol="0"/>
            <a:lstStyle/>
            <a:p>
              <a:endParaRPr/>
            </a:p>
          </p:txBody>
        </p:sp>
        <p:sp>
          <p:nvSpPr>
            <p:cNvPr id="9" name="object 9"/>
            <p:cNvSpPr/>
            <p:nvPr/>
          </p:nvSpPr>
          <p:spPr>
            <a:xfrm>
              <a:off x="744855" y="1703705"/>
              <a:ext cx="6781800" cy="276225"/>
            </a:xfrm>
            <a:custGeom>
              <a:avLst/>
              <a:gdLst/>
              <a:ahLst/>
              <a:cxnLst/>
              <a:rect l="l" t="t" r="r" b="b"/>
              <a:pathLst>
                <a:path w="6781800" h="276225">
                  <a:moveTo>
                    <a:pt x="0" y="276225"/>
                  </a:moveTo>
                  <a:lnTo>
                    <a:pt x="6781800" y="276225"/>
                  </a:lnTo>
                  <a:lnTo>
                    <a:pt x="6781800" y="0"/>
                  </a:lnTo>
                  <a:lnTo>
                    <a:pt x="0" y="0"/>
                  </a:lnTo>
                  <a:lnTo>
                    <a:pt x="0" y="276225"/>
                  </a:lnTo>
                  <a:close/>
                </a:path>
              </a:pathLst>
            </a:custGeom>
            <a:ln w="9144">
              <a:solidFill>
                <a:srgbClr val="283D17"/>
              </a:solidFill>
            </a:ln>
          </p:spPr>
          <p:txBody>
            <a:bodyPr wrap="square" lIns="0" tIns="0" rIns="0" bIns="0" rtlCol="0"/>
            <a:lstStyle/>
            <a:p>
              <a:endParaRPr/>
            </a:p>
          </p:txBody>
        </p:sp>
        <p:sp>
          <p:nvSpPr>
            <p:cNvPr id="10" name="object 10"/>
            <p:cNvSpPr/>
            <p:nvPr/>
          </p:nvSpPr>
          <p:spPr>
            <a:xfrm>
              <a:off x="592455" y="1555750"/>
              <a:ext cx="1407795" cy="315595"/>
            </a:xfrm>
            <a:custGeom>
              <a:avLst/>
              <a:gdLst/>
              <a:ahLst/>
              <a:cxnLst/>
              <a:rect l="l" t="t" r="r" b="b"/>
              <a:pathLst>
                <a:path w="1407795" h="315594">
                  <a:moveTo>
                    <a:pt x="1407795" y="0"/>
                  </a:moveTo>
                  <a:lnTo>
                    <a:pt x="0" y="0"/>
                  </a:lnTo>
                  <a:lnTo>
                    <a:pt x="0" y="315595"/>
                  </a:lnTo>
                  <a:lnTo>
                    <a:pt x="73025" y="299085"/>
                  </a:lnTo>
                  <a:lnTo>
                    <a:pt x="73025" y="62864"/>
                  </a:lnTo>
                  <a:lnTo>
                    <a:pt x="1128395" y="62864"/>
                  </a:lnTo>
                  <a:lnTo>
                    <a:pt x="1407795" y="0"/>
                  </a:lnTo>
                  <a:close/>
                </a:path>
              </a:pathLst>
            </a:custGeom>
            <a:solidFill>
              <a:srgbClr val="B0D587"/>
            </a:solidFill>
          </p:spPr>
          <p:txBody>
            <a:bodyPr wrap="square" lIns="0" tIns="0" rIns="0" bIns="0" rtlCol="0"/>
            <a:lstStyle/>
            <a:p>
              <a:endParaRPr/>
            </a:p>
          </p:txBody>
        </p:sp>
        <p:sp>
          <p:nvSpPr>
            <p:cNvPr id="11" name="object 11"/>
            <p:cNvSpPr/>
            <p:nvPr/>
          </p:nvSpPr>
          <p:spPr>
            <a:xfrm>
              <a:off x="592455" y="1555750"/>
              <a:ext cx="1407795" cy="315595"/>
            </a:xfrm>
            <a:custGeom>
              <a:avLst/>
              <a:gdLst/>
              <a:ahLst/>
              <a:cxnLst/>
              <a:rect l="l" t="t" r="r" b="b"/>
              <a:pathLst>
                <a:path w="1407795" h="315594">
                  <a:moveTo>
                    <a:pt x="0" y="0"/>
                  </a:moveTo>
                  <a:lnTo>
                    <a:pt x="1407795" y="0"/>
                  </a:lnTo>
                  <a:lnTo>
                    <a:pt x="1128395" y="62864"/>
                  </a:lnTo>
                  <a:lnTo>
                    <a:pt x="73025" y="62864"/>
                  </a:lnTo>
                  <a:lnTo>
                    <a:pt x="73025" y="299085"/>
                  </a:lnTo>
                  <a:lnTo>
                    <a:pt x="0" y="315595"/>
                  </a:lnTo>
                  <a:lnTo>
                    <a:pt x="0" y="0"/>
                  </a:lnTo>
                  <a:close/>
                </a:path>
              </a:pathLst>
            </a:custGeom>
            <a:ln w="12192">
              <a:solidFill>
                <a:srgbClr val="B0D587"/>
              </a:solidFill>
            </a:ln>
          </p:spPr>
          <p:txBody>
            <a:bodyPr wrap="square" lIns="0" tIns="0" rIns="0" bIns="0" rtlCol="0"/>
            <a:lstStyle/>
            <a:p>
              <a:endParaRPr/>
            </a:p>
          </p:txBody>
        </p:sp>
        <p:sp>
          <p:nvSpPr>
            <p:cNvPr id="12" name="object 12"/>
            <p:cNvSpPr/>
            <p:nvPr/>
          </p:nvSpPr>
          <p:spPr>
            <a:xfrm>
              <a:off x="6120129" y="4107180"/>
              <a:ext cx="1407160" cy="315595"/>
            </a:xfrm>
            <a:custGeom>
              <a:avLst/>
              <a:gdLst/>
              <a:ahLst/>
              <a:cxnLst/>
              <a:rect l="l" t="t" r="r" b="b"/>
              <a:pathLst>
                <a:path w="1407159" h="315595">
                  <a:moveTo>
                    <a:pt x="1407160" y="0"/>
                  </a:moveTo>
                  <a:lnTo>
                    <a:pt x="1333500" y="16510"/>
                  </a:lnTo>
                  <a:lnTo>
                    <a:pt x="1333500" y="252730"/>
                  </a:lnTo>
                  <a:lnTo>
                    <a:pt x="279400" y="252730"/>
                  </a:lnTo>
                  <a:lnTo>
                    <a:pt x="0" y="315595"/>
                  </a:lnTo>
                  <a:lnTo>
                    <a:pt x="1407160" y="315595"/>
                  </a:lnTo>
                  <a:lnTo>
                    <a:pt x="1407160" y="0"/>
                  </a:lnTo>
                  <a:close/>
                </a:path>
              </a:pathLst>
            </a:custGeom>
            <a:solidFill>
              <a:srgbClr val="B0D587"/>
            </a:solidFill>
          </p:spPr>
          <p:txBody>
            <a:bodyPr wrap="square" lIns="0" tIns="0" rIns="0" bIns="0" rtlCol="0"/>
            <a:lstStyle/>
            <a:p>
              <a:endParaRPr/>
            </a:p>
          </p:txBody>
        </p:sp>
        <p:sp>
          <p:nvSpPr>
            <p:cNvPr id="13" name="object 13"/>
            <p:cNvSpPr/>
            <p:nvPr/>
          </p:nvSpPr>
          <p:spPr>
            <a:xfrm>
              <a:off x="6120129" y="4107180"/>
              <a:ext cx="1407160" cy="315595"/>
            </a:xfrm>
            <a:custGeom>
              <a:avLst/>
              <a:gdLst/>
              <a:ahLst/>
              <a:cxnLst/>
              <a:rect l="l" t="t" r="r" b="b"/>
              <a:pathLst>
                <a:path w="1407159" h="315595">
                  <a:moveTo>
                    <a:pt x="1407160" y="315595"/>
                  </a:moveTo>
                  <a:lnTo>
                    <a:pt x="0" y="315595"/>
                  </a:lnTo>
                  <a:lnTo>
                    <a:pt x="279400" y="252730"/>
                  </a:lnTo>
                  <a:lnTo>
                    <a:pt x="1333500" y="252730"/>
                  </a:lnTo>
                  <a:lnTo>
                    <a:pt x="1333500" y="16510"/>
                  </a:lnTo>
                  <a:lnTo>
                    <a:pt x="1407160" y="0"/>
                  </a:lnTo>
                  <a:lnTo>
                    <a:pt x="1407160" y="315595"/>
                  </a:lnTo>
                  <a:close/>
                </a:path>
              </a:pathLst>
            </a:custGeom>
            <a:ln w="12192">
              <a:solidFill>
                <a:srgbClr val="B0D587"/>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853439" y="2139314"/>
              <a:ext cx="289559" cy="256539"/>
            </a:xfrm>
            <a:prstGeom prst="rect">
              <a:avLst/>
            </a:prstGeom>
          </p:spPr>
        </p:pic>
        <p:pic>
          <p:nvPicPr>
            <p:cNvPr id="15" name="object 15"/>
            <p:cNvPicPr/>
            <p:nvPr/>
          </p:nvPicPr>
          <p:blipFill>
            <a:blip r:embed="rId4" cstate="print"/>
            <a:stretch>
              <a:fillRect/>
            </a:stretch>
          </p:blipFill>
          <p:spPr>
            <a:xfrm>
              <a:off x="869950" y="2482214"/>
              <a:ext cx="267969" cy="292735"/>
            </a:xfrm>
            <a:prstGeom prst="rect">
              <a:avLst/>
            </a:prstGeom>
          </p:spPr>
        </p:pic>
        <p:pic>
          <p:nvPicPr>
            <p:cNvPr id="16" name="object 16"/>
            <p:cNvPicPr/>
            <p:nvPr/>
          </p:nvPicPr>
          <p:blipFill>
            <a:blip r:embed="rId5" cstate="print"/>
            <a:stretch>
              <a:fillRect/>
            </a:stretch>
          </p:blipFill>
          <p:spPr>
            <a:xfrm>
              <a:off x="830580" y="2940685"/>
              <a:ext cx="312419" cy="183514"/>
            </a:xfrm>
            <a:prstGeom prst="rect">
              <a:avLst/>
            </a:prstGeom>
          </p:spPr>
        </p:pic>
        <p:pic>
          <p:nvPicPr>
            <p:cNvPr id="17" name="object 17"/>
            <p:cNvPicPr/>
            <p:nvPr/>
          </p:nvPicPr>
          <p:blipFill>
            <a:blip r:embed="rId6" cstate="print"/>
            <a:stretch>
              <a:fillRect/>
            </a:stretch>
          </p:blipFill>
          <p:spPr>
            <a:xfrm>
              <a:off x="853439" y="3248660"/>
              <a:ext cx="304800" cy="304800"/>
            </a:xfrm>
            <a:prstGeom prst="rect">
              <a:avLst/>
            </a:prstGeom>
          </p:spPr>
        </p:pic>
        <p:pic>
          <p:nvPicPr>
            <p:cNvPr id="18" name="object 18"/>
            <p:cNvPicPr/>
            <p:nvPr/>
          </p:nvPicPr>
          <p:blipFill>
            <a:blip r:embed="rId7" cstate="print"/>
            <a:stretch>
              <a:fillRect/>
            </a:stretch>
          </p:blipFill>
          <p:spPr>
            <a:xfrm>
              <a:off x="830580" y="3609975"/>
              <a:ext cx="338455" cy="338455"/>
            </a:xfrm>
            <a:prstGeom prst="rect">
              <a:avLst/>
            </a:prstGeom>
          </p:spPr>
        </p:pic>
        <p:pic>
          <p:nvPicPr>
            <p:cNvPr id="19" name="object 19"/>
            <p:cNvPicPr/>
            <p:nvPr/>
          </p:nvPicPr>
          <p:blipFill>
            <a:blip r:embed="rId8" cstate="print"/>
            <a:stretch>
              <a:fillRect/>
            </a:stretch>
          </p:blipFill>
          <p:spPr>
            <a:xfrm>
              <a:off x="825500" y="4053839"/>
              <a:ext cx="358140" cy="356869"/>
            </a:xfrm>
            <a:prstGeom prst="rect">
              <a:avLst/>
            </a:prstGeom>
          </p:spPr>
        </p:pic>
        <p:pic>
          <p:nvPicPr>
            <p:cNvPr id="20" name="object 20"/>
            <p:cNvPicPr/>
            <p:nvPr/>
          </p:nvPicPr>
          <p:blipFill>
            <a:blip r:embed="rId9" cstate="print"/>
            <a:stretch>
              <a:fillRect/>
            </a:stretch>
          </p:blipFill>
          <p:spPr>
            <a:xfrm>
              <a:off x="7924800" y="3791585"/>
              <a:ext cx="3771900" cy="2510154"/>
            </a:xfrm>
            <a:prstGeom prst="rect">
              <a:avLst/>
            </a:prstGeom>
          </p:spPr>
        </p:pic>
      </p:grpSp>
      <p:sp>
        <p:nvSpPr>
          <p:cNvPr id="21" name="object 21"/>
          <p:cNvSpPr txBox="1"/>
          <p:nvPr/>
        </p:nvSpPr>
        <p:spPr>
          <a:xfrm>
            <a:off x="823975" y="1714246"/>
            <a:ext cx="6581775" cy="2595582"/>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FFFF"/>
                </a:solidFill>
                <a:latin typeface="Microsoft Sans Serif"/>
                <a:cs typeface="Microsoft Sans Serif"/>
              </a:rPr>
              <a:t>The location of the production facility provides the company with a number of advantages:</a:t>
            </a:r>
            <a:endParaRPr lang="ru-RU" sz="1200" dirty="0">
              <a:solidFill>
                <a:srgbClr val="FFFFFF"/>
              </a:solidFill>
              <a:latin typeface="Microsoft Sans Serif"/>
              <a:cs typeface="Microsoft Sans Serif"/>
            </a:endParaRPr>
          </a:p>
          <a:p>
            <a:pPr marL="12700">
              <a:lnSpc>
                <a:spcPct val="100000"/>
              </a:lnSpc>
              <a:spcBef>
                <a:spcPts val="100"/>
              </a:spcBef>
            </a:pPr>
            <a:endParaRPr sz="1200" dirty="0">
              <a:latin typeface="Microsoft Sans Serif"/>
              <a:cs typeface="Microsoft Sans Serif"/>
            </a:endParaRPr>
          </a:p>
          <a:p>
            <a:pPr marL="539750" marR="5080">
              <a:lnSpc>
                <a:spcPct val="100000"/>
              </a:lnSpc>
            </a:pPr>
            <a:r>
              <a:rPr lang="en-US" sz="1100" dirty="0">
                <a:latin typeface="Microsoft Sans Serif"/>
                <a:cs typeface="Microsoft Sans Serif"/>
              </a:rPr>
              <a:t>Access to a workforce with relevant competencies (there are other existing woodworking industries)</a:t>
            </a:r>
            <a:endParaRPr lang="ru-RU" sz="1100" dirty="0">
              <a:latin typeface="Microsoft Sans Serif"/>
              <a:cs typeface="Microsoft Sans Serif"/>
            </a:endParaRPr>
          </a:p>
          <a:p>
            <a:pPr marL="539750" marR="5080">
              <a:lnSpc>
                <a:spcPct val="100000"/>
              </a:lnSpc>
            </a:pPr>
            <a:endParaRPr lang="ru-RU" sz="1100" dirty="0">
              <a:latin typeface="Microsoft Sans Serif"/>
              <a:cs typeface="Microsoft Sans Serif"/>
            </a:endParaRPr>
          </a:p>
          <a:p>
            <a:pPr marL="539750" marR="5080">
              <a:lnSpc>
                <a:spcPct val="100000"/>
              </a:lnSpc>
            </a:pPr>
            <a:r>
              <a:rPr lang="en-US" sz="1100" dirty="0">
                <a:latin typeface="Microsoft Sans Serif"/>
                <a:cs typeface="Microsoft Sans Serif"/>
              </a:rPr>
              <a:t>Location on the territory of a built and fully functioning factory, Territorial proximity to many large customers within the country</a:t>
            </a:r>
            <a:endParaRPr lang="ru-RU" sz="1100" dirty="0">
              <a:latin typeface="Microsoft Sans Serif"/>
              <a:cs typeface="Microsoft Sans Serif"/>
            </a:endParaRPr>
          </a:p>
          <a:p>
            <a:pPr marL="539750" marR="5080">
              <a:lnSpc>
                <a:spcPct val="100000"/>
              </a:lnSpc>
            </a:pPr>
            <a:endParaRPr lang="ru-RU" sz="1100" spc="-135" dirty="0">
              <a:latin typeface="Microsoft Sans Serif"/>
              <a:cs typeface="Microsoft Sans Serif"/>
            </a:endParaRPr>
          </a:p>
          <a:p>
            <a:pPr marL="539750" marR="5080">
              <a:lnSpc>
                <a:spcPct val="100000"/>
              </a:lnSpc>
            </a:pPr>
            <a:endParaRPr sz="1100" dirty="0">
              <a:latin typeface="Microsoft Sans Serif"/>
              <a:cs typeface="Microsoft Sans Serif"/>
            </a:endParaRPr>
          </a:p>
          <a:p>
            <a:pPr marL="539750">
              <a:lnSpc>
                <a:spcPct val="100000"/>
              </a:lnSpc>
            </a:pPr>
            <a:r>
              <a:rPr lang="en-US" sz="1100" dirty="0">
                <a:latin typeface="Microsoft Sans Serif"/>
                <a:cs typeface="Microsoft Sans Serif"/>
              </a:rPr>
              <a:t>Availability of railway access roads at the production site</a:t>
            </a:r>
            <a:endParaRPr lang="ru-RU" sz="1100" dirty="0">
              <a:latin typeface="Microsoft Sans Serif"/>
              <a:cs typeface="Microsoft Sans Serif"/>
            </a:endParaRPr>
          </a:p>
          <a:p>
            <a:pPr marL="539750">
              <a:lnSpc>
                <a:spcPct val="100000"/>
              </a:lnSpc>
            </a:pPr>
            <a:endParaRPr sz="1100" dirty="0">
              <a:latin typeface="Microsoft Sans Serif"/>
              <a:cs typeface="Microsoft Sans Serif"/>
            </a:endParaRPr>
          </a:p>
          <a:p>
            <a:pPr marL="539750" marR="323215">
              <a:lnSpc>
                <a:spcPct val="100000"/>
              </a:lnSpc>
            </a:pPr>
            <a:r>
              <a:rPr lang="en-US" sz="1100" dirty="0">
                <a:latin typeface="Microsoft Sans Serif"/>
                <a:cs typeface="Microsoft Sans Serif"/>
              </a:rPr>
              <a:t>Availability of export supplies to Europe, including Lithuania, Latvia, the Czech Republic, the United Kingdom, and Asia (China is a promising destination)</a:t>
            </a:r>
            <a:endParaRPr lang="ru-RU" sz="1100" dirty="0">
              <a:latin typeface="Microsoft Sans Serif"/>
              <a:cs typeface="Microsoft Sans Serif"/>
            </a:endParaRPr>
          </a:p>
          <a:p>
            <a:pPr marL="539750" marR="323215">
              <a:lnSpc>
                <a:spcPct val="100000"/>
              </a:lnSpc>
            </a:pPr>
            <a:endParaRPr sz="1100" dirty="0">
              <a:latin typeface="Microsoft Sans Serif"/>
              <a:cs typeface="Microsoft Sans Serif"/>
            </a:endParaRPr>
          </a:p>
          <a:p>
            <a:pPr marL="539750">
              <a:lnSpc>
                <a:spcPct val="100000"/>
              </a:lnSpc>
            </a:pPr>
            <a:r>
              <a:rPr lang="en-US" sz="1100" dirty="0">
                <a:latin typeface="Microsoft Sans Serif"/>
                <a:cs typeface="Microsoft Sans Serif"/>
              </a:rPr>
              <a:t>Convenient logistics of raw materials supplies</a:t>
            </a:r>
            <a:endParaRPr sz="1100" dirty="0">
              <a:latin typeface="Microsoft Sans Serif"/>
              <a:cs typeface="Microsoft Sans Serif"/>
            </a:endParaRPr>
          </a:p>
        </p:txBody>
      </p:sp>
      <p:sp>
        <p:nvSpPr>
          <p:cNvPr id="25" name="object 25"/>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15</a:t>
            </a:r>
          </a:p>
        </p:txBody>
      </p:sp>
      <p:sp>
        <p:nvSpPr>
          <p:cNvPr id="22" name="object 22"/>
          <p:cNvSpPr txBox="1"/>
          <p:nvPr/>
        </p:nvSpPr>
        <p:spPr>
          <a:xfrm>
            <a:off x="740663" y="4608321"/>
            <a:ext cx="6791959" cy="172720"/>
          </a:xfrm>
          <a:prstGeom prst="rect">
            <a:avLst/>
          </a:prstGeom>
          <a:solidFill>
            <a:srgbClr val="283D17"/>
          </a:solidFill>
        </p:spPr>
        <p:txBody>
          <a:bodyPr vert="horz" wrap="square" lIns="0" tIns="0" rIns="0" bIns="0" rtlCol="0">
            <a:spAutoFit/>
          </a:bodyPr>
          <a:lstStyle/>
          <a:p>
            <a:pPr marL="93980">
              <a:lnSpc>
                <a:spcPts val="1345"/>
              </a:lnSpc>
            </a:pPr>
            <a:r>
              <a:rPr lang="en-US" sz="1200" dirty="0">
                <a:solidFill>
                  <a:srgbClr val="FFFFFF"/>
                </a:solidFill>
                <a:latin typeface="Microsoft Sans Serif"/>
                <a:cs typeface="Microsoft Sans Serif"/>
              </a:rPr>
              <a:t>The location of the main components of production:</a:t>
            </a:r>
            <a:endParaRPr sz="1200" dirty="0">
              <a:latin typeface="Microsoft Sans Serif"/>
              <a:cs typeface="Microsoft Sans Serif"/>
            </a:endParaRPr>
          </a:p>
        </p:txBody>
      </p:sp>
      <p:sp>
        <p:nvSpPr>
          <p:cNvPr id="23" name="object 23"/>
          <p:cNvSpPr txBox="1"/>
          <p:nvPr/>
        </p:nvSpPr>
        <p:spPr>
          <a:xfrm>
            <a:off x="744855" y="845819"/>
            <a:ext cx="6781800" cy="461345"/>
          </a:xfrm>
          <a:prstGeom prst="rect">
            <a:avLst/>
          </a:prstGeom>
          <a:solidFill>
            <a:srgbClr val="F5E0B8"/>
          </a:solidFill>
        </p:spPr>
        <p:txBody>
          <a:bodyPr vert="horz" wrap="square" lIns="0" tIns="35560" rIns="0" bIns="0" rtlCol="0">
            <a:spAutoFit/>
          </a:bodyPr>
          <a:lstStyle/>
          <a:p>
            <a:pPr marL="91440" marR="109220">
              <a:lnSpc>
                <a:spcPct val="102099"/>
              </a:lnSpc>
              <a:spcBef>
                <a:spcPts val="280"/>
              </a:spcBef>
            </a:pPr>
            <a:r>
              <a:rPr lang="en-US" sz="1400" dirty="0">
                <a:latin typeface="Arial"/>
                <a:cs typeface="Arial"/>
              </a:rPr>
              <a:t>The total area of the territory is 13 hectares (with the possibility of expanding the area to approx. 20 ha due to the joining of nearby plots).</a:t>
            </a:r>
            <a:endParaRPr sz="1400" dirty="0">
              <a:latin typeface="Arial"/>
              <a:cs typeface="Arial"/>
            </a:endParaRPr>
          </a:p>
        </p:txBody>
      </p:sp>
      <p:sp>
        <p:nvSpPr>
          <p:cNvPr id="24" name="object 24"/>
          <p:cNvSpPr txBox="1"/>
          <p:nvPr/>
        </p:nvSpPr>
        <p:spPr>
          <a:xfrm>
            <a:off x="745490" y="4886591"/>
            <a:ext cx="6781800" cy="1112484"/>
          </a:xfrm>
          <a:prstGeom prst="rect">
            <a:avLst/>
          </a:prstGeom>
          <a:ln w="9144">
            <a:solidFill>
              <a:srgbClr val="283D17"/>
            </a:solidFill>
          </a:ln>
        </p:spPr>
        <p:txBody>
          <a:bodyPr vert="horz" wrap="square" lIns="0" tIns="45085" rIns="0" bIns="0" rtlCol="0">
            <a:spAutoFit/>
          </a:bodyPr>
          <a:lstStyle/>
          <a:p>
            <a:pPr marL="377190" indent="-287655" algn="just">
              <a:lnSpc>
                <a:spcPct val="100000"/>
              </a:lnSpc>
              <a:spcBef>
                <a:spcPts val="355"/>
              </a:spcBef>
              <a:buFont typeface="Wingdings"/>
              <a:buChar char=""/>
              <a:tabLst>
                <a:tab pos="377190" algn="l"/>
              </a:tabLst>
            </a:pPr>
            <a:r>
              <a:rPr lang="en-US" sz="1100" dirty="0">
                <a:latin typeface="Microsoft Sans Serif"/>
                <a:cs typeface="Microsoft Sans Serif"/>
              </a:rPr>
              <a:t>The sawmill and the lumber sorting and packaging line are located in the new building.</a:t>
            </a:r>
            <a:endParaRPr lang="ru-RU" sz="1100" dirty="0">
              <a:latin typeface="Microsoft Sans Serif"/>
              <a:cs typeface="Microsoft Sans Serif"/>
            </a:endParaRPr>
          </a:p>
          <a:p>
            <a:pPr marL="377190" indent="-287655" algn="just">
              <a:lnSpc>
                <a:spcPct val="100000"/>
              </a:lnSpc>
              <a:spcBef>
                <a:spcPts val="355"/>
              </a:spcBef>
              <a:buFont typeface="Wingdings"/>
              <a:buChar char=""/>
              <a:tabLst>
                <a:tab pos="377190" algn="l"/>
              </a:tabLst>
            </a:pPr>
            <a:r>
              <a:rPr lang="en-US" sz="1100" dirty="0">
                <a:latin typeface="Microsoft Sans Serif"/>
                <a:cs typeface="Microsoft Sans Serif"/>
              </a:rPr>
              <a:t>Drying chambers and a canopy for storing lumber are located on the site of the existing warehouse.</a:t>
            </a:r>
            <a:endParaRPr sz="1100" dirty="0">
              <a:latin typeface="Microsoft Sans Serif"/>
              <a:cs typeface="Microsoft Sans Serif"/>
            </a:endParaRPr>
          </a:p>
          <a:p>
            <a:pPr marL="377190" marR="81915" indent="-288290" algn="just">
              <a:lnSpc>
                <a:spcPct val="100000"/>
              </a:lnSpc>
              <a:buFont typeface="Wingdings"/>
              <a:buChar char=""/>
              <a:tabLst>
                <a:tab pos="377190" algn="l"/>
              </a:tabLst>
            </a:pPr>
            <a:r>
              <a:rPr lang="en-US" sz="1100" dirty="0">
                <a:latin typeface="Microsoft Sans Serif"/>
                <a:cs typeface="Microsoft Sans Serif"/>
              </a:rPr>
              <a:t>The pellet production is in a new building, with most of it being used as a finished goods warehouse.</a:t>
            </a:r>
            <a:endParaRPr lang="ru-RU" sz="1100" dirty="0">
              <a:latin typeface="Microsoft Sans Serif"/>
              <a:cs typeface="Microsoft Sans Serif"/>
            </a:endParaRPr>
          </a:p>
          <a:p>
            <a:pPr marL="377190" marR="81915" indent="-288290" algn="just">
              <a:lnSpc>
                <a:spcPct val="100000"/>
              </a:lnSpc>
              <a:buFont typeface="Wingdings"/>
              <a:buChar char=""/>
              <a:tabLst>
                <a:tab pos="377190" algn="l"/>
              </a:tabLst>
            </a:pPr>
            <a:r>
              <a:rPr lang="en-US" sz="1100" dirty="0">
                <a:latin typeface="Microsoft Sans Serif"/>
                <a:cs typeface="Microsoft Sans Serif"/>
              </a:rPr>
              <a:t>The existing roundwood sorting line will also be located on the site, and a place for storing incoming raw materials will also be reserved. </a:t>
            </a:r>
            <a:endParaRPr lang="ru-RU" sz="1100" dirty="0">
              <a:latin typeface="Microsoft Sans Serif"/>
              <a:cs typeface="Microsoft Sans Serif"/>
            </a:endParaRPr>
          </a:p>
          <a:p>
            <a:pPr marL="377190" marR="81915" indent="-288290" algn="just">
              <a:lnSpc>
                <a:spcPct val="100000"/>
              </a:lnSpc>
              <a:buFont typeface="Wingdings"/>
              <a:buChar char=""/>
              <a:tabLst>
                <a:tab pos="377190" algn="l"/>
              </a:tabLst>
            </a:pPr>
            <a:r>
              <a:rPr lang="en-US" sz="1100" dirty="0">
                <a:latin typeface="Microsoft Sans Serif"/>
                <a:cs typeface="Microsoft Sans Serif"/>
              </a:rPr>
              <a:t>The stock of sorted raw materials is supposed to be placed on a site with a concrete coating.</a:t>
            </a:r>
            <a:endParaRPr lang="ru-RU" sz="1100" dirty="0">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832" y="223520"/>
            <a:ext cx="10957686" cy="647612"/>
          </a:xfrm>
          <a:prstGeom prst="rect">
            <a:avLst/>
          </a:prstGeom>
        </p:spPr>
        <p:txBody>
          <a:bodyPr vert="horz" wrap="square" lIns="0" tIns="107949" rIns="0" bIns="0" rtlCol="0">
            <a:spAutoFit/>
          </a:bodyPr>
          <a:lstStyle/>
          <a:p>
            <a:pPr marL="114300" marR="5080">
              <a:lnSpc>
                <a:spcPts val="2090"/>
              </a:lnSpc>
              <a:spcBef>
                <a:spcPts val="430"/>
              </a:spcBef>
            </a:pPr>
            <a:r>
              <a:rPr lang="en-US" dirty="0"/>
              <a:t>INFORMATION ON PROVIDING THE PRODUCTION SITE WITH INFRASTRUCTURE AND ENGINEERING NETWORKS</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graphicFrame>
        <p:nvGraphicFramePr>
          <p:cNvPr id="6" name="object 6"/>
          <p:cNvGraphicFramePr>
            <a:graphicFrameLocks noGrp="1"/>
          </p:cNvGraphicFramePr>
          <p:nvPr>
            <p:extLst>
              <p:ext uri="{D42A27DB-BD31-4B8C-83A1-F6EECF244321}">
                <p14:modId xmlns:p14="http://schemas.microsoft.com/office/powerpoint/2010/main" val="3458640139"/>
              </p:ext>
            </p:extLst>
          </p:nvPr>
        </p:nvGraphicFramePr>
        <p:xfrm>
          <a:off x="838199" y="1001522"/>
          <a:ext cx="5319395" cy="5139053"/>
        </p:xfrm>
        <a:graphic>
          <a:graphicData uri="http://schemas.openxmlformats.org/drawingml/2006/table">
            <a:tbl>
              <a:tblPr firstRow="1" bandRow="1">
                <a:tableStyleId>{2D5ABB26-0587-4C30-8999-92F81FD0307C}</a:tableStyleId>
              </a:tblPr>
              <a:tblGrid>
                <a:gridCol w="5319395">
                  <a:extLst>
                    <a:ext uri="{9D8B030D-6E8A-4147-A177-3AD203B41FA5}">
                      <a16:colId xmlns:a16="http://schemas.microsoft.com/office/drawing/2014/main" val="20000"/>
                    </a:ext>
                  </a:extLst>
                </a:gridCol>
              </a:tblGrid>
              <a:tr h="385445">
                <a:tc>
                  <a:txBody>
                    <a:bodyPr/>
                    <a:lstStyle/>
                    <a:p>
                      <a:pPr marL="2540" algn="ctr">
                        <a:lnSpc>
                          <a:spcPct val="100000"/>
                        </a:lnSpc>
                        <a:spcBef>
                          <a:spcPts val="405"/>
                        </a:spcBef>
                      </a:pPr>
                      <a:r>
                        <a:rPr lang="en-US" sz="1800" spc="0" dirty="0">
                          <a:solidFill>
                            <a:srgbClr val="FFFFFF"/>
                          </a:solidFill>
                          <a:latin typeface="Microsoft Sans Serif"/>
                          <a:cs typeface="Microsoft Sans Serif"/>
                        </a:rPr>
                        <a:t>Engineering support</a:t>
                      </a:r>
                      <a:endParaRPr sz="1800" spc="0" dirty="0">
                        <a:latin typeface="Microsoft Sans Serif"/>
                        <a:cs typeface="Microsoft Sans Serif"/>
                      </a:endParaRPr>
                    </a:p>
                  </a:txBody>
                  <a:tcPr marL="0" marR="0" marT="51435" marB="0">
                    <a:lnL w="12700">
                      <a:solidFill>
                        <a:srgbClr val="AB7946"/>
                      </a:solidFill>
                      <a:prstDash val="solid"/>
                    </a:lnL>
                    <a:lnR w="12700">
                      <a:solidFill>
                        <a:srgbClr val="AB7946"/>
                      </a:solidFill>
                      <a:prstDash val="solid"/>
                    </a:lnR>
                    <a:lnT w="12700">
                      <a:solidFill>
                        <a:srgbClr val="AB7946"/>
                      </a:solidFill>
                      <a:prstDash val="solid"/>
                    </a:lnT>
                    <a:lnB w="12700">
                      <a:solidFill>
                        <a:srgbClr val="AB7946"/>
                      </a:solidFill>
                      <a:prstDash val="solid"/>
                    </a:lnB>
                    <a:solidFill>
                      <a:srgbClr val="283D17"/>
                    </a:solidFill>
                  </a:tcPr>
                </a:tc>
                <a:extLst>
                  <a:ext uri="{0D108BD9-81ED-4DB2-BD59-A6C34878D82A}">
                    <a16:rowId xmlns:a16="http://schemas.microsoft.com/office/drawing/2014/main" val="10000"/>
                  </a:ext>
                </a:extLst>
              </a:tr>
              <a:tr h="1758950">
                <a:tc>
                  <a:txBody>
                    <a:bodyPr/>
                    <a:lstStyle/>
                    <a:p>
                      <a:pPr marL="97155" algn="just">
                        <a:lnSpc>
                          <a:spcPct val="100000"/>
                        </a:lnSpc>
                        <a:spcBef>
                          <a:spcPts val="0"/>
                        </a:spcBef>
                      </a:pPr>
                      <a:r>
                        <a:rPr lang="en-US" sz="1400" spc="-95" dirty="0">
                          <a:latin typeface="Microsoft Sans Serif"/>
                          <a:cs typeface="Microsoft Sans Serif"/>
                        </a:rPr>
                        <a:t>The new production facility plans to use engineering networks of JSC "</a:t>
                      </a:r>
                      <a:r>
                        <a:rPr lang="en-US" sz="1400" spc="-95" dirty="0" err="1">
                          <a:latin typeface="Microsoft Sans Serif"/>
                          <a:cs typeface="Microsoft Sans Serif"/>
                        </a:rPr>
                        <a:t>FanDOK</a:t>
                      </a:r>
                      <a:r>
                        <a:rPr lang="en-US" sz="1400" spc="-95" dirty="0">
                          <a:latin typeface="Microsoft Sans Serif"/>
                          <a:cs typeface="Microsoft Sans Serif"/>
                        </a:rPr>
                        <a:t>".</a:t>
                      </a:r>
                      <a:endParaRPr lang="ru-RU" sz="1400" spc="-95" dirty="0">
                        <a:latin typeface="Microsoft Sans Serif"/>
                        <a:cs typeface="Microsoft Sans Serif"/>
                      </a:endParaRPr>
                    </a:p>
                    <a:p>
                      <a:pPr marL="97155" algn="just">
                        <a:lnSpc>
                          <a:spcPct val="100000"/>
                        </a:lnSpc>
                        <a:spcBef>
                          <a:spcPts val="0"/>
                        </a:spcBef>
                      </a:pPr>
                      <a:r>
                        <a:rPr lang="en-US" sz="1400" spc="-95" dirty="0">
                          <a:latin typeface="Microsoft Sans Serif"/>
                          <a:cs typeface="Microsoft Sans Serif"/>
                        </a:rPr>
                        <a:t>Engineering communications comply with government regulations, regulations, standards, as well as technical specifications and requirements issued by supervisory authorities and interested organizations.</a:t>
                      </a:r>
                      <a:endParaRPr lang="ru-RU" sz="1400" spc="-95" dirty="0">
                        <a:latin typeface="Microsoft Sans Serif"/>
                        <a:cs typeface="Microsoft Sans Serif"/>
                      </a:endParaRPr>
                    </a:p>
                    <a:p>
                      <a:pPr marL="97155" algn="just">
                        <a:lnSpc>
                          <a:spcPct val="100000"/>
                        </a:lnSpc>
                        <a:spcBef>
                          <a:spcPts val="0"/>
                        </a:spcBef>
                      </a:pPr>
                      <a:r>
                        <a:rPr lang="en-US" sz="1400" spc="-95" dirty="0">
                          <a:latin typeface="Microsoft Sans Serif"/>
                          <a:cs typeface="Microsoft Sans Serif"/>
                        </a:rPr>
                        <a:t>There is also a crane farm on the territory of the plant.</a:t>
                      </a:r>
                      <a:endParaRPr sz="1400" dirty="0">
                        <a:latin typeface="Microsoft Sans Serif"/>
                        <a:cs typeface="Microsoft Sans Serif"/>
                      </a:endParaRPr>
                    </a:p>
                  </a:txBody>
                  <a:tcPr marL="0" marR="0" marT="127000" marB="0">
                    <a:lnL w="12700">
                      <a:solidFill>
                        <a:srgbClr val="AB7946"/>
                      </a:solidFill>
                      <a:prstDash val="solid"/>
                    </a:lnL>
                    <a:lnR w="12700">
                      <a:solidFill>
                        <a:srgbClr val="AB7946"/>
                      </a:solidFill>
                      <a:prstDash val="solid"/>
                    </a:lnR>
                    <a:lnT w="12700">
                      <a:solidFill>
                        <a:srgbClr val="AB7946"/>
                      </a:solidFill>
                      <a:prstDash val="solid"/>
                    </a:lnT>
                    <a:lnB w="28575">
                      <a:solidFill>
                        <a:srgbClr val="AB7946"/>
                      </a:solidFill>
                      <a:prstDash val="solid"/>
                    </a:lnB>
                    <a:solidFill>
                      <a:srgbClr val="F5E0B8"/>
                    </a:solidFill>
                  </a:tcPr>
                </a:tc>
                <a:extLst>
                  <a:ext uri="{0D108BD9-81ED-4DB2-BD59-A6C34878D82A}">
                    <a16:rowId xmlns:a16="http://schemas.microsoft.com/office/drawing/2014/main" val="10001"/>
                  </a:ext>
                </a:extLst>
              </a:tr>
              <a:tr h="445134">
                <a:tc>
                  <a:txBody>
                    <a:bodyPr/>
                    <a:lstStyle/>
                    <a:p>
                      <a:pPr marR="2540" algn="ctr">
                        <a:lnSpc>
                          <a:spcPct val="100000"/>
                        </a:lnSpc>
                        <a:spcBef>
                          <a:spcPts val="650"/>
                        </a:spcBef>
                      </a:pPr>
                      <a:r>
                        <a:rPr lang="en-US" sz="1800" spc="-45" dirty="0">
                          <a:solidFill>
                            <a:srgbClr val="FFFFFF"/>
                          </a:solidFill>
                          <a:latin typeface="Microsoft Sans Serif"/>
                          <a:cs typeface="Microsoft Sans Serif"/>
                        </a:rPr>
                        <a:t>Heat supply</a:t>
                      </a:r>
                      <a:endParaRPr sz="1800" dirty="0">
                        <a:latin typeface="Microsoft Sans Serif"/>
                        <a:cs typeface="Microsoft Sans Serif"/>
                      </a:endParaRPr>
                    </a:p>
                  </a:txBody>
                  <a:tcPr marL="0" marR="0" marT="82550" marB="0">
                    <a:lnL w="12700">
                      <a:solidFill>
                        <a:srgbClr val="AB7946"/>
                      </a:solidFill>
                      <a:prstDash val="solid"/>
                    </a:lnL>
                    <a:lnR w="12700">
                      <a:solidFill>
                        <a:srgbClr val="AB7946"/>
                      </a:solidFill>
                      <a:prstDash val="solid"/>
                    </a:lnR>
                    <a:lnT w="28575">
                      <a:solidFill>
                        <a:srgbClr val="AB7946"/>
                      </a:solidFill>
                      <a:prstDash val="solid"/>
                    </a:lnT>
                    <a:lnB w="19050">
                      <a:solidFill>
                        <a:srgbClr val="AB7946"/>
                      </a:solidFill>
                      <a:prstDash val="solid"/>
                    </a:lnB>
                    <a:solidFill>
                      <a:srgbClr val="283D17"/>
                    </a:solidFill>
                  </a:tcPr>
                </a:tc>
                <a:extLst>
                  <a:ext uri="{0D108BD9-81ED-4DB2-BD59-A6C34878D82A}">
                    <a16:rowId xmlns:a16="http://schemas.microsoft.com/office/drawing/2014/main" val="10002"/>
                  </a:ext>
                </a:extLst>
              </a:tr>
              <a:tr h="1322705">
                <a:tc>
                  <a:txBody>
                    <a:bodyPr/>
                    <a:lstStyle/>
                    <a:p>
                      <a:pPr marL="97155" marR="75565" algn="just">
                        <a:lnSpc>
                          <a:spcPct val="100000"/>
                        </a:lnSpc>
                        <a:spcBef>
                          <a:spcPts val="985"/>
                        </a:spcBef>
                      </a:pPr>
                      <a:r>
                        <a:rPr lang="en-US" sz="1400" spc="-105" dirty="0">
                          <a:latin typeface="Microsoft Sans Serif"/>
                          <a:cs typeface="Microsoft Sans Serif"/>
                        </a:rPr>
                        <a:t>The demand for thermal energy of the entire complex will be provided by its own boilers. Boiler house with a capacity of 9 MW at the design stage. The main type of fuel will be wood waste. The bulk of the thermal energy is used to ensure the drying process of wood in drying chambers.</a:t>
                      </a:r>
                      <a:endParaRPr sz="1400" dirty="0">
                        <a:latin typeface="Microsoft Sans Serif"/>
                        <a:cs typeface="Microsoft Sans Serif"/>
                      </a:endParaRPr>
                    </a:p>
                  </a:txBody>
                  <a:tcPr marL="0" marR="0" marT="125095" marB="0">
                    <a:lnL w="12700">
                      <a:solidFill>
                        <a:srgbClr val="AB7946"/>
                      </a:solidFill>
                      <a:prstDash val="solid"/>
                    </a:lnL>
                    <a:lnR w="12700">
                      <a:solidFill>
                        <a:srgbClr val="AB7946"/>
                      </a:solidFill>
                      <a:prstDash val="solid"/>
                    </a:lnR>
                    <a:lnT w="19050">
                      <a:solidFill>
                        <a:srgbClr val="AB7946"/>
                      </a:solidFill>
                      <a:prstDash val="solid"/>
                    </a:lnT>
                    <a:lnB w="28575">
                      <a:solidFill>
                        <a:srgbClr val="AB7946"/>
                      </a:solidFill>
                      <a:prstDash val="solid"/>
                    </a:lnB>
                    <a:solidFill>
                      <a:srgbClr val="F5E0B8"/>
                    </a:solidFill>
                  </a:tcPr>
                </a:tc>
                <a:extLst>
                  <a:ext uri="{0D108BD9-81ED-4DB2-BD59-A6C34878D82A}">
                    <a16:rowId xmlns:a16="http://schemas.microsoft.com/office/drawing/2014/main" val="10003"/>
                  </a:ext>
                </a:extLst>
              </a:tr>
              <a:tr h="435609">
                <a:tc>
                  <a:txBody>
                    <a:bodyPr/>
                    <a:lstStyle/>
                    <a:p>
                      <a:pPr marR="4445" algn="ctr">
                        <a:lnSpc>
                          <a:spcPct val="100000"/>
                        </a:lnSpc>
                        <a:spcBef>
                          <a:spcPts val="645"/>
                        </a:spcBef>
                      </a:pPr>
                      <a:r>
                        <a:rPr lang="en-US" sz="1800" spc="-10" dirty="0">
                          <a:solidFill>
                            <a:srgbClr val="FFFFFF"/>
                          </a:solidFill>
                          <a:latin typeface="Microsoft Sans Serif"/>
                          <a:cs typeface="Microsoft Sans Serif"/>
                        </a:rPr>
                        <a:t>Lighting</a:t>
                      </a:r>
                      <a:endParaRPr sz="1800" dirty="0">
                        <a:latin typeface="Microsoft Sans Serif"/>
                        <a:cs typeface="Microsoft Sans Serif"/>
                      </a:endParaRPr>
                    </a:p>
                  </a:txBody>
                  <a:tcPr marL="0" marR="0" marT="81915" marB="0">
                    <a:lnL w="12700">
                      <a:solidFill>
                        <a:srgbClr val="AB7946"/>
                      </a:solidFill>
                      <a:prstDash val="solid"/>
                    </a:lnL>
                    <a:lnR w="12700">
                      <a:solidFill>
                        <a:srgbClr val="AB7946"/>
                      </a:solidFill>
                      <a:prstDash val="solid"/>
                    </a:lnR>
                    <a:lnT w="28575">
                      <a:solidFill>
                        <a:srgbClr val="AB7946"/>
                      </a:solidFill>
                      <a:prstDash val="solid"/>
                    </a:lnT>
                    <a:lnB w="3175">
                      <a:solidFill>
                        <a:srgbClr val="AB7946"/>
                      </a:solidFill>
                      <a:prstDash val="solid"/>
                    </a:lnB>
                    <a:solidFill>
                      <a:srgbClr val="283D17"/>
                    </a:solidFill>
                  </a:tcPr>
                </a:tc>
                <a:extLst>
                  <a:ext uri="{0D108BD9-81ED-4DB2-BD59-A6C34878D82A}">
                    <a16:rowId xmlns:a16="http://schemas.microsoft.com/office/drawing/2014/main" val="10004"/>
                  </a:ext>
                </a:extLst>
              </a:tr>
              <a:tr h="791210">
                <a:tc>
                  <a:txBody>
                    <a:bodyPr/>
                    <a:lstStyle/>
                    <a:p>
                      <a:pPr marL="86360" marR="86995" algn="just">
                        <a:lnSpc>
                          <a:spcPct val="100000"/>
                        </a:lnSpc>
                        <a:spcBef>
                          <a:spcPts val="565"/>
                        </a:spcBef>
                      </a:pPr>
                      <a:r>
                        <a:rPr lang="en-US" sz="1400" spc="-65" dirty="0">
                          <a:latin typeface="Microsoft Sans Serif"/>
                          <a:cs typeface="Microsoft Sans Serif"/>
                        </a:rPr>
                        <a:t>Outdoor lighting networks are provided for the main passageways, the internal production area, and the storage area for roundwood.</a:t>
                      </a:r>
                      <a:endParaRPr sz="1400" dirty="0">
                        <a:latin typeface="Microsoft Sans Serif"/>
                        <a:cs typeface="Microsoft Sans Serif"/>
                      </a:endParaRPr>
                    </a:p>
                  </a:txBody>
                  <a:tcPr marL="0" marR="0" marT="71755" marB="0">
                    <a:lnL w="12700">
                      <a:solidFill>
                        <a:srgbClr val="AB7946"/>
                      </a:solidFill>
                      <a:prstDash val="solid"/>
                    </a:lnL>
                    <a:lnR w="12700">
                      <a:solidFill>
                        <a:srgbClr val="AB7946"/>
                      </a:solidFill>
                      <a:prstDash val="solid"/>
                    </a:lnR>
                    <a:lnT w="3175">
                      <a:solidFill>
                        <a:srgbClr val="AB7946"/>
                      </a:solidFill>
                      <a:prstDash val="solid"/>
                    </a:lnT>
                    <a:lnB w="12700">
                      <a:solidFill>
                        <a:srgbClr val="AB7946"/>
                      </a:solidFill>
                      <a:prstDash val="solid"/>
                    </a:lnB>
                    <a:solidFill>
                      <a:srgbClr val="F5E0B8"/>
                    </a:solidFill>
                  </a:tcPr>
                </a:tc>
                <a:extLst>
                  <a:ext uri="{0D108BD9-81ED-4DB2-BD59-A6C34878D82A}">
                    <a16:rowId xmlns:a16="http://schemas.microsoft.com/office/drawing/2014/main" val="10005"/>
                  </a:ext>
                </a:extLst>
              </a:tr>
            </a:tbl>
          </a:graphicData>
        </a:graphic>
      </p:graphicFrame>
      <p:sp>
        <p:nvSpPr>
          <p:cNvPr id="8" name="object 8"/>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16</a:t>
            </a:r>
          </a:p>
        </p:txBody>
      </p:sp>
      <p:graphicFrame>
        <p:nvGraphicFramePr>
          <p:cNvPr id="7" name="object 7"/>
          <p:cNvGraphicFramePr>
            <a:graphicFrameLocks noGrp="1"/>
          </p:cNvGraphicFramePr>
          <p:nvPr>
            <p:extLst>
              <p:ext uri="{D42A27DB-BD31-4B8C-83A1-F6EECF244321}">
                <p14:modId xmlns:p14="http://schemas.microsoft.com/office/powerpoint/2010/main" val="1022977896"/>
              </p:ext>
            </p:extLst>
          </p:nvPr>
        </p:nvGraphicFramePr>
        <p:xfrm>
          <a:off x="6463918" y="1001521"/>
          <a:ext cx="5308600" cy="5162549"/>
        </p:xfrm>
        <a:graphic>
          <a:graphicData uri="http://schemas.openxmlformats.org/drawingml/2006/table">
            <a:tbl>
              <a:tblPr firstRow="1" bandRow="1">
                <a:tableStyleId>{2D5ABB26-0587-4C30-8999-92F81FD0307C}</a:tableStyleId>
              </a:tblPr>
              <a:tblGrid>
                <a:gridCol w="5308600">
                  <a:extLst>
                    <a:ext uri="{9D8B030D-6E8A-4147-A177-3AD203B41FA5}">
                      <a16:colId xmlns:a16="http://schemas.microsoft.com/office/drawing/2014/main" val="20000"/>
                    </a:ext>
                  </a:extLst>
                </a:gridCol>
              </a:tblGrid>
              <a:tr h="385445">
                <a:tc>
                  <a:txBody>
                    <a:bodyPr/>
                    <a:lstStyle/>
                    <a:p>
                      <a:pPr marL="2540" algn="ctr">
                        <a:lnSpc>
                          <a:spcPct val="100000"/>
                        </a:lnSpc>
                        <a:spcBef>
                          <a:spcPts val="465"/>
                        </a:spcBef>
                      </a:pPr>
                      <a:r>
                        <a:rPr lang="en-US" sz="1800" spc="-45" dirty="0">
                          <a:solidFill>
                            <a:srgbClr val="FFFFFF"/>
                          </a:solidFill>
                          <a:latin typeface="Microsoft Sans Serif"/>
                          <a:cs typeface="Microsoft Sans Serif"/>
                        </a:rPr>
                        <a:t>Water supply</a:t>
                      </a:r>
                      <a:endParaRPr sz="1800" dirty="0">
                        <a:latin typeface="Microsoft Sans Serif"/>
                        <a:cs typeface="Microsoft Sans Serif"/>
                      </a:endParaRPr>
                    </a:p>
                  </a:txBody>
                  <a:tcPr marL="0" marR="0" marT="59055" marB="0">
                    <a:lnL w="12700">
                      <a:solidFill>
                        <a:srgbClr val="AB7946"/>
                      </a:solidFill>
                      <a:prstDash val="solid"/>
                    </a:lnL>
                    <a:lnR w="12700">
                      <a:solidFill>
                        <a:srgbClr val="AB7946"/>
                      </a:solidFill>
                      <a:prstDash val="solid"/>
                    </a:lnR>
                    <a:lnT w="12700">
                      <a:solidFill>
                        <a:srgbClr val="AB7946"/>
                      </a:solidFill>
                      <a:prstDash val="solid"/>
                    </a:lnT>
                    <a:lnB w="12700">
                      <a:solidFill>
                        <a:srgbClr val="AB7946"/>
                      </a:solidFill>
                      <a:prstDash val="solid"/>
                    </a:lnB>
                    <a:solidFill>
                      <a:srgbClr val="283D17"/>
                    </a:solidFill>
                  </a:tcPr>
                </a:tc>
                <a:extLst>
                  <a:ext uri="{0D108BD9-81ED-4DB2-BD59-A6C34878D82A}">
                    <a16:rowId xmlns:a16="http://schemas.microsoft.com/office/drawing/2014/main" val="10000"/>
                  </a:ext>
                </a:extLst>
              </a:tr>
              <a:tr h="1764664">
                <a:tc>
                  <a:txBody>
                    <a:bodyPr/>
                    <a:lstStyle/>
                    <a:p>
                      <a:pPr marL="100330" marR="123825" algn="just">
                        <a:lnSpc>
                          <a:spcPct val="100000"/>
                        </a:lnSpc>
                        <a:spcBef>
                          <a:spcPts val="1045"/>
                        </a:spcBef>
                      </a:pPr>
                      <a:r>
                        <a:rPr lang="en-US" sz="1400" spc="0" dirty="0">
                          <a:latin typeface="Microsoft Sans Serif"/>
                          <a:cs typeface="Microsoft Sans Serif"/>
                        </a:rPr>
                        <a:t>Currently, the company's water needs are being met in two main areas:</a:t>
                      </a:r>
                      <a:endParaRPr lang="ru-RU" sz="1400" spc="0" dirty="0">
                        <a:latin typeface="Microsoft Sans Serif"/>
                        <a:cs typeface="Microsoft Sans Serif"/>
                      </a:endParaRPr>
                    </a:p>
                    <a:p>
                      <a:pPr marL="273050" marR="73660" indent="-173990" algn="just">
                        <a:lnSpc>
                          <a:spcPct val="99600"/>
                        </a:lnSpc>
                        <a:spcBef>
                          <a:spcPts val="30"/>
                        </a:spcBef>
                        <a:buFont typeface="Arial MT"/>
                        <a:buChar char="•"/>
                        <a:tabLst>
                          <a:tab pos="273050" algn="l"/>
                        </a:tabLst>
                      </a:pPr>
                      <a:r>
                        <a:rPr lang="en-US" sz="1400" spc="0" dirty="0">
                          <a:latin typeface="Microsoft Sans Serif"/>
                          <a:cs typeface="Microsoft Sans Serif"/>
                        </a:rPr>
                        <a:t>domestic drinking water supply is provided from two artesian wells with a capacity of 40 m3 per hour each;</a:t>
                      </a:r>
                      <a:endParaRPr lang="ru-RU" sz="1400" spc="0" dirty="0">
                        <a:latin typeface="Microsoft Sans Serif"/>
                        <a:cs typeface="Microsoft Sans Serif"/>
                      </a:endParaRPr>
                    </a:p>
                    <a:p>
                      <a:pPr marL="273050" marR="73660" indent="-173990" algn="just">
                        <a:lnSpc>
                          <a:spcPct val="99600"/>
                        </a:lnSpc>
                        <a:spcBef>
                          <a:spcPts val="30"/>
                        </a:spcBef>
                        <a:buFont typeface="Arial MT"/>
                        <a:buChar char="•"/>
                        <a:tabLst>
                          <a:tab pos="273050" algn="l"/>
                        </a:tabLst>
                      </a:pPr>
                      <a:r>
                        <a:rPr lang="en-US" sz="1400" spc="0" dirty="0">
                          <a:latin typeface="Microsoft Sans Serif"/>
                          <a:cs typeface="Microsoft Sans Serif"/>
                        </a:rPr>
                        <a:t>fire-technical water supply is carried out from the pumping station of the coastal intake from the Berezina River with a maximum capacity of 720 m3 per hour.</a:t>
                      </a:r>
                      <a:endParaRPr lang="ru-RU" sz="1400" spc="0" dirty="0">
                        <a:latin typeface="Microsoft Sans Serif"/>
                        <a:cs typeface="Microsoft Sans Serif"/>
                      </a:endParaRPr>
                    </a:p>
                  </a:txBody>
                  <a:tcPr marL="0" marR="0" marT="132715" marB="0">
                    <a:lnL w="12700">
                      <a:solidFill>
                        <a:srgbClr val="AB7946"/>
                      </a:solidFill>
                      <a:prstDash val="solid"/>
                    </a:lnL>
                    <a:lnR w="12700">
                      <a:solidFill>
                        <a:srgbClr val="AB7946"/>
                      </a:solidFill>
                      <a:prstDash val="solid"/>
                    </a:lnR>
                    <a:lnT w="12700">
                      <a:solidFill>
                        <a:srgbClr val="AB7946"/>
                      </a:solidFill>
                      <a:prstDash val="solid"/>
                    </a:lnT>
                    <a:lnB w="12700">
                      <a:solidFill>
                        <a:srgbClr val="AB7946"/>
                      </a:solidFill>
                      <a:prstDash val="solid"/>
                    </a:lnB>
                    <a:solidFill>
                      <a:srgbClr val="F5E0B8"/>
                    </a:solidFill>
                  </a:tcPr>
                </a:tc>
                <a:extLst>
                  <a:ext uri="{0D108BD9-81ED-4DB2-BD59-A6C34878D82A}">
                    <a16:rowId xmlns:a16="http://schemas.microsoft.com/office/drawing/2014/main" val="10001"/>
                  </a:ext>
                </a:extLst>
              </a:tr>
              <a:tr h="415925">
                <a:tc>
                  <a:txBody>
                    <a:bodyPr/>
                    <a:lstStyle/>
                    <a:p>
                      <a:pPr marL="13970" algn="ctr">
                        <a:lnSpc>
                          <a:spcPct val="100000"/>
                        </a:lnSpc>
                        <a:spcBef>
                          <a:spcPts val="685"/>
                        </a:spcBef>
                      </a:pPr>
                      <a:r>
                        <a:rPr lang="en-US" sz="1800" spc="-55" dirty="0">
                          <a:solidFill>
                            <a:srgbClr val="FFFFFF"/>
                          </a:solidFill>
                          <a:latin typeface="Microsoft Sans Serif"/>
                          <a:cs typeface="Microsoft Sans Serif"/>
                        </a:rPr>
                        <a:t>Power supply</a:t>
                      </a:r>
                      <a:endParaRPr sz="1800" dirty="0">
                        <a:latin typeface="Microsoft Sans Serif"/>
                        <a:cs typeface="Microsoft Sans Serif"/>
                      </a:endParaRPr>
                    </a:p>
                  </a:txBody>
                  <a:tcPr marL="0" marR="0" marT="86995" marB="0">
                    <a:lnL w="12700">
                      <a:solidFill>
                        <a:srgbClr val="AB7946"/>
                      </a:solidFill>
                      <a:prstDash val="solid"/>
                    </a:lnL>
                    <a:lnR w="12700">
                      <a:solidFill>
                        <a:srgbClr val="AB7946"/>
                      </a:solidFill>
                      <a:prstDash val="solid"/>
                    </a:lnR>
                    <a:lnT w="12700">
                      <a:solidFill>
                        <a:srgbClr val="AB7946"/>
                      </a:solidFill>
                      <a:prstDash val="solid"/>
                    </a:lnT>
                    <a:lnB w="12700">
                      <a:solidFill>
                        <a:srgbClr val="AB7946"/>
                      </a:solidFill>
                      <a:prstDash val="solid"/>
                    </a:lnB>
                    <a:solidFill>
                      <a:srgbClr val="283D17"/>
                    </a:solidFill>
                  </a:tcPr>
                </a:tc>
                <a:extLst>
                  <a:ext uri="{0D108BD9-81ED-4DB2-BD59-A6C34878D82A}">
                    <a16:rowId xmlns:a16="http://schemas.microsoft.com/office/drawing/2014/main" val="10002"/>
                  </a:ext>
                </a:extLst>
              </a:tr>
              <a:tr h="1350645">
                <a:tc>
                  <a:txBody>
                    <a:bodyPr/>
                    <a:lstStyle/>
                    <a:p>
                      <a:pPr algn="just">
                        <a:lnSpc>
                          <a:spcPct val="100000"/>
                        </a:lnSpc>
                        <a:spcBef>
                          <a:spcPts val="325"/>
                        </a:spcBef>
                      </a:pP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The power supply is provided by RUE </a:t>
                      </a:r>
                      <a:r>
                        <a:rPr lang="en-U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Mogilevenergo</a:t>
                      </a: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 The project provides for the construction of three TP. Power supply via a 6 kV line is provided from RP-26 of JSC </a:t>
                      </a:r>
                      <a:r>
                        <a:rPr lang="en-U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FanDOK</a:t>
                      </a: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 along a 10 kV line from RP-79 of RUE </a:t>
                      </a:r>
                      <a:r>
                        <a:rPr lang="en-U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Mogilevenergo</a:t>
                      </a: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0" marR="0" marT="41275" marB="0">
                    <a:lnL w="12700">
                      <a:solidFill>
                        <a:srgbClr val="AB7946"/>
                      </a:solidFill>
                      <a:prstDash val="solid"/>
                    </a:lnL>
                    <a:lnR w="12700">
                      <a:solidFill>
                        <a:srgbClr val="AB7946"/>
                      </a:solidFill>
                      <a:prstDash val="solid"/>
                    </a:lnR>
                    <a:lnT w="12700">
                      <a:solidFill>
                        <a:srgbClr val="AB7946"/>
                      </a:solidFill>
                      <a:prstDash val="solid"/>
                    </a:lnT>
                    <a:lnB w="12700">
                      <a:solidFill>
                        <a:srgbClr val="AB7946"/>
                      </a:solidFill>
                      <a:prstDash val="solid"/>
                    </a:lnB>
                    <a:solidFill>
                      <a:srgbClr val="F5E0B8"/>
                    </a:solidFill>
                  </a:tcPr>
                </a:tc>
                <a:extLst>
                  <a:ext uri="{0D108BD9-81ED-4DB2-BD59-A6C34878D82A}">
                    <a16:rowId xmlns:a16="http://schemas.microsoft.com/office/drawing/2014/main" val="10003"/>
                  </a:ext>
                </a:extLst>
              </a:tr>
              <a:tr h="448945">
                <a:tc>
                  <a:txBody>
                    <a:bodyPr/>
                    <a:lstStyle/>
                    <a:p>
                      <a:pPr marL="5080" algn="ctr">
                        <a:lnSpc>
                          <a:spcPct val="100000"/>
                        </a:lnSpc>
                        <a:spcBef>
                          <a:spcPts val="635"/>
                        </a:spcBef>
                      </a:pPr>
                      <a:r>
                        <a:rPr lang="en-US" sz="1800" spc="-10" dirty="0">
                          <a:solidFill>
                            <a:srgbClr val="FFFFFF"/>
                          </a:solidFill>
                          <a:latin typeface="Microsoft Sans Serif"/>
                          <a:cs typeface="Microsoft Sans Serif"/>
                        </a:rPr>
                        <a:t>Transport</a:t>
                      </a:r>
                      <a:endParaRPr sz="1800" dirty="0">
                        <a:latin typeface="Microsoft Sans Serif"/>
                        <a:cs typeface="Microsoft Sans Serif"/>
                      </a:endParaRPr>
                    </a:p>
                  </a:txBody>
                  <a:tcPr marL="0" marR="0" marT="80645" marB="0">
                    <a:lnL w="12700">
                      <a:solidFill>
                        <a:srgbClr val="AB7946"/>
                      </a:solidFill>
                      <a:prstDash val="solid"/>
                    </a:lnL>
                    <a:lnR w="12700">
                      <a:solidFill>
                        <a:srgbClr val="AB7946"/>
                      </a:solidFill>
                      <a:prstDash val="solid"/>
                    </a:lnR>
                    <a:lnT w="12700">
                      <a:solidFill>
                        <a:srgbClr val="AB7946"/>
                      </a:solidFill>
                      <a:prstDash val="solid"/>
                    </a:lnT>
                    <a:lnB w="19050">
                      <a:solidFill>
                        <a:srgbClr val="AB7946"/>
                      </a:solidFill>
                      <a:prstDash val="solid"/>
                    </a:lnB>
                    <a:solidFill>
                      <a:srgbClr val="283D17"/>
                    </a:solidFill>
                  </a:tcPr>
                </a:tc>
                <a:extLst>
                  <a:ext uri="{0D108BD9-81ED-4DB2-BD59-A6C34878D82A}">
                    <a16:rowId xmlns:a16="http://schemas.microsoft.com/office/drawing/2014/main" val="10004"/>
                  </a:ext>
                </a:extLst>
              </a:tr>
              <a:tr h="796925">
                <a:tc>
                  <a:txBody>
                    <a:bodyPr/>
                    <a:lstStyle/>
                    <a:p>
                      <a:pPr marL="89535" marR="72390" algn="just">
                        <a:lnSpc>
                          <a:spcPct val="100400"/>
                        </a:lnSpc>
                        <a:spcBef>
                          <a:spcPts val="595"/>
                        </a:spcBef>
                      </a:pPr>
                      <a:r>
                        <a:rPr lang="en-US" sz="1400" dirty="0">
                          <a:latin typeface="Microsoft Sans Serif"/>
                          <a:cs typeface="Microsoft Sans Serif"/>
                        </a:rPr>
                        <a:t>Access roads provide for the provision of automobile (including fire) and railway transport to the enterprise.</a:t>
                      </a:r>
                      <a:endParaRPr sz="1400" dirty="0">
                        <a:latin typeface="Microsoft Sans Serif"/>
                        <a:cs typeface="Microsoft Sans Serif"/>
                      </a:endParaRPr>
                    </a:p>
                  </a:txBody>
                  <a:tcPr marL="0" marR="0" marT="75565" marB="0">
                    <a:lnL w="12700">
                      <a:solidFill>
                        <a:srgbClr val="AB7946"/>
                      </a:solidFill>
                      <a:prstDash val="solid"/>
                    </a:lnL>
                    <a:lnR w="12700">
                      <a:solidFill>
                        <a:srgbClr val="AB7946"/>
                      </a:solidFill>
                      <a:prstDash val="solid"/>
                    </a:lnR>
                    <a:lnT w="19050">
                      <a:solidFill>
                        <a:srgbClr val="AB7946"/>
                      </a:solidFill>
                      <a:prstDash val="solid"/>
                    </a:lnT>
                    <a:lnB w="12700">
                      <a:solidFill>
                        <a:srgbClr val="AB7946"/>
                      </a:solidFill>
                      <a:prstDash val="solid"/>
                    </a:lnB>
                    <a:solidFill>
                      <a:srgbClr val="F5E0B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278383"/>
            <a:ext cx="4607560" cy="330835"/>
          </a:xfrm>
          <a:prstGeom prst="rect">
            <a:avLst/>
          </a:prstGeom>
        </p:spPr>
        <p:txBody>
          <a:bodyPr vert="horz" wrap="square" lIns="0" tIns="12700" rIns="0" bIns="0" rtlCol="0">
            <a:spAutoFit/>
          </a:bodyPr>
          <a:lstStyle/>
          <a:p>
            <a:pPr marL="12700">
              <a:lnSpc>
                <a:spcPct val="100000"/>
              </a:lnSpc>
              <a:spcBef>
                <a:spcPts val="100"/>
              </a:spcBef>
            </a:pPr>
            <a:r>
              <a:rPr lang="en-US" dirty="0"/>
              <a:t>PRODUCT DESCRIPTION: LUMBER</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sp>
        <p:nvSpPr>
          <p:cNvPr id="6" name="object 6"/>
          <p:cNvSpPr txBox="1"/>
          <p:nvPr/>
        </p:nvSpPr>
        <p:spPr>
          <a:xfrm>
            <a:off x="4657978" y="1974214"/>
            <a:ext cx="6938009" cy="205184"/>
          </a:xfrm>
          <a:prstGeom prst="rect">
            <a:avLst/>
          </a:prstGeom>
          <a:solidFill>
            <a:srgbClr val="283D17"/>
          </a:solidFill>
        </p:spPr>
        <p:txBody>
          <a:bodyPr vert="horz" wrap="square" lIns="0" tIns="0" rIns="0" bIns="0" rtlCol="0">
            <a:spAutoFit/>
          </a:bodyPr>
          <a:lstStyle/>
          <a:p>
            <a:pPr marR="46355" algn="ctr">
              <a:lnSpc>
                <a:spcPts val="1575"/>
              </a:lnSpc>
            </a:pPr>
            <a:r>
              <a:rPr lang="en-US" sz="1400" dirty="0">
                <a:solidFill>
                  <a:srgbClr val="FFFFFF"/>
                </a:solidFill>
                <a:latin typeface="Microsoft Sans Serif"/>
                <a:cs typeface="Microsoft Sans Serif"/>
              </a:rPr>
              <a:t>The project provides for the production of the following lumber:</a:t>
            </a:r>
            <a:endParaRPr sz="1400" dirty="0">
              <a:latin typeface="Microsoft Sans Serif"/>
              <a:cs typeface="Microsoft Sans Serif"/>
            </a:endParaRPr>
          </a:p>
        </p:txBody>
      </p:sp>
      <p:sp>
        <p:nvSpPr>
          <p:cNvPr id="7" name="object 7"/>
          <p:cNvSpPr txBox="1"/>
          <p:nvPr/>
        </p:nvSpPr>
        <p:spPr>
          <a:xfrm>
            <a:off x="4652008" y="991870"/>
            <a:ext cx="6937375" cy="689291"/>
          </a:xfrm>
          <a:prstGeom prst="rect">
            <a:avLst/>
          </a:prstGeom>
          <a:solidFill>
            <a:srgbClr val="F5E0B8"/>
          </a:solidFill>
          <a:ln w="9144">
            <a:solidFill>
              <a:srgbClr val="AB7946"/>
            </a:solidFill>
          </a:ln>
        </p:spPr>
        <p:txBody>
          <a:bodyPr vert="horz" wrap="square" lIns="0" tIns="42545" rIns="0" bIns="0" rtlCol="0">
            <a:spAutoFit/>
          </a:bodyPr>
          <a:lstStyle/>
          <a:p>
            <a:pPr marL="90805" marR="84455" algn="just">
              <a:lnSpc>
                <a:spcPct val="99800"/>
              </a:lnSpc>
              <a:spcBef>
                <a:spcPts val="335"/>
              </a:spcBef>
            </a:pPr>
            <a:r>
              <a:rPr lang="en-US" sz="1400" spc="-30" dirty="0">
                <a:latin typeface="Microsoft Sans Serif"/>
                <a:cs typeface="Microsoft Sans Serif"/>
              </a:rPr>
              <a:t>The main products of sawmill production are sawn timber, which is produced during the longitudinal sawing of round logs. Additional products include technological chips, which are obtained by crushing lumpy waste: humps, slats and scraps.</a:t>
            </a:r>
            <a:endParaRPr sz="1400" dirty="0">
              <a:latin typeface="Microsoft Sans Serif"/>
              <a:cs typeface="Microsoft Sans Serif"/>
            </a:endParaRPr>
          </a:p>
        </p:txBody>
      </p:sp>
      <p:sp>
        <p:nvSpPr>
          <p:cNvPr id="8" name="object 8"/>
          <p:cNvSpPr txBox="1"/>
          <p:nvPr/>
        </p:nvSpPr>
        <p:spPr>
          <a:xfrm>
            <a:off x="4652009" y="4793678"/>
            <a:ext cx="6937375" cy="1275349"/>
          </a:xfrm>
          <a:prstGeom prst="rect">
            <a:avLst/>
          </a:prstGeom>
          <a:ln w="9144">
            <a:solidFill>
              <a:srgbClr val="283D17"/>
            </a:solidFill>
          </a:ln>
        </p:spPr>
        <p:txBody>
          <a:bodyPr vert="horz" wrap="square" lIns="0" tIns="43815" rIns="0" bIns="0" rtlCol="0">
            <a:spAutoFit/>
          </a:bodyPr>
          <a:lstStyle/>
          <a:p>
            <a:pPr marL="90805">
              <a:lnSpc>
                <a:spcPct val="100000"/>
              </a:lnSpc>
              <a:spcBef>
                <a:spcPts val="345"/>
              </a:spcBef>
            </a:pPr>
            <a:r>
              <a:rPr lang="en-US" sz="1400" dirty="0">
                <a:latin typeface="Microsoft Sans Serif"/>
                <a:cs typeface="Microsoft Sans Serif"/>
              </a:rPr>
              <a:t>Multi-level quality control:</a:t>
            </a:r>
            <a:endParaRPr lang="ru-RU" sz="1400" dirty="0">
              <a:latin typeface="Microsoft Sans Serif"/>
              <a:cs typeface="Microsoft Sans Serif"/>
            </a:endParaRPr>
          </a:p>
          <a:p>
            <a:pPr marL="90805">
              <a:lnSpc>
                <a:spcPct val="100000"/>
              </a:lnSpc>
              <a:spcBef>
                <a:spcPts val="345"/>
              </a:spcBef>
            </a:pPr>
            <a:r>
              <a:rPr lang="en-US" sz="1400" dirty="0">
                <a:latin typeface="Microsoft Sans Serif"/>
                <a:cs typeface="Microsoft Sans Serif"/>
              </a:rPr>
              <a:t>1st control on the sawmill sorting system,</a:t>
            </a:r>
            <a:endParaRPr lang="ru-RU" sz="1400" dirty="0">
              <a:latin typeface="Microsoft Sans Serif"/>
              <a:cs typeface="Microsoft Sans Serif"/>
            </a:endParaRPr>
          </a:p>
          <a:p>
            <a:pPr marL="90805">
              <a:lnSpc>
                <a:spcPct val="100000"/>
              </a:lnSpc>
              <a:spcBef>
                <a:spcPts val="345"/>
              </a:spcBef>
            </a:pPr>
            <a:r>
              <a:rPr lang="en-US" sz="1400" dirty="0">
                <a:latin typeface="Microsoft Sans Serif"/>
                <a:cs typeface="Microsoft Sans Serif"/>
              </a:rPr>
              <a:t>2nd – on the saw blade feed system in the saw (metal detector),</a:t>
            </a:r>
            <a:endParaRPr lang="ru-RU" sz="1400" dirty="0">
              <a:latin typeface="Microsoft Sans Serif"/>
              <a:cs typeface="Microsoft Sans Serif"/>
            </a:endParaRPr>
          </a:p>
          <a:p>
            <a:pPr marL="90805">
              <a:lnSpc>
                <a:spcPct val="100000"/>
              </a:lnSpc>
              <a:spcBef>
                <a:spcPts val="345"/>
              </a:spcBef>
            </a:pPr>
            <a:r>
              <a:rPr lang="en-US" sz="1400" dirty="0">
                <a:latin typeface="Microsoft Sans Serif"/>
                <a:cs typeface="Microsoft Sans Serif"/>
              </a:rPr>
              <a:t>3rd – quality control of raw lumber in the sorting, </a:t>
            </a:r>
            <a:endParaRPr lang="ru-RU" sz="1400" dirty="0">
              <a:latin typeface="Microsoft Sans Serif"/>
              <a:cs typeface="Microsoft Sans Serif"/>
            </a:endParaRPr>
          </a:p>
          <a:p>
            <a:pPr marL="90805">
              <a:lnSpc>
                <a:spcPct val="100000"/>
              </a:lnSpc>
              <a:spcBef>
                <a:spcPts val="345"/>
              </a:spcBef>
            </a:pPr>
            <a:r>
              <a:rPr lang="en-US" sz="1400" dirty="0">
                <a:latin typeface="Microsoft Sans Serif"/>
                <a:cs typeface="Microsoft Sans Serif"/>
              </a:rPr>
              <a:t>4th – after drying (dry lumber on the sorting line).</a:t>
            </a:r>
            <a:endParaRPr sz="1400" dirty="0">
              <a:latin typeface="Microsoft Sans Serif"/>
              <a:cs typeface="Microsoft Sans Serif"/>
            </a:endParaRPr>
          </a:p>
        </p:txBody>
      </p:sp>
      <p:grpSp>
        <p:nvGrpSpPr>
          <p:cNvPr id="9" name="object 9"/>
          <p:cNvGrpSpPr/>
          <p:nvPr/>
        </p:nvGrpSpPr>
        <p:grpSpPr>
          <a:xfrm>
            <a:off x="194563" y="893876"/>
            <a:ext cx="4098925" cy="5124450"/>
            <a:chOff x="194563" y="893876"/>
            <a:chExt cx="4098925" cy="5124450"/>
          </a:xfrm>
        </p:grpSpPr>
        <p:pic>
          <p:nvPicPr>
            <p:cNvPr id="10" name="object 10"/>
            <p:cNvPicPr/>
            <p:nvPr/>
          </p:nvPicPr>
          <p:blipFill>
            <a:blip r:embed="rId2" cstate="print"/>
            <a:stretch>
              <a:fillRect/>
            </a:stretch>
          </p:blipFill>
          <p:spPr>
            <a:xfrm>
              <a:off x="309244" y="3455847"/>
              <a:ext cx="3868420" cy="2524124"/>
            </a:xfrm>
            <a:prstGeom prst="rect">
              <a:avLst/>
            </a:prstGeom>
          </p:spPr>
        </p:pic>
        <p:sp>
          <p:nvSpPr>
            <p:cNvPr id="11" name="object 11"/>
            <p:cNvSpPr/>
            <p:nvPr/>
          </p:nvSpPr>
          <p:spPr>
            <a:xfrm>
              <a:off x="200659" y="899972"/>
              <a:ext cx="4086225" cy="5111750"/>
            </a:xfrm>
            <a:custGeom>
              <a:avLst/>
              <a:gdLst/>
              <a:ahLst/>
              <a:cxnLst/>
              <a:rect l="l" t="t" r="r" b="b"/>
              <a:pathLst>
                <a:path w="4086225" h="5111750">
                  <a:moveTo>
                    <a:pt x="0" y="5111750"/>
                  </a:moveTo>
                  <a:lnTo>
                    <a:pt x="4086225" y="5111750"/>
                  </a:lnTo>
                  <a:lnTo>
                    <a:pt x="4086225" y="0"/>
                  </a:lnTo>
                  <a:lnTo>
                    <a:pt x="0" y="0"/>
                  </a:lnTo>
                  <a:lnTo>
                    <a:pt x="0" y="5111750"/>
                  </a:lnTo>
                  <a:close/>
                </a:path>
              </a:pathLst>
            </a:custGeom>
            <a:ln w="12192">
              <a:solidFill>
                <a:srgbClr val="AB7946"/>
              </a:solidFill>
              <a:prstDash val="sysDashDot"/>
            </a:ln>
          </p:spPr>
          <p:txBody>
            <a:bodyPr wrap="square" lIns="0" tIns="0" rIns="0" bIns="0" rtlCol="0"/>
            <a:lstStyle/>
            <a:p>
              <a:endParaRPr dirty="0"/>
            </a:p>
          </p:txBody>
        </p:sp>
        <p:pic>
          <p:nvPicPr>
            <p:cNvPr id="12" name="object 12"/>
            <p:cNvPicPr/>
            <p:nvPr/>
          </p:nvPicPr>
          <p:blipFill>
            <a:blip r:embed="rId3" cstate="print"/>
            <a:stretch>
              <a:fillRect/>
            </a:stretch>
          </p:blipFill>
          <p:spPr>
            <a:xfrm>
              <a:off x="309244" y="948817"/>
              <a:ext cx="3868420" cy="2432685"/>
            </a:xfrm>
            <a:prstGeom prst="rect">
              <a:avLst/>
            </a:prstGeom>
          </p:spPr>
        </p:pic>
      </p:grpSp>
      <p:grpSp>
        <p:nvGrpSpPr>
          <p:cNvPr id="13" name="object 13"/>
          <p:cNvGrpSpPr/>
          <p:nvPr/>
        </p:nvGrpSpPr>
        <p:grpSpPr>
          <a:xfrm>
            <a:off x="4650994" y="2319401"/>
            <a:ext cx="6950075" cy="2474276"/>
            <a:chOff x="4650994" y="2319401"/>
            <a:chExt cx="6950075" cy="2425700"/>
          </a:xfrm>
        </p:grpSpPr>
        <p:sp>
          <p:nvSpPr>
            <p:cNvPr id="14" name="object 14"/>
            <p:cNvSpPr/>
            <p:nvPr/>
          </p:nvSpPr>
          <p:spPr>
            <a:xfrm>
              <a:off x="4657090" y="2325497"/>
              <a:ext cx="6937375" cy="2413000"/>
            </a:xfrm>
            <a:custGeom>
              <a:avLst/>
              <a:gdLst/>
              <a:ahLst/>
              <a:cxnLst/>
              <a:rect l="l" t="t" r="r" b="b"/>
              <a:pathLst>
                <a:path w="6937375" h="2413000">
                  <a:moveTo>
                    <a:pt x="0" y="2413000"/>
                  </a:moveTo>
                  <a:lnTo>
                    <a:pt x="6937375" y="2413000"/>
                  </a:lnTo>
                  <a:lnTo>
                    <a:pt x="6937375" y="0"/>
                  </a:lnTo>
                  <a:lnTo>
                    <a:pt x="0" y="0"/>
                  </a:lnTo>
                  <a:lnTo>
                    <a:pt x="0" y="2413000"/>
                  </a:lnTo>
                  <a:close/>
                </a:path>
              </a:pathLst>
            </a:custGeom>
            <a:ln w="12192">
              <a:solidFill>
                <a:srgbClr val="AB7946"/>
              </a:solidFill>
            </a:ln>
          </p:spPr>
          <p:txBody>
            <a:bodyPr wrap="square" lIns="0" tIns="0" rIns="0" bIns="0" rtlCol="0"/>
            <a:lstStyle/>
            <a:p>
              <a:endParaRPr/>
            </a:p>
          </p:txBody>
        </p:sp>
        <p:sp>
          <p:nvSpPr>
            <p:cNvPr id="15" name="object 15"/>
            <p:cNvSpPr/>
            <p:nvPr/>
          </p:nvSpPr>
          <p:spPr>
            <a:xfrm>
              <a:off x="5969000" y="3605657"/>
              <a:ext cx="4312920" cy="267970"/>
            </a:xfrm>
            <a:custGeom>
              <a:avLst/>
              <a:gdLst/>
              <a:ahLst/>
              <a:cxnLst/>
              <a:rect l="l" t="t" r="r" b="b"/>
              <a:pathLst>
                <a:path w="4312920" h="267970">
                  <a:moveTo>
                    <a:pt x="4312920" y="0"/>
                  </a:moveTo>
                  <a:lnTo>
                    <a:pt x="4311015" y="52069"/>
                  </a:lnTo>
                  <a:lnTo>
                    <a:pt x="4305934" y="94614"/>
                  </a:lnTo>
                  <a:lnTo>
                    <a:pt x="4298950" y="123189"/>
                  </a:lnTo>
                  <a:lnTo>
                    <a:pt x="4290695" y="133984"/>
                  </a:lnTo>
                  <a:lnTo>
                    <a:pt x="2178684" y="133984"/>
                  </a:lnTo>
                  <a:lnTo>
                    <a:pt x="2169795" y="144144"/>
                  </a:lnTo>
                  <a:lnTo>
                    <a:pt x="2162809" y="173354"/>
                  </a:lnTo>
                  <a:lnTo>
                    <a:pt x="2158365" y="215899"/>
                  </a:lnTo>
                  <a:lnTo>
                    <a:pt x="2156459" y="267969"/>
                  </a:lnTo>
                  <a:lnTo>
                    <a:pt x="2154554" y="215899"/>
                  </a:lnTo>
                  <a:lnTo>
                    <a:pt x="2149475" y="173354"/>
                  </a:lnTo>
                  <a:lnTo>
                    <a:pt x="2142490" y="144144"/>
                  </a:lnTo>
                  <a:lnTo>
                    <a:pt x="2134234" y="133984"/>
                  </a:lnTo>
                  <a:lnTo>
                    <a:pt x="22225" y="133984"/>
                  </a:lnTo>
                  <a:lnTo>
                    <a:pt x="13335" y="123189"/>
                  </a:lnTo>
                  <a:lnTo>
                    <a:pt x="6350" y="94614"/>
                  </a:lnTo>
                  <a:lnTo>
                    <a:pt x="1904" y="52069"/>
                  </a:lnTo>
                  <a:lnTo>
                    <a:pt x="0" y="0"/>
                  </a:lnTo>
                </a:path>
              </a:pathLst>
            </a:custGeom>
            <a:ln w="6096">
              <a:solidFill>
                <a:srgbClr val="DFB479"/>
              </a:solidFill>
            </a:ln>
          </p:spPr>
          <p:txBody>
            <a:bodyPr wrap="square" lIns="0" tIns="0" rIns="0" bIns="0" rtlCol="0"/>
            <a:lstStyle/>
            <a:p>
              <a:endParaRPr/>
            </a:p>
          </p:txBody>
        </p:sp>
        <p:sp>
          <p:nvSpPr>
            <p:cNvPr id="16" name="object 16"/>
            <p:cNvSpPr/>
            <p:nvPr/>
          </p:nvSpPr>
          <p:spPr>
            <a:xfrm>
              <a:off x="8366759" y="3018917"/>
              <a:ext cx="2999740" cy="523240"/>
            </a:xfrm>
            <a:custGeom>
              <a:avLst/>
              <a:gdLst/>
              <a:ahLst/>
              <a:cxnLst/>
              <a:rect l="l" t="t" r="r" b="b"/>
              <a:pathLst>
                <a:path w="2999740" h="523239">
                  <a:moveTo>
                    <a:pt x="2999740" y="0"/>
                  </a:moveTo>
                  <a:lnTo>
                    <a:pt x="0" y="0"/>
                  </a:lnTo>
                  <a:lnTo>
                    <a:pt x="0" y="523239"/>
                  </a:lnTo>
                  <a:lnTo>
                    <a:pt x="2999740" y="523239"/>
                  </a:lnTo>
                  <a:lnTo>
                    <a:pt x="2999740" y="0"/>
                  </a:lnTo>
                  <a:close/>
                </a:path>
              </a:pathLst>
            </a:custGeom>
            <a:solidFill>
              <a:srgbClr val="AB7946"/>
            </a:solidFill>
          </p:spPr>
          <p:txBody>
            <a:bodyPr wrap="square" lIns="0" tIns="0" rIns="0" bIns="0" rtlCol="0"/>
            <a:lstStyle/>
            <a:p>
              <a:endParaRPr/>
            </a:p>
          </p:txBody>
        </p:sp>
        <p:sp>
          <p:nvSpPr>
            <p:cNvPr id="17" name="object 17"/>
            <p:cNvSpPr/>
            <p:nvPr/>
          </p:nvSpPr>
          <p:spPr>
            <a:xfrm>
              <a:off x="8516874" y="3079495"/>
              <a:ext cx="1536065" cy="161290"/>
            </a:xfrm>
            <a:custGeom>
              <a:avLst/>
              <a:gdLst/>
              <a:ahLst/>
              <a:cxnLst/>
              <a:rect l="l" t="t" r="r" b="b"/>
              <a:pathLst>
                <a:path w="1536065" h="161289">
                  <a:moveTo>
                    <a:pt x="76327" y="114808"/>
                  </a:moveTo>
                  <a:lnTo>
                    <a:pt x="74739" y="108712"/>
                  </a:lnTo>
                  <a:lnTo>
                    <a:pt x="74676" y="108458"/>
                  </a:lnTo>
                  <a:lnTo>
                    <a:pt x="71374" y="102743"/>
                  </a:lnTo>
                  <a:lnTo>
                    <a:pt x="69786" y="99949"/>
                  </a:lnTo>
                  <a:lnTo>
                    <a:pt x="68199" y="97155"/>
                  </a:lnTo>
                  <a:lnTo>
                    <a:pt x="63246" y="93345"/>
                  </a:lnTo>
                  <a:lnTo>
                    <a:pt x="62357" y="93078"/>
                  </a:lnTo>
                  <a:lnTo>
                    <a:pt x="62357" y="114300"/>
                  </a:lnTo>
                  <a:lnTo>
                    <a:pt x="62357" y="121920"/>
                  </a:lnTo>
                  <a:lnTo>
                    <a:pt x="60833" y="131521"/>
                  </a:lnTo>
                  <a:lnTo>
                    <a:pt x="56273" y="138391"/>
                  </a:lnTo>
                  <a:lnTo>
                    <a:pt x="48691" y="142519"/>
                  </a:lnTo>
                  <a:lnTo>
                    <a:pt x="38100" y="143891"/>
                  </a:lnTo>
                  <a:lnTo>
                    <a:pt x="13462" y="143891"/>
                  </a:lnTo>
                  <a:lnTo>
                    <a:pt x="13462" y="99949"/>
                  </a:lnTo>
                  <a:lnTo>
                    <a:pt x="46228" y="99949"/>
                  </a:lnTo>
                  <a:lnTo>
                    <a:pt x="52959" y="101727"/>
                  </a:lnTo>
                  <a:lnTo>
                    <a:pt x="60452" y="108712"/>
                  </a:lnTo>
                  <a:lnTo>
                    <a:pt x="62357" y="114300"/>
                  </a:lnTo>
                  <a:lnTo>
                    <a:pt x="62357" y="93078"/>
                  </a:lnTo>
                  <a:lnTo>
                    <a:pt x="56642" y="91313"/>
                  </a:lnTo>
                  <a:lnTo>
                    <a:pt x="63068" y="86245"/>
                  </a:lnTo>
                  <a:lnTo>
                    <a:pt x="64096" y="84836"/>
                  </a:lnTo>
                  <a:lnTo>
                    <a:pt x="67665" y="79984"/>
                  </a:lnTo>
                  <a:lnTo>
                    <a:pt x="70446" y="72529"/>
                  </a:lnTo>
                  <a:lnTo>
                    <a:pt x="71374" y="63881"/>
                  </a:lnTo>
                  <a:lnTo>
                    <a:pt x="70777" y="56743"/>
                  </a:lnTo>
                  <a:lnTo>
                    <a:pt x="68999" y="50393"/>
                  </a:lnTo>
                  <a:lnTo>
                    <a:pt x="66929" y="46482"/>
                  </a:lnTo>
                  <a:lnTo>
                    <a:pt x="66065" y="44843"/>
                  </a:lnTo>
                  <a:lnTo>
                    <a:pt x="61976" y="40132"/>
                  </a:lnTo>
                  <a:lnTo>
                    <a:pt x="58039" y="37185"/>
                  </a:lnTo>
                  <a:lnTo>
                    <a:pt x="58039" y="59182"/>
                  </a:lnTo>
                  <a:lnTo>
                    <a:pt x="57988" y="72529"/>
                  </a:lnTo>
                  <a:lnTo>
                    <a:pt x="56261" y="77343"/>
                  </a:lnTo>
                  <a:lnTo>
                    <a:pt x="52705" y="80391"/>
                  </a:lnTo>
                  <a:lnTo>
                    <a:pt x="49149" y="83312"/>
                  </a:lnTo>
                  <a:lnTo>
                    <a:pt x="43688" y="84836"/>
                  </a:lnTo>
                  <a:lnTo>
                    <a:pt x="13462" y="84836"/>
                  </a:lnTo>
                  <a:lnTo>
                    <a:pt x="13462" y="46482"/>
                  </a:lnTo>
                  <a:lnTo>
                    <a:pt x="43434" y="46482"/>
                  </a:lnTo>
                  <a:lnTo>
                    <a:pt x="49403" y="48133"/>
                  </a:lnTo>
                  <a:lnTo>
                    <a:pt x="56261" y="54483"/>
                  </a:lnTo>
                  <a:lnTo>
                    <a:pt x="58039" y="59182"/>
                  </a:lnTo>
                  <a:lnTo>
                    <a:pt x="58039" y="37185"/>
                  </a:lnTo>
                  <a:lnTo>
                    <a:pt x="56870" y="36309"/>
                  </a:lnTo>
                  <a:lnTo>
                    <a:pt x="50901" y="33566"/>
                  </a:lnTo>
                  <a:lnTo>
                    <a:pt x="44056" y="31927"/>
                  </a:lnTo>
                  <a:lnTo>
                    <a:pt x="36322" y="31369"/>
                  </a:lnTo>
                  <a:lnTo>
                    <a:pt x="0" y="31369"/>
                  </a:lnTo>
                  <a:lnTo>
                    <a:pt x="0" y="159004"/>
                  </a:lnTo>
                  <a:lnTo>
                    <a:pt x="38227" y="159004"/>
                  </a:lnTo>
                  <a:lnTo>
                    <a:pt x="73863" y="137756"/>
                  </a:lnTo>
                  <a:lnTo>
                    <a:pt x="76327" y="121920"/>
                  </a:lnTo>
                  <a:lnTo>
                    <a:pt x="76327" y="114808"/>
                  </a:lnTo>
                  <a:close/>
                </a:path>
                <a:path w="1536065" h="161289">
                  <a:moveTo>
                    <a:pt x="174625" y="31369"/>
                  </a:moveTo>
                  <a:lnTo>
                    <a:pt x="161036" y="31369"/>
                  </a:lnTo>
                  <a:lnTo>
                    <a:pt x="161036" y="83820"/>
                  </a:lnTo>
                  <a:lnTo>
                    <a:pt x="107950" y="83820"/>
                  </a:lnTo>
                  <a:lnTo>
                    <a:pt x="107950" y="31369"/>
                  </a:lnTo>
                  <a:lnTo>
                    <a:pt x="94488" y="31369"/>
                  </a:lnTo>
                  <a:lnTo>
                    <a:pt x="94488" y="159004"/>
                  </a:lnTo>
                  <a:lnTo>
                    <a:pt x="107950" y="159004"/>
                  </a:lnTo>
                  <a:lnTo>
                    <a:pt x="107950" y="98933"/>
                  </a:lnTo>
                  <a:lnTo>
                    <a:pt x="161036" y="98933"/>
                  </a:lnTo>
                  <a:lnTo>
                    <a:pt x="161036" y="159004"/>
                  </a:lnTo>
                  <a:lnTo>
                    <a:pt x="174625" y="159004"/>
                  </a:lnTo>
                  <a:lnTo>
                    <a:pt x="174625" y="98933"/>
                  </a:lnTo>
                  <a:lnTo>
                    <a:pt x="174625" y="83820"/>
                  </a:lnTo>
                  <a:lnTo>
                    <a:pt x="174625" y="31369"/>
                  </a:lnTo>
                  <a:close/>
                </a:path>
                <a:path w="1536065" h="161289">
                  <a:moveTo>
                    <a:pt x="276225" y="31369"/>
                  </a:moveTo>
                  <a:lnTo>
                    <a:pt x="260858" y="31369"/>
                  </a:lnTo>
                  <a:lnTo>
                    <a:pt x="230886" y="107315"/>
                  </a:lnTo>
                  <a:lnTo>
                    <a:pt x="200914" y="31369"/>
                  </a:lnTo>
                  <a:lnTo>
                    <a:pt x="185674" y="31369"/>
                  </a:lnTo>
                  <a:lnTo>
                    <a:pt x="204978" y="77978"/>
                  </a:lnTo>
                  <a:lnTo>
                    <a:pt x="224409" y="124587"/>
                  </a:lnTo>
                  <a:lnTo>
                    <a:pt x="219925" y="133934"/>
                  </a:lnTo>
                  <a:lnTo>
                    <a:pt x="215468" y="140589"/>
                  </a:lnTo>
                  <a:lnTo>
                    <a:pt x="211023" y="144589"/>
                  </a:lnTo>
                  <a:lnTo>
                    <a:pt x="206629" y="145923"/>
                  </a:lnTo>
                  <a:lnTo>
                    <a:pt x="201676" y="145923"/>
                  </a:lnTo>
                  <a:lnTo>
                    <a:pt x="197866" y="145034"/>
                  </a:lnTo>
                  <a:lnTo>
                    <a:pt x="195224" y="143243"/>
                  </a:lnTo>
                  <a:lnTo>
                    <a:pt x="195072" y="143243"/>
                  </a:lnTo>
                  <a:lnTo>
                    <a:pt x="195072" y="159004"/>
                  </a:lnTo>
                  <a:lnTo>
                    <a:pt x="198882" y="160401"/>
                  </a:lnTo>
                  <a:lnTo>
                    <a:pt x="203200" y="161163"/>
                  </a:lnTo>
                  <a:lnTo>
                    <a:pt x="212598" y="161163"/>
                  </a:lnTo>
                  <a:lnTo>
                    <a:pt x="216916" y="159004"/>
                  </a:lnTo>
                  <a:lnTo>
                    <a:pt x="217043" y="159004"/>
                  </a:lnTo>
                  <a:lnTo>
                    <a:pt x="237490" y="124587"/>
                  </a:lnTo>
                  <a:lnTo>
                    <a:pt x="244665" y="107315"/>
                  </a:lnTo>
                  <a:lnTo>
                    <a:pt x="276225" y="31369"/>
                  </a:lnTo>
                  <a:close/>
                </a:path>
                <a:path w="1536065" h="161289">
                  <a:moveTo>
                    <a:pt x="359029" y="31369"/>
                  </a:moveTo>
                  <a:lnTo>
                    <a:pt x="278257" y="31369"/>
                  </a:lnTo>
                  <a:lnTo>
                    <a:pt x="278257" y="46482"/>
                  </a:lnTo>
                  <a:lnTo>
                    <a:pt x="311658" y="46482"/>
                  </a:lnTo>
                  <a:lnTo>
                    <a:pt x="311658" y="159004"/>
                  </a:lnTo>
                  <a:lnTo>
                    <a:pt x="325247" y="159004"/>
                  </a:lnTo>
                  <a:lnTo>
                    <a:pt x="325247" y="46482"/>
                  </a:lnTo>
                  <a:lnTo>
                    <a:pt x="359029" y="46482"/>
                  </a:lnTo>
                  <a:lnTo>
                    <a:pt x="359029" y="31369"/>
                  </a:lnTo>
                  <a:close/>
                </a:path>
                <a:path w="1536065" h="161289">
                  <a:moveTo>
                    <a:pt x="450850" y="60579"/>
                  </a:moveTo>
                  <a:lnTo>
                    <a:pt x="449199" y="53340"/>
                  </a:lnTo>
                  <a:lnTo>
                    <a:pt x="445693" y="46482"/>
                  </a:lnTo>
                  <a:lnTo>
                    <a:pt x="442595" y="40386"/>
                  </a:lnTo>
                  <a:lnTo>
                    <a:pt x="438150" y="36195"/>
                  </a:lnTo>
                  <a:lnTo>
                    <a:pt x="436880" y="35775"/>
                  </a:lnTo>
                  <a:lnTo>
                    <a:pt x="436880" y="64008"/>
                  </a:lnTo>
                  <a:lnTo>
                    <a:pt x="436880" y="76835"/>
                  </a:lnTo>
                  <a:lnTo>
                    <a:pt x="434975" y="82677"/>
                  </a:lnTo>
                  <a:lnTo>
                    <a:pt x="427609" y="90805"/>
                  </a:lnTo>
                  <a:lnTo>
                    <a:pt x="421386" y="92837"/>
                  </a:lnTo>
                  <a:lnTo>
                    <a:pt x="386842" y="92837"/>
                  </a:lnTo>
                  <a:lnTo>
                    <a:pt x="386842" y="46482"/>
                  </a:lnTo>
                  <a:lnTo>
                    <a:pt x="418338" y="46482"/>
                  </a:lnTo>
                  <a:lnTo>
                    <a:pt x="422910" y="46990"/>
                  </a:lnTo>
                  <a:lnTo>
                    <a:pt x="425958" y="48133"/>
                  </a:lnTo>
                  <a:lnTo>
                    <a:pt x="429133" y="49149"/>
                  </a:lnTo>
                  <a:lnTo>
                    <a:pt x="431673" y="51562"/>
                  </a:lnTo>
                  <a:lnTo>
                    <a:pt x="433705" y="55626"/>
                  </a:lnTo>
                  <a:lnTo>
                    <a:pt x="435864" y="59563"/>
                  </a:lnTo>
                  <a:lnTo>
                    <a:pt x="436880" y="64008"/>
                  </a:lnTo>
                  <a:lnTo>
                    <a:pt x="436880" y="35775"/>
                  </a:lnTo>
                  <a:lnTo>
                    <a:pt x="426847" y="32385"/>
                  </a:lnTo>
                  <a:lnTo>
                    <a:pt x="419862" y="31369"/>
                  </a:lnTo>
                  <a:lnTo>
                    <a:pt x="373380" y="31369"/>
                  </a:lnTo>
                  <a:lnTo>
                    <a:pt x="373380" y="159004"/>
                  </a:lnTo>
                  <a:lnTo>
                    <a:pt x="386842" y="159004"/>
                  </a:lnTo>
                  <a:lnTo>
                    <a:pt x="386842" y="107950"/>
                  </a:lnTo>
                  <a:lnTo>
                    <a:pt x="412623" y="107950"/>
                  </a:lnTo>
                  <a:lnTo>
                    <a:pt x="444906" y="92837"/>
                  </a:lnTo>
                  <a:lnTo>
                    <a:pt x="445274" y="92379"/>
                  </a:lnTo>
                  <a:lnTo>
                    <a:pt x="448373" y="85636"/>
                  </a:lnTo>
                  <a:lnTo>
                    <a:pt x="450227" y="77711"/>
                  </a:lnTo>
                  <a:lnTo>
                    <a:pt x="450850" y="68580"/>
                  </a:lnTo>
                  <a:lnTo>
                    <a:pt x="450850" y="60579"/>
                  </a:lnTo>
                  <a:close/>
                </a:path>
                <a:path w="1536065" h="161289">
                  <a:moveTo>
                    <a:pt x="545465" y="143891"/>
                  </a:moveTo>
                  <a:lnTo>
                    <a:pt x="482854" y="143891"/>
                  </a:lnTo>
                  <a:lnTo>
                    <a:pt x="482854" y="100711"/>
                  </a:lnTo>
                  <a:lnTo>
                    <a:pt x="539242" y="100711"/>
                  </a:lnTo>
                  <a:lnTo>
                    <a:pt x="539242" y="85471"/>
                  </a:lnTo>
                  <a:lnTo>
                    <a:pt x="482854" y="85471"/>
                  </a:lnTo>
                  <a:lnTo>
                    <a:pt x="482854" y="46482"/>
                  </a:lnTo>
                  <a:lnTo>
                    <a:pt x="543179" y="46482"/>
                  </a:lnTo>
                  <a:lnTo>
                    <a:pt x="543179" y="31369"/>
                  </a:lnTo>
                  <a:lnTo>
                    <a:pt x="469392" y="31369"/>
                  </a:lnTo>
                  <a:lnTo>
                    <a:pt x="469392" y="159004"/>
                  </a:lnTo>
                  <a:lnTo>
                    <a:pt x="545465" y="159004"/>
                  </a:lnTo>
                  <a:lnTo>
                    <a:pt x="545465" y="143891"/>
                  </a:lnTo>
                  <a:close/>
                </a:path>
                <a:path w="1536065" h="161289">
                  <a:moveTo>
                    <a:pt x="644017" y="31369"/>
                  </a:moveTo>
                  <a:lnTo>
                    <a:pt x="630428" y="31369"/>
                  </a:lnTo>
                  <a:lnTo>
                    <a:pt x="630428" y="83820"/>
                  </a:lnTo>
                  <a:lnTo>
                    <a:pt x="577342" y="83820"/>
                  </a:lnTo>
                  <a:lnTo>
                    <a:pt x="577342" y="31369"/>
                  </a:lnTo>
                  <a:lnTo>
                    <a:pt x="563880" y="31369"/>
                  </a:lnTo>
                  <a:lnTo>
                    <a:pt x="563880" y="159004"/>
                  </a:lnTo>
                  <a:lnTo>
                    <a:pt x="577342" y="159004"/>
                  </a:lnTo>
                  <a:lnTo>
                    <a:pt x="577342" y="98933"/>
                  </a:lnTo>
                  <a:lnTo>
                    <a:pt x="630428" y="98933"/>
                  </a:lnTo>
                  <a:lnTo>
                    <a:pt x="630428" y="159004"/>
                  </a:lnTo>
                  <a:lnTo>
                    <a:pt x="644017" y="159004"/>
                  </a:lnTo>
                  <a:lnTo>
                    <a:pt x="644017" y="98933"/>
                  </a:lnTo>
                  <a:lnTo>
                    <a:pt x="644017" y="83820"/>
                  </a:lnTo>
                  <a:lnTo>
                    <a:pt x="644017" y="31369"/>
                  </a:lnTo>
                  <a:close/>
                </a:path>
                <a:path w="1536065" h="161289">
                  <a:moveTo>
                    <a:pt x="746125" y="31369"/>
                  </a:moveTo>
                  <a:lnTo>
                    <a:pt x="732536" y="31369"/>
                  </a:lnTo>
                  <a:lnTo>
                    <a:pt x="732536" y="83820"/>
                  </a:lnTo>
                  <a:lnTo>
                    <a:pt x="679450" y="83820"/>
                  </a:lnTo>
                  <a:lnTo>
                    <a:pt x="679450" y="31369"/>
                  </a:lnTo>
                  <a:lnTo>
                    <a:pt x="665988" y="31369"/>
                  </a:lnTo>
                  <a:lnTo>
                    <a:pt x="665988" y="159004"/>
                  </a:lnTo>
                  <a:lnTo>
                    <a:pt x="679450" y="159004"/>
                  </a:lnTo>
                  <a:lnTo>
                    <a:pt x="679450" y="98933"/>
                  </a:lnTo>
                  <a:lnTo>
                    <a:pt x="732536" y="98933"/>
                  </a:lnTo>
                  <a:lnTo>
                    <a:pt x="732536" y="159004"/>
                  </a:lnTo>
                  <a:lnTo>
                    <a:pt x="746125" y="159004"/>
                  </a:lnTo>
                  <a:lnTo>
                    <a:pt x="746125" y="98933"/>
                  </a:lnTo>
                  <a:lnTo>
                    <a:pt x="746125" y="83820"/>
                  </a:lnTo>
                  <a:lnTo>
                    <a:pt x="746125" y="31369"/>
                  </a:lnTo>
                  <a:close/>
                </a:path>
                <a:path w="1536065" h="161289">
                  <a:moveTo>
                    <a:pt x="849757" y="31369"/>
                  </a:moveTo>
                  <a:lnTo>
                    <a:pt x="835914" y="31369"/>
                  </a:lnTo>
                  <a:lnTo>
                    <a:pt x="782447" y="133858"/>
                  </a:lnTo>
                  <a:lnTo>
                    <a:pt x="782447" y="31369"/>
                  </a:lnTo>
                  <a:lnTo>
                    <a:pt x="769620" y="31369"/>
                  </a:lnTo>
                  <a:lnTo>
                    <a:pt x="769620" y="159004"/>
                  </a:lnTo>
                  <a:lnTo>
                    <a:pt x="783463" y="159004"/>
                  </a:lnTo>
                  <a:lnTo>
                    <a:pt x="796556" y="133858"/>
                  </a:lnTo>
                  <a:lnTo>
                    <a:pt x="836930" y="56388"/>
                  </a:lnTo>
                  <a:lnTo>
                    <a:pt x="836930" y="159004"/>
                  </a:lnTo>
                  <a:lnTo>
                    <a:pt x="849757" y="159004"/>
                  </a:lnTo>
                  <a:lnTo>
                    <a:pt x="849757" y="56388"/>
                  </a:lnTo>
                  <a:lnTo>
                    <a:pt x="849757" y="31369"/>
                  </a:lnTo>
                  <a:close/>
                </a:path>
                <a:path w="1536065" h="161289">
                  <a:moveTo>
                    <a:pt x="932434" y="0"/>
                  </a:moveTo>
                  <a:lnTo>
                    <a:pt x="923925" y="0"/>
                  </a:lnTo>
                  <a:lnTo>
                    <a:pt x="922528" y="7874"/>
                  </a:lnTo>
                  <a:lnTo>
                    <a:pt x="918591" y="11811"/>
                  </a:lnTo>
                  <a:lnTo>
                    <a:pt x="904875" y="11811"/>
                  </a:lnTo>
                  <a:lnTo>
                    <a:pt x="900938" y="7874"/>
                  </a:lnTo>
                  <a:lnTo>
                    <a:pt x="899795" y="0"/>
                  </a:lnTo>
                  <a:lnTo>
                    <a:pt x="891286" y="0"/>
                  </a:lnTo>
                  <a:lnTo>
                    <a:pt x="906018" y="22606"/>
                  </a:lnTo>
                  <a:lnTo>
                    <a:pt x="917575" y="22606"/>
                  </a:lnTo>
                  <a:lnTo>
                    <a:pt x="922274" y="20574"/>
                  </a:lnTo>
                  <a:lnTo>
                    <a:pt x="925957" y="16637"/>
                  </a:lnTo>
                  <a:lnTo>
                    <a:pt x="929767" y="12700"/>
                  </a:lnTo>
                  <a:lnTo>
                    <a:pt x="930109" y="11811"/>
                  </a:lnTo>
                  <a:lnTo>
                    <a:pt x="931926" y="7112"/>
                  </a:lnTo>
                  <a:lnTo>
                    <a:pt x="932434" y="0"/>
                  </a:lnTo>
                  <a:close/>
                </a:path>
                <a:path w="1536065" h="161289">
                  <a:moveTo>
                    <a:pt x="951865" y="31369"/>
                  </a:moveTo>
                  <a:lnTo>
                    <a:pt x="938022" y="31369"/>
                  </a:lnTo>
                  <a:lnTo>
                    <a:pt x="884555" y="133858"/>
                  </a:lnTo>
                  <a:lnTo>
                    <a:pt x="884555" y="31369"/>
                  </a:lnTo>
                  <a:lnTo>
                    <a:pt x="871728" y="31369"/>
                  </a:lnTo>
                  <a:lnTo>
                    <a:pt x="871728" y="159004"/>
                  </a:lnTo>
                  <a:lnTo>
                    <a:pt x="885571" y="159004"/>
                  </a:lnTo>
                  <a:lnTo>
                    <a:pt x="898664" y="133858"/>
                  </a:lnTo>
                  <a:lnTo>
                    <a:pt x="939038" y="56388"/>
                  </a:lnTo>
                  <a:lnTo>
                    <a:pt x="939038" y="159004"/>
                  </a:lnTo>
                  <a:lnTo>
                    <a:pt x="951865" y="159004"/>
                  </a:lnTo>
                  <a:lnTo>
                    <a:pt x="951865" y="56388"/>
                  </a:lnTo>
                  <a:lnTo>
                    <a:pt x="951865" y="31369"/>
                  </a:lnTo>
                  <a:close/>
                </a:path>
                <a:path w="1536065" h="161289">
                  <a:moveTo>
                    <a:pt x="1095502" y="60579"/>
                  </a:moveTo>
                  <a:lnTo>
                    <a:pt x="1093851" y="53340"/>
                  </a:lnTo>
                  <a:lnTo>
                    <a:pt x="1090345" y="46482"/>
                  </a:lnTo>
                  <a:lnTo>
                    <a:pt x="1087247" y="40386"/>
                  </a:lnTo>
                  <a:lnTo>
                    <a:pt x="1082802" y="36195"/>
                  </a:lnTo>
                  <a:lnTo>
                    <a:pt x="1081532" y="35775"/>
                  </a:lnTo>
                  <a:lnTo>
                    <a:pt x="1081532" y="64008"/>
                  </a:lnTo>
                  <a:lnTo>
                    <a:pt x="1081532" y="76835"/>
                  </a:lnTo>
                  <a:lnTo>
                    <a:pt x="1079627" y="82677"/>
                  </a:lnTo>
                  <a:lnTo>
                    <a:pt x="1072261" y="90805"/>
                  </a:lnTo>
                  <a:lnTo>
                    <a:pt x="1066038" y="92837"/>
                  </a:lnTo>
                  <a:lnTo>
                    <a:pt x="1031494" y="92837"/>
                  </a:lnTo>
                  <a:lnTo>
                    <a:pt x="1031494" y="46482"/>
                  </a:lnTo>
                  <a:lnTo>
                    <a:pt x="1062990" y="46482"/>
                  </a:lnTo>
                  <a:lnTo>
                    <a:pt x="1067562" y="46990"/>
                  </a:lnTo>
                  <a:lnTo>
                    <a:pt x="1070610" y="48133"/>
                  </a:lnTo>
                  <a:lnTo>
                    <a:pt x="1073785" y="49149"/>
                  </a:lnTo>
                  <a:lnTo>
                    <a:pt x="1076325" y="51562"/>
                  </a:lnTo>
                  <a:lnTo>
                    <a:pt x="1078357" y="55626"/>
                  </a:lnTo>
                  <a:lnTo>
                    <a:pt x="1080516" y="59563"/>
                  </a:lnTo>
                  <a:lnTo>
                    <a:pt x="1081532" y="64008"/>
                  </a:lnTo>
                  <a:lnTo>
                    <a:pt x="1081532" y="35775"/>
                  </a:lnTo>
                  <a:lnTo>
                    <a:pt x="1071499" y="32385"/>
                  </a:lnTo>
                  <a:lnTo>
                    <a:pt x="1064514" y="31369"/>
                  </a:lnTo>
                  <a:lnTo>
                    <a:pt x="1018032" y="31369"/>
                  </a:lnTo>
                  <a:lnTo>
                    <a:pt x="1018032" y="159004"/>
                  </a:lnTo>
                  <a:lnTo>
                    <a:pt x="1031494" y="159004"/>
                  </a:lnTo>
                  <a:lnTo>
                    <a:pt x="1031494" y="107950"/>
                  </a:lnTo>
                  <a:lnTo>
                    <a:pt x="1057275" y="107950"/>
                  </a:lnTo>
                  <a:lnTo>
                    <a:pt x="1089558" y="92837"/>
                  </a:lnTo>
                  <a:lnTo>
                    <a:pt x="1089926" y="92379"/>
                  </a:lnTo>
                  <a:lnTo>
                    <a:pt x="1093025" y="85636"/>
                  </a:lnTo>
                  <a:lnTo>
                    <a:pt x="1094879" y="77711"/>
                  </a:lnTo>
                  <a:lnTo>
                    <a:pt x="1095502" y="68580"/>
                  </a:lnTo>
                  <a:lnTo>
                    <a:pt x="1095502" y="60579"/>
                  </a:lnTo>
                  <a:close/>
                </a:path>
                <a:path w="1536065" h="161289">
                  <a:moveTo>
                    <a:pt x="1190371" y="121920"/>
                  </a:moveTo>
                  <a:lnTo>
                    <a:pt x="1187856" y="105689"/>
                  </a:lnTo>
                  <a:lnTo>
                    <a:pt x="1184148" y="99949"/>
                  </a:lnTo>
                  <a:lnTo>
                    <a:pt x="1180350" y="94094"/>
                  </a:lnTo>
                  <a:lnTo>
                    <a:pt x="1176401" y="91922"/>
                  </a:lnTo>
                  <a:lnTo>
                    <a:pt x="1176401" y="114300"/>
                  </a:lnTo>
                  <a:lnTo>
                    <a:pt x="1176401" y="121920"/>
                  </a:lnTo>
                  <a:lnTo>
                    <a:pt x="1174877" y="131521"/>
                  </a:lnTo>
                  <a:lnTo>
                    <a:pt x="1170317" y="138391"/>
                  </a:lnTo>
                  <a:lnTo>
                    <a:pt x="1162735" y="142519"/>
                  </a:lnTo>
                  <a:lnTo>
                    <a:pt x="1152144" y="143891"/>
                  </a:lnTo>
                  <a:lnTo>
                    <a:pt x="1127506" y="143891"/>
                  </a:lnTo>
                  <a:lnTo>
                    <a:pt x="1127506" y="99949"/>
                  </a:lnTo>
                  <a:lnTo>
                    <a:pt x="1160272" y="99949"/>
                  </a:lnTo>
                  <a:lnTo>
                    <a:pt x="1167003" y="101727"/>
                  </a:lnTo>
                  <a:lnTo>
                    <a:pt x="1174496" y="108712"/>
                  </a:lnTo>
                  <a:lnTo>
                    <a:pt x="1176401" y="114300"/>
                  </a:lnTo>
                  <a:lnTo>
                    <a:pt x="1176401" y="91922"/>
                  </a:lnTo>
                  <a:lnTo>
                    <a:pt x="1167803" y="87160"/>
                  </a:lnTo>
                  <a:lnTo>
                    <a:pt x="1150239" y="84836"/>
                  </a:lnTo>
                  <a:lnTo>
                    <a:pt x="1127506" y="84836"/>
                  </a:lnTo>
                  <a:lnTo>
                    <a:pt x="1127506" y="31369"/>
                  </a:lnTo>
                  <a:lnTo>
                    <a:pt x="1114044" y="31369"/>
                  </a:lnTo>
                  <a:lnTo>
                    <a:pt x="1114044" y="159004"/>
                  </a:lnTo>
                  <a:lnTo>
                    <a:pt x="1152271" y="159004"/>
                  </a:lnTo>
                  <a:lnTo>
                    <a:pt x="1161034" y="158419"/>
                  </a:lnTo>
                  <a:lnTo>
                    <a:pt x="1189748" y="130352"/>
                  </a:lnTo>
                  <a:lnTo>
                    <a:pt x="1190371" y="121920"/>
                  </a:lnTo>
                  <a:close/>
                </a:path>
                <a:path w="1536065" h="161289">
                  <a:moveTo>
                    <a:pt x="1217168" y="31369"/>
                  </a:moveTo>
                  <a:lnTo>
                    <a:pt x="1203579" y="31369"/>
                  </a:lnTo>
                  <a:lnTo>
                    <a:pt x="1203579" y="159004"/>
                  </a:lnTo>
                  <a:lnTo>
                    <a:pt x="1217168" y="159004"/>
                  </a:lnTo>
                  <a:lnTo>
                    <a:pt x="1217168" y="31369"/>
                  </a:lnTo>
                  <a:close/>
                </a:path>
                <a:path w="1536065" h="161289">
                  <a:moveTo>
                    <a:pt x="1319149" y="31369"/>
                  </a:moveTo>
                  <a:lnTo>
                    <a:pt x="1305560" y="31369"/>
                  </a:lnTo>
                  <a:lnTo>
                    <a:pt x="1305560" y="83820"/>
                  </a:lnTo>
                  <a:lnTo>
                    <a:pt x="1252474" y="83820"/>
                  </a:lnTo>
                  <a:lnTo>
                    <a:pt x="1252474" y="31369"/>
                  </a:lnTo>
                  <a:lnTo>
                    <a:pt x="1239012" y="31369"/>
                  </a:lnTo>
                  <a:lnTo>
                    <a:pt x="1239012" y="159004"/>
                  </a:lnTo>
                  <a:lnTo>
                    <a:pt x="1252474" y="159004"/>
                  </a:lnTo>
                  <a:lnTo>
                    <a:pt x="1252474" y="98933"/>
                  </a:lnTo>
                  <a:lnTo>
                    <a:pt x="1305560" y="98933"/>
                  </a:lnTo>
                  <a:lnTo>
                    <a:pt x="1305560" y="159004"/>
                  </a:lnTo>
                  <a:lnTo>
                    <a:pt x="1319149" y="159004"/>
                  </a:lnTo>
                  <a:lnTo>
                    <a:pt x="1319149" y="98933"/>
                  </a:lnTo>
                  <a:lnTo>
                    <a:pt x="1319149" y="83820"/>
                  </a:lnTo>
                  <a:lnTo>
                    <a:pt x="1319149" y="31369"/>
                  </a:lnTo>
                  <a:close/>
                </a:path>
                <a:path w="1536065" h="161289">
                  <a:moveTo>
                    <a:pt x="1434084" y="95123"/>
                  </a:moveTo>
                  <a:lnTo>
                    <a:pt x="1426489" y="57277"/>
                  </a:lnTo>
                  <a:lnTo>
                    <a:pt x="1420114" y="46837"/>
                  </a:lnTo>
                  <a:lnTo>
                    <a:pt x="1420114" y="95123"/>
                  </a:lnTo>
                  <a:lnTo>
                    <a:pt x="1419491" y="106654"/>
                  </a:lnTo>
                  <a:lnTo>
                    <a:pt x="1399133" y="143319"/>
                  </a:lnTo>
                  <a:lnTo>
                    <a:pt x="1385189" y="146685"/>
                  </a:lnTo>
                  <a:lnTo>
                    <a:pt x="1377911" y="145859"/>
                  </a:lnTo>
                  <a:lnTo>
                    <a:pt x="1352842" y="116827"/>
                  </a:lnTo>
                  <a:lnTo>
                    <a:pt x="1350391" y="95123"/>
                  </a:lnTo>
                  <a:lnTo>
                    <a:pt x="1351000" y="83680"/>
                  </a:lnTo>
                  <a:lnTo>
                    <a:pt x="1371422" y="47053"/>
                  </a:lnTo>
                  <a:lnTo>
                    <a:pt x="1385443" y="43688"/>
                  </a:lnTo>
                  <a:lnTo>
                    <a:pt x="1392707" y="44526"/>
                  </a:lnTo>
                  <a:lnTo>
                    <a:pt x="1417650" y="73545"/>
                  </a:lnTo>
                  <a:lnTo>
                    <a:pt x="1420114" y="95123"/>
                  </a:lnTo>
                  <a:lnTo>
                    <a:pt x="1420114" y="46837"/>
                  </a:lnTo>
                  <a:lnTo>
                    <a:pt x="1385316" y="29210"/>
                  </a:lnTo>
                  <a:lnTo>
                    <a:pt x="1375041" y="30340"/>
                  </a:lnTo>
                  <a:lnTo>
                    <a:pt x="1344129" y="57086"/>
                  </a:lnTo>
                  <a:lnTo>
                    <a:pt x="1336421" y="95123"/>
                  </a:lnTo>
                  <a:lnTo>
                    <a:pt x="1337284" y="109321"/>
                  </a:lnTo>
                  <a:lnTo>
                    <a:pt x="1353540" y="146685"/>
                  </a:lnTo>
                  <a:lnTo>
                    <a:pt x="1385316" y="161163"/>
                  </a:lnTo>
                  <a:lnTo>
                    <a:pt x="1395577" y="160045"/>
                  </a:lnTo>
                  <a:lnTo>
                    <a:pt x="1404848" y="156679"/>
                  </a:lnTo>
                  <a:lnTo>
                    <a:pt x="1413154" y="151041"/>
                  </a:lnTo>
                  <a:lnTo>
                    <a:pt x="1417193" y="146685"/>
                  </a:lnTo>
                  <a:lnTo>
                    <a:pt x="1420495" y="143129"/>
                  </a:lnTo>
                  <a:lnTo>
                    <a:pt x="1426413" y="133299"/>
                  </a:lnTo>
                  <a:lnTo>
                    <a:pt x="1430667" y="122034"/>
                  </a:lnTo>
                  <a:lnTo>
                    <a:pt x="1433220" y="109321"/>
                  </a:lnTo>
                  <a:lnTo>
                    <a:pt x="1434084" y="95123"/>
                  </a:lnTo>
                  <a:close/>
                </a:path>
                <a:path w="1536065" h="161289">
                  <a:moveTo>
                    <a:pt x="1535811" y="159004"/>
                  </a:moveTo>
                  <a:lnTo>
                    <a:pt x="1497977" y="95377"/>
                  </a:lnTo>
                  <a:lnTo>
                    <a:pt x="1497520" y="94615"/>
                  </a:lnTo>
                  <a:lnTo>
                    <a:pt x="1491107" y="83820"/>
                  </a:lnTo>
                  <a:lnTo>
                    <a:pt x="1533906" y="31369"/>
                  </a:lnTo>
                  <a:lnTo>
                    <a:pt x="1515618" y="31369"/>
                  </a:lnTo>
                  <a:lnTo>
                    <a:pt x="1465834" y="94615"/>
                  </a:lnTo>
                  <a:lnTo>
                    <a:pt x="1465834" y="31369"/>
                  </a:lnTo>
                  <a:lnTo>
                    <a:pt x="1452372" y="31369"/>
                  </a:lnTo>
                  <a:lnTo>
                    <a:pt x="1452372" y="159004"/>
                  </a:lnTo>
                  <a:lnTo>
                    <a:pt x="1465834" y="159004"/>
                  </a:lnTo>
                  <a:lnTo>
                    <a:pt x="1465834" y="114808"/>
                  </a:lnTo>
                  <a:lnTo>
                    <a:pt x="1481709" y="95377"/>
                  </a:lnTo>
                  <a:lnTo>
                    <a:pt x="1518031" y="159004"/>
                  </a:lnTo>
                  <a:lnTo>
                    <a:pt x="1535811" y="159004"/>
                  </a:lnTo>
                  <a:close/>
                </a:path>
              </a:pathLst>
            </a:custGeom>
            <a:solidFill>
              <a:srgbClr val="FFFFFF"/>
            </a:solidFill>
          </p:spPr>
          <p:txBody>
            <a:bodyPr wrap="square" lIns="0" tIns="0" rIns="0" bIns="0" rtlCol="0"/>
            <a:lstStyle/>
            <a:p>
              <a:endParaRPr/>
            </a:p>
          </p:txBody>
        </p:sp>
        <p:pic>
          <p:nvPicPr>
            <p:cNvPr id="18" name="object 18"/>
            <p:cNvPicPr/>
            <p:nvPr/>
          </p:nvPicPr>
          <p:blipFill>
            <a:blip r:embed="rId4" cstate="print"/>
            <a:stretch>
              <a:fillRect/>
            </a:stretch>
          </p:blipFill>
          <p:spPr>
            <a:xfrm>
              <a:off x="10106533" y="3108706"/>
              <a:ext cx="215011" cy="167259"/>
            </a:xfrm>
            <a:prstGeom prst="rect">
              <a:avLst/>
            </a:prstGeom>
          </p:spPr>
        </p:pic>
        <p:sp>
          <p:nvSpPr>
            <p:cNvPr id="19" name="object 19"/>
            <p:cNvSpPr/>
            <p:nvPr/>
          </p:nvSpPr>
          <p:spPr>
            <a:xfrm>
              <a:off x="10401808" y="3105149"/>
              <a:ext cx="815975" cy="135890"/>
            </a:xfrm>
            <a:custGeom>
              <a:avLst/>
              <a:gdLst/>
              <a:ahLst/>
              <a:cxnLst/>
              <a:rect l="l" t="t" r="r" b="b"/>
              <a:pathLst>
                <a:path w="815975" h="135889">
                  <a:moveTo>
                    <a:pt x="37719" y="3556"/>
                  </a:moveTo>
                  <a:lnTo>
                    <a:pt x="27686" y="3556"/>
                  </a:lnTo>
                  <a:lnTo>
                    <a:pt x="24599" y="13652"/>
                  </a:lnTo>
                  <a:lnTo>
                    <a:pt x="18986" y="20878"/>
                  </a:lnTo>
                  <a:lnTo>
                    <a:pt x="10782" y="25222"/>
                  </a:lnTo>
                  <a:lnTo>
                    <a:pt x="0" y="26670"/>
                  </a:lnTo>
                  <a:lnTo>
                    <a:pt x="0" y="39624"/>
                  </a:lnTo>
                  <a:lnTo>
                    <a:pt x="7810" y="39204"/>
                  </a:lnTo>
                  <a:lnTo>
                    <a:pt x="14503" y="37947"/>
                  </a:lnTo>
                  <a:lnTo>
                    <a:pt x="20104" y="35877"/>
                  </a:lnTo>
                  <a:lnTo>
                    <a:pt x="24638" y="33020"/>
                  </a:lnTo>
                  <a:lnTo>
                    <a:pt x="24638" y="133350"/>
                  </a:lnTo>
                  <a:lnTo>
                    <a:pt x="37719" y="133350"/>
                  </a:lnTo>
                  <a:lnTo>
                    <a:pt x="37719" y="33020"/>
                  </a:lnTo>
                  <a:lnTo>
                    <a:pt x="37719" y="3556"/>
                  </a:lnTo>
                  <a:close/>
                </a:path>
                <a:path w="815975" h="135889">
                  <a:moveTo>
                    <a:pt x="136398" y="69723"/>
                  </a:moveTo>
                  <a:lnTo>
                    <a:pt x="128155" y="20320"/>
                  </a:lnTo>
                  <a:lnTo>
                    <a:pt x="122809" y="13817"/>
                  </a:lnTo>
                  <a:lnTo>
                    <a:pt x="122809" y="69723"/>
                  </a:lnTo>
                  <a:lnTo>
                    <a:pt x="122491" y="83388"/>
                  </a:lnTo>
                  <a:lnTo>
                    <a:pt x="109601" y="122682"/>
                  </a:lnTo>
                  <a:lnTo>
                    <a:pt x="96774" y="122682"/>
                  </a:lnTo>
                  <a:lnTo>
                    <a:pt x="83756" y="83388"/>
                  </a:lnTo>
                  <a:lnTo>
                    <a:pt x="83439" y="69723"/>
                  </a:lnTo>
                  <a:lnTo>
                    <a:pt x="83756" y="55994"/>
                  </a:lnTo>
                  <a:lnTo>
                    <a:pt x="96774" y="16383"/>
                  </a:lnTo>
                  <a:lnTo>
                    <a:pt x="109601" y="16383"/>
                  </a:lnTo>
                  <a:lnTo>
                    <a:pt x="122491" y="55994"/>
                  </a:lnTo>
                  <a:lnTo>
                    <a:pt x="122809" y="69723"/>
                  </a:lnTo>
                  <a:lnTo>
                    <a:pt x="122809" y="13817"/>
                  </a:lnTo>
                  <a:lnTo>
                    <a:pt x="117690" y="7708"/>
                  </a:lnTo>
                  <a:lnTo>
                    <a:pt x="103124" y="3556"/>
                  </a:lnTo>
                  <a:lnTo>
                    <a:pt x="88595" y="7708"/>
                  </a:lnTo>
                  <a:lnTo>
                    <a:pt x="78193" y="20116"/>
                  </a:lnTo>
                  <a:lnTo>
                    <a:pt x="71932" y="40805"/>
                  </a:lnTo>
                  <a:lnTo>
                    <a:pt x="69850" y="69723"/>
                  </a:lnTo>
                  <a:lnTo>
                    <a:pt x="71932" y="98488"/>
                  </a:lnTo>
                  <a:lnTo>
                    <a:pt x="78105" y="118745"/>
                  </a:lnTo>
                  <a:lnTo>
                    <a:pt x="78193" y="119049"/>
                  </a:lnTo>
                  <a:lnTo>
                    <a:pt x="88595" y="131394"/>
                  </a:lnTo>
                  <a:lnTo>
                    <a:pt x="103124" y="135509"/>
                  </a:lnTo>
                  <a:lnTo>
                    <a:pt x="117690" y="131394"/>
                  </a:lnTo>
                  <a:lnTo>
                    <a:pt x="125031" y="122682"/>
                  </a:lnTo>
                  <a:lnTo>
                    <a:pt x="128092" y="119049"/>
                  </a:lnTo>
                  <a:lnTo>
                    <a:pt x="134315" y="98488"/>
                  </a:lnTo>
                  <a:lnTo>
                    <a:pt x="136398" y="69723"/>
                  </a:lnTo>
                  <a:close/>
                </a:path>
                <a:path w="815975" h="135889">
                  <a:moveTo>
                    <a:pt x="198120" y="37465"/>
                  </a:moveTo>
                  <a:lnTo>
                    <a:pt x="197713" y="29997"/>
                  </a:lnTo>
                  <a:lnTo>
                    <a:pt x="196494" y="23355"/>
                  </a:lnTo>
                  <a:lnTo>
                    <a:pt x="194475" y="17564"/>
                  </a:lnTo>
                  <a:lnTo>
                    <a:pt x="192570" y="14224"/>
                  </a:lnTo>
                  <a:lnTo>
                    <a:pt x="191643" y="12573"/>
                  </a:lnTo>
                  <a:lnTo>
                    <a:pt x="187325" y="6604"/>
                  </a:lnTo>
                  <a:lnTo>
                    <a:pt x="186944" y="6400"/>
                  </a:lnTo>
                  <a:lnTo>
                    <a:pt x="186944" y="37465"/>
                  </a:lnTo>
                  <a:lnTo>
                    <a:pt x="186182" y="47561"/>
                  </a:lnTo>
                  <a:lnTo>
                    <a:pt x="183908" y="54787"/>
                  </a:lnTo>
                  <a:lnTo>
                    <a:pt x="180136" y="59131"/>
                  </a:lnTo>
                  <a:lnTo>
                    <a:pt x="174879" y="60579"/>
                  </a:lnTo>
                  <a:lnTo>
                    <a:pt x="169608" y="59131"/>
                  </a:lnTo>
                  <a:lnTo>
                    <a:pt x="165836" y="54787"/>
                  </a:lnTo>
                  <a:lnTo>
                    <a:pt x="163563" y="47561"/>
                  </a:lnTo>
                  <a:lnTo>
                    <a:pt x="162814" y="37465"/>
                  </a:lnTo>
                  <a:lnTo>
                    <a:pt x="163563" y="27305"/>
                  </a:lnTo>
                  <a:lnTo>
                    <a:pt x="165836" y="20040"/>
                  </a:lnTo>
                  <a:lnTo>
                    <a:pt x="169608" y="15684"/>
                  </a:lnTo>
                  <a:lnTo>
                    <a:pt x="174879" y="14224"/>
                  </a:lnTo>
                  <a:lnTo>
                    <a:pt x="180136" y="15684"/>
                  </a:lnTo>
                  <a:lnTo>
                    <a:pt x="183908" y="20040"/>
                  </a:lnTo>
                  <a:lnTo>
                    <a:pt x="186182" y="27305"/>
                  </a:lnTo>
                  <a:lnTo>
                    <a:pt x="186944" y="37465"/>
                  </a:lnTo>
                  <a:lnTo>
                    <a:pt x="186944" y="6400"/>
                  </a:lnTo>
                  <a:lnTo>
                    <a:pt x="181737" y="3556"/>
                  </a:lnTo>
                  <a:lnTo>
                    <a:pt x="168021" y="3556"/>
                  </a:lnTo>
                  <a:lnTo>
                    <a:pt x="151765" y="37465"/>
                  </a:lnTo>
                  <a:lnTo>
                    <a:pt x="152158" y="44881"/>
                  </a:lnTo>
                  <a:lnTo>
                    <a:pt x="168021" y="71247"/>
                  </a:lnTo>
                  <a:lnTo>
                    <a:pt x="181737" y="71247"/>
                  </a:lnTo>
                  <a:lnTo>
                    <a:pt x="187325" y="68199"/>
                  </a:lnTo>
                  <a:lnTo>
                    <a:pt x="191643" y="62230"/>
                  </a:lnTo>
                  <a:lnTo>
                    <a:pt x="192582" y="60579"/>
                  </a:lnTo>
                  <a:lnTo>
                    <a:pt x="194475" y="57264"/>
                  </a:lnTo>
                  <a:lnTo>
                    <a:pt x="196494" y="51473"/>
                  </a:lnTo>
                  <a:lnTo>
                    <a:pt x="197713" y="44881"/>
                  </a:lnTo>
                  <a:lnTo>
                    <a:pt x="198120" y="37465"/>
                  </a:lnTo>
                  <a:close/>
                </a:path>
                <a:path w="815975" h="135889">
                  <a:moveTo>
                    <a:pt x="239014" y="5715"/>
                  </a:moveTo>
                  <a:lnTo>
                    <a:pt x="228854" y="5715"/>
                  </a:lnTo>
                  <a:lnTo>
                    <a:pt x="173101" y="133350"/>
                  </a:lnTo>
                  <a:lnTo>
                    <a:pt x="183261" y="133350"/>
                  </a:lnTo>
                  <a:lnTo>
                    <a:pt x="239014" y="5715"/>
                  </a:lnTo>
                  <a:close/>
                </a:path>
                <a:path w="815975" h="135889">
                  <a:moveTo>
                    <a:pt x="260604" y="101600"/>
                  </a:moveTo>
                  <a:lnTo>
                    <a:pt x="249428" y="70599"/>
                  </a:lnTo>
                  <a:lnTo>
                    <a:pt x="249428" y="101600"/>
                  </a:lnTo>
                  <a:lnTo>
                    <a:pt x="248666" y="111772"/>
                  </a:lnTo>
                  <a:lnTo>
                    <a:pt x="246392" y="119037"/>
                  </a:lnTo>
                  <a:lnTo>
                    <a:pt x="242620" y="123393"/>
                  </a:lnTo>
                  <a:lnTo>
                    <a:pt x="237363" y="124841"/>
                  </a:lnTo>
                  <a:lnTo>
                    <a:pt x="232092" y="123393"/>
                  </a:lnTo>
                  <a:lnTo>
                    <a:pt x="228320" y="119037"/>
                  </a:lnTo>
                  <a:lnTo>
                    <a:pt x="226047" y="111772"/>
                  </a:lnTo>
                  <a:lnTo>
                    <a:pt x="225298" y="101600"/>
                  </a:lnTo>
                  <a:lnTo>
                    <a:pt x="226047" y="91440"/>
                  </a:lnTo>
                  <a:lnTo>
                    <a:pt x="228320" y="84175"/>
                  </a:lnTo>
                  <a:lnTo>
                    <a:pt x="232092" y="79819"/>
                  </a:lnTo>
                  <a:lnTo>
                    <a:pt x="237363" y="78359"/>
                  </a:lnTo>
                  <a:lnTo>
                    <a:pt x="242620" y="79819"/>
                  </a:lnTo>
                  <a:lnTo>
                    <a:pt x="246392" y="84175"/>
                  </a:lnTo>
                  <a:lnTo>
                    <a:pt x="248666" y="91440"/>
                  </a:lnTo>
                  <a:lnTo>
                    <a:pt x="249428" y="101600"/>
                  </a:lnTo>
                  <a:lnTo>
                    <a:pt x="249428" y="70599"/>
                  </a:lnTo>
                  <a:lnTo>
                    <a:pt x="244221" y="67691"/>
                  </a:lnTo>
                  <a:lnTo>
                    <a:pt x="230505" y="67691"/>
                  </a:lnTo>
                  <a:lnTo>
                    <a:pt x="214249" y="101600"/>
                  </a:lnTo>
                  <a:lnTo>
                    <a:pt x="214642" y="109080"/>
                  </a:lnTo>
                  <a:lnTo>
                    <a:pt x="230505" y="135509"/>
                  </a:lnTo>
                  <a:lnTo>
                    <a:pt x="244221" y="135509"/>
                  </a:lnTo>
                  <a:lnTo>
                    <a:pt x="260184" y="109080"/>
                  </a:lnTo>
                  <a:lnTo>
                    <a:pt x="260604" y="101600"/>
                  </a:lnTo>
                  <a:close/>
                </a:path>
                <a:path w="815975" h="135889">
                  <a:moveTo>
                    <a:pt x="392303" y="87249"/>
                  </a:moveTo>
                  <a:lnTo>
                    <a:pt x="391706" y="76377"/>
                  </a:lnTo>
                  <a:lnTo>
                    <a:pt x="389928" y="66789"/>
                  </a:lnTo>
                  <a:lnTo>
                    <a:pt x="386994" y="58521"/>
                  </a:lnTo>
                  <a:lnTo>
                    <a:pt x="382968" y="51689"/>
                  </a:lnTo>
                  <a:lnTo>
                    <a:pt x="378714" y="47053"/>
                  </a:lnTo>
                  <a:lnTo>
                    <a:pt x="378714" y="87249"/>
                  </a:lnTo>
                  <a:lnTo>
                    <a:pt x="378345" y="95491"/>
                  </a:lnTo>
                  <a:lnTo>
                    <a:pt x="363639" y="122809"/>
                  </a:lnTo>
                  <a:lnTo>
                    <a:pt x="351612" y="122809"/>
                  </a:lnTo>
                  <a:lnTo>
                    <a:pt x="336550" y="87249"/>
                  </a:lnTo>
                  <a:lnTo>
                    <a:pt x="336905" y="78943"/>
                  </a:lnTo>
                  <a:lnTo>
                    <a:pt x="351409" y="51689"/>
                  </a:lnTo>
                  <a:lnTo>
                    <a:pt x="363855" y="51689"/>
                  </a:lnTo>
                  <a:lnTo>
                    <a:pt x="378714" y="87249"/>
                  </a:lnTo>
                  <a:lnTo>
                    <a:pt x="378714" y="47053"/>
                  </a:lnTo>
                  <a:lnTo>
                    <a:pt x="377748" y="45999"/>
                  </a:lnTo>
                  <a:lnTo>
                    <a:pt x="371830" y="42024"/>
                  </a:lnTo>
                  <a:lnTo>
                    <a:pt x="365125" y="39662"/>
                  </a:lnTo>
                  <a:lnTo>
                    <a:pt x="357632" y="38862"/>
                  </a:lnTo>
                  <a:lnTo>
                    <a:pt x="350126" y="39662"/>
                  </a:lnTo>
                  <a:lnTo>
                    <a:pt x="323545" y="76377"/>
                  </a:lnTo>
                  <a:lnTo>
                    <a:pt x="322961" y="87249"/>
                  </a:lnTo>
                  <a:lnTo>
                    <a:pt x="323545" y="98056"/>
                  </a:lnTo>
                  <a:lnTo>
                    <a:pt x="343433" y="132359"/>
                  </a:lnTo>
                  <a:lnTo>
                    <a:pt x="357632" y="135509"/>
                  </a:lnTo>
                  <a:lnTo>
                    <a:pt x="365125" y="134721"/>
                  </a:lnTo>
                  <a:lnTo>
                    <a:pt x="391706" y="98056"/>
                  </a:lnTo>
                  <a:lnTo>
                    <a:pt x="392303" y="87249"/>
                  </a:lnTo>
                  <a:close/>
                </a:path>
                <a:path w="815975" h="135889">
                  <a:moveTo>
                    <a:pt x="473202" y="88265"/>
                  </a:moveTo>
                  <a:lnTo>
                    <a:pt x="472592" y="77749"/>
                  </a:lnTo>
                  <a:lnTo>
                    <a:pt x="470801" y="68440"/>
                  </a:lnTo>
                  <a:lnTo>
                    <a:pt x="467779" y="60363"/>
                  </a:lnTo>
                  <a:lnTo>
                    <a:pt x="463778" y="53848"/>
                  </a:lnTo>
                  <a:lnTo>
                    <a:pt x="463550" y="53467"/>
                  </a:lnTo>
                  <a:lnTo>
                    <a:pt x="459613" y="49326"/>
                  </a:lnTo>
                  <a:lnTo>
                    <a:pt x="459613" y="88265"/>
                  </a:lnTo>
                  <a:lnTo>
                    <a:pt x="459232" y="96227"/>
                  </a:lnTo>
                  <a:lnTo>
                    <a:pt x="444627" y="122682"/>
                  </a:lnTo>
                  <a:lnTo>
                    <a:pt x="432435" y="122682"/>
                  </a:lnTo>
                  <a:lnTo>
                    <a:pt x="417322" y="88265"/>
                  </a:lnTo>
                  <a:lnTo>
                    <a:pt x="417703" y="80302"/>
                  </a:lnTo>
                  <a:lnTo>
                    <a:pt x="432435" y="53848"/>
                  </a:lnTo>
                  <a:lnTo>
                    <a:pt x="444627" y="53848"/>
                  </a:lnTo>
                  <a:lnTo>
                    <a:pt x="459613" y="88265"/>
                  </a:lnTo>
                  <a:lnTo>
                    <a:pt x="459613" y="49326"/>
                  </a:lnTo>
                  <a:lnTo>
                    <a:pt x="458406" y="48044"/>
                  </a:lnTo>
                  <a:lnTo>
                    <a:pt x="452513" y="44157"/>
                  </a:lnTo>
                  <a:lnTo>
                    <a:pt x="445884" y="41808"/>
                  </a:lnTo>
                  <a:lnTo>
                    <a:pt x="438531" y="41021"/>
                  </a:lnTo>
                  <a:lnTo>
                    <a:pt x="433832" y="41021"/>
                  </a:lnTo>
                  <a:lnTo>
                    <a:pt x="429260" y="42545"/>
                  </a:lnTo>
                  <a:lnTo>
                    <a:pt x="420370" y="48641"/>
                  </a:lnTo>
                  <a:lnTo>
                    <a:pt x="417068" y="52832"/>
                  </a:lnTo>
                  <a:lnTo>
                    <a:pt x="414655" y="58166"/>
                  </a:lnTo>
                  <a:lnTo>
                    <a:pt x="414896" y="53848"/>
                  </a:lnTo>
                  <a:lnTo>
                    <a:pt x="436829" y="22098"/>
                  </a:lnTo>
                  <a:lnTo>
                    <a:pt x="445770" y="21336"/>
                  </a:lnTo>
                  <a:lnTo>
                    <a:pt x="453898" y="21336"/>
                  </a:lnTo>
                  <a:lnTo>
                    <a:pt x="459867" y="20701"/>
                  </a:lnTo>
                  <a:lnTo>
                    <a:pt x="472313" y="0"/>
                  </a:lnTo>
                  <a:lnTo>
                    <a:pt x="459232" y="0"/>
                  </a:lnTo>
                  <a:lnTo>
                    <a:pt x="459232" y="2286"/>
                  </a:lnTo>
                  <a:lnTo>
                    <a:pt x="458470" y="3937"/>
                  </a:lnTo>
                  <a:lnTo>
                    <a:pt x="457073" y="4572"/>
                  </a:lnTo>
                  <a:lnTo>
                    <a:pt x="455676" y="5334"/>
                  </a:lnTo>
                  <a:lnTo>
                    <a:pt x="452120" y="5715"/>
                  </a:lnTo>
                  <a:lnTo>
                    <a:pt x="446659" y="5715"/>
                  </a:lnTo>
                  <a:lnTo>
                    <a:pt x="435635" y="6794"/>
                  </a:lnTo>
                  <a:lnTo>
                    <a:pt x="406298" y="44157"/>
                  </a:lnTo>
                  <a:lnTo>
                    <a:pt x="406222" y="44450"/>
                  </a:lnTo>
                  <a:lnTo>
                    <a:pt x="404533" y="58166"/>
                  </a:lnTo>
                  <a:lnTo>
                    <a:pt x="404444" y="58889"/>
                  </a:lnTo>
                  <a:lnTo>
                    <a:pt x="403936" y="73355"/>
                  </a:lnTo>
                  <a:lnTo>
                    <a:pt x="403860" y="75692"/>
                  </a:lnTo>
                  <a:lnTo>
                    <a:pt x="406019" y="101866"/>
                  </a:lnTo>
                  <a:lnTo>
                    <a:pt x="412521" y="120561"/>
                  </a:lnTo>
                  <a:lnTo>
                    <a:pt x="423354" y="131775"/>
                  </a:lnTo>
                  <a:lnTo>
                    <a:pt x="438531" y="135509"/>
                  </a:lnTo>
                  <a:lnTo>
                    <a:pt x="445884" y="134734"/>
                  </a:lnTo>
                  <a:lnTo>
                    <a:pt x="452513" y="132372"/>
                  </a:lnTo>
                  <a:lnTo>
                    <a:pt x="458406" y="128447"/>
                  </a:lnTo>
                  <a:lnTo>
                    <a:pt x="463550" y="122936"/>
                  </a:lnTo>
                  <a:lnTo>
                    <a:pt x="463702" y="122682"/>
                  </a:lnTo>
                  <a:lnTo>
                    <a:pt x="467779" y="116065"/>
                  </a:lnTo>
                  <a:lnTo>
                    <a:pt x="470801" y="107988"/>
                  </a:lnTo>
                  <a:lnTo>
                    <a:pt x="472592" y="98729"/>
                  </a:lnTo>
                  <a:lnTo>
                    <a:pt x="473202" y="88265"/>
                  </a:lnTo>
                  <a:close/>
                </a:path>
                <a:path w="815975" h="135889">
                  <a:moveTo>
                    <a:pt x="563372" y="96520"/>
                  </a:moveTo>
                  <a:lnTo>
                    <a:pt x="560743" y="89789"/>
                  </a:lnTo>
                  <a:lnTo>
                    <a:pt x="550037" y="79502"/>
                  </a:lnTo>
                  <a:lnTo>
                    <a:pt x="549910" y="79463"/>
                  </a:lnTo>
                  <a:lnTo>
                    <a:pt x="549910" y="94869"/>
                  </a:lnTo>
                  <a:lnTo>
                    <a:pt x="549910" y="115443"/>
                  </a:lnTo>
                  <a:lnTo>
                    <a:pt x="543941" y="120523"/>
                  </a:lnTo>
                  <a:lnTo>
                    <a:pt x="516128" y="120523"/>
                  </a:lnTo>
                  <a:lnTo>
                    <a:pt x="516128" y="89789"/>
                  </a:lnTo>
                  <a:lnTo>
                    <a:pt x="543941" y="89789"/>
                  </a:lnTo>
                  <a:lnTo>
                    <a:pt x="549910" y="94869"/>
                  </a:lnTo>
                  <a:lnTo>
                    <a:pt x="549910" y="79463"/>
                  </a:lnTo>
                  <a:lnTo>
                    <a:pt x="542417" y="76962"/>
                  </a:lnTo>
                  <a:lnTo>
                    <a:pt x="516128" y="76962"/>
                  </a:lnTo>
                  <a:lnTo>
                    <a:pt x="516128" y="41021"/>
                  </a:lnTo>
                  <a:lnTo>
                    <a:pt x="479552" y="41021"/>
                  </a:lnTo>
                  <a:lnTo>
                    <a:pt x="479552" y="53848"/>
                  </a:lnTo>
                  <a:lnTo>
                    <a:pt x="503047" y="53848"/>
                  </a:lnTo>
                  <a:lnTo>
                    <a:pt x="503047" y="133350"/>
                  </a:lnTo>
                  <a:lnTo>
                    <a:pt x="542417" y="133350"/>
                  </a:lnTo>
                  <a:lnTo>
                    <a:pt x="550037" y="130810"/>
                  </a:lnTo>
                  <a:lnTo>
                    <a:pt x="555371" y="125730"/>
                  </a:lnTo>
                  <a:lnTo>
                    <a:pt x="560705" y="120777"/>
                  </a:lnTo>
                  <a:lnTo>
                    <a:pt x="560793" y="120523"/>
                  </a:lnTo>
                  <a:lnTo>
                    <a:pt x="563372" y="113792"/>
                  </a:lnTo>
                  <a:lnTo>
                    <a:pt x="563372" y="96520"/>
                  </a:lnTo>
                  <a:close/>
                </a:path>
                <a:path w="815975" h="135889">
                  <a:moveTo>
                    <a:pt x="640715" y="87249"/>
                  </a:moveTo>
                  <a:lnTo>
                    <a:pt x="640219" y="78232"/>
                  </a:lnTo>
                  <a:lnTo>
                    <a:pt x="640118" y="76377"/>
                  </a:lnTo>
                  <a:lnTo>
                    <a:pt x="638390" y="67043"/>
                  </a:lnTo>
                  <a:lnTo>
                    <a:pt x="638340" y="66789"/>
                  </a:lnTo>
                  <a:lnTo>
                    <a:pt x="635495" y="58775"/>
                  </a:lnTo>
                  <a:lnTo>
                    <a:pt x="635406" y="58521"/>
                  </a:lnTo>
                  <a:lnTo>
                    <a:pt x="631380" y="51689"/>
                  </a:lnTo>
                  <a:lnTo>
                    <a:pt x="626872" y="46761"/>
                  </a:lnTo>
                  <a:lnTo>
                    <a:pt x="626872" y="78232"/>
                  </a:lnTo>
                  <a:lnTo>
                    <a:pt x="585343" y="78232"/>
                  </a:lnTo>
                  <a:lnTo>
                    <a:pt x="586359" y="69342"/>
                  </a:lnTo>
                  <a:lnTo>
                    <a:pt x="588721" y="62738"/>
                  </a:lnTo>
                  <a:lnTo>
                    <a:pt x="592582" y="58293"/>
                  </a:lnTo>
                  <a:lnTo>
                    <a:pt x="596265" y="53848"/>
                  </a:lnTo>
                  <a:lnTo>
                    <a:pt x="600837" y="51689"/>
                  </a:lnTo>
                  <a:lnTo>
                    <a:pt x="611378" y="51689"/>
                  </a:lnTo>
                  <a:lnTo>
                    <a:pt x="626872" y="78232"/>
                  </a:lnTo>
                  <a:lnTo>
                    <a:pt x="626872" y="46761"/>
                  </a:lnTo>
                  <a:lnTo>
                    <a:pt x="626262" y="46101"/>
                  </a:lnTo>
                  <a:lnTo>
                    <a:pt x="620344" y="42087"/>
                  </a:lnTo>
                  <a:lnTo>
                    <a:pt x="613600" y="39674"/>
                  </a:lnTo>
                  <a:lnTo>
                    <a:pt x="606044" y="38862"/>
                  </a:lnTo>
                  <a:lnTo>
                    <a:pt x="598678" y="39674"/>
                  </a:lnTo>
                  <a:lnTo>
                    <a:pt x="572008" y="76377"/>
                  </a:lnTo>
                  <a:lnTo>
                    <a:pt x="571373" y="87249"/>
                  </a:lnTo>
                  <a:lnTo>
                    <a:pt x="571982" y="97993"/>
                  </a:lnTo>
                  <a:lnTo>
                    <a:pt x="592797" y="132359"/>
                  </a:lnTo>
                  <a:lnTo>
                    <a:pt x="607568" y="135509"/>
                  </a:lnTo>
                  <a:lnTo>
                    <a:pt x="615950" y="135509"/>
                  </a:lnTo>
                  <a:lnTo>
                    <a:pt x="623189" y="132969"/>
                  </a:lnTo>
                  <a:lnTo>
                    <a:pt x="634580" y="122809"/>
                  </a:lnTo>
                  <a:lnTo>
                    <a:pt x="634873" y="122555"/>
                  </a:lnTo>
                  <a:lnTo>
                    <a:pt x="638302" y="115316"/>
                  </a:lnTo>
                  <a:lnTo>
                    <a:pt x="639318" y="105791"/>
                  </a:lnTo>
                  <a:lnTo>
                    <a:pt x="625729" y="105791"/>
                  </a:lnTo>
                  <a:lnTo>
                    <a:pt x="625602" y="111125"/>
                  </a:lnTo>
                  <a:lnTo>
                    <a:pt x="623697" y="115316"/>
                  </a:lnTo>
                  <a:lnTo>
                    <a:pt x="619887" y="118237"/>
                  </a:lnTo>
                  <a:lnTo>
                    <a:pt x="616204" y="121158"/>
                  </a:lnTo>
                  <a:lnTo>
                    <a:pt x="611797" y="122809"/>
                  </a:lnTo>
                  <a:lnTo>
                    <a:pt x="601713" y="122809"/>
                  </a:lnTo>
                  <a:lnTo>
                    <a:pt x="596265" y="120015"/>
                  </a:lnTo>
                  <a:lnTo>
                    <a:pt x="588010" y="109728"/>
                  </a:lnTo>
                  <a:lnTo>
                    <a:pt x="585597" y="101854"/>
                  </a:lnTo>
                  <a:lnTo>
                    <a:pt x="585089" y="91186"/>
                  </a:lnTo>
                  <a:lnTo>
                    <a:pt x="640715" y="91186"/>
                  </a:lnTo>
                  <a:lnTo>
                    <a:pt x="640715" y="87249"/>
                  </a:lnTo>
                  <a:close/>
                </a:path>
                <a:path w="815975" h="135889">
                  <a:moveTo>
                    <a:pt x="737870" y="41021"/>
                  </a:moveTo>
                  <a:lnTo>
                    <a:pt x="718693" y="41021"/>
                  </a:lnTo>
                  <a:lnTo>
                    <a:pt x="696595" y="112776"/>
                  </a:lnTo>
                  <a:lnTo>
                    <a:pt x="680631" y="60960"/>
                  </a:lnTo>
                  <a:lnTo>
                    <a:pt x="674497" y="41021"/>
                  </a:lnTo>
                  <a:lnTo>
                    <a:pt x="655320" y="41021"/>
                  </a:lnTo>
                  <a:lnTo>
                    <a:pt x="655320" y="133350"/>
                  </a:lnTo>
                  <a:lnTo>
                    <a:pt x="668528" y="133350"/>
                  </a:lnTo>
                  <a:lnTo>
                    <a:pt x="668528" y="60960"/>
                  </a:lnTo>
                  <a:lnTo>
                    <a:pt x="690753" y="133350"/>
                  </a:lnTo>
                  <a:lnTo>
                    <a:pt x="702437" y="133350"/>
                  </a:lnTo>
                  <a:lnTo>
                    <a:pt x="708748" y="112776"/>
                  </a:lnTo>
                  <a:lnTo>
                    <a:pt x="724662" y="60960"/>
                  </a:lnTo>
                  <a:lnTo>
                    <a:pt x="724662" y="133350"/>
                  </a:lnTo>
                  <a:lnTo>
                    <a:pt x="737870" y="133350"/>
                  </a:lnTo>
                  <a:lnTo>
                    <a:pt x="737870" y="60960"/>
                  </a:lnTo>
                  <a:lnTo>
                    <a:pt x="737870" y="41021"/>
                  </a:lnTo>
                  <a:close/>
                </a:path>
                <a:path w="815975" h="135889">
                  <a:moveTo>
                    <a:pt x="815848" y="73660"/>
                  </a:moveTo>
                  <a:lnTo>
                    <a:pt x="815505" y="67310"/>
                  </a:lnTo>
                  <a:lnTo>
                    <a:pt x="815390" y="65024"/>
                  </a:lnTo>
                  <a:lnTo>
                    <a:pt x="815340" y="64160"/>
                  </a:lnTo>
                  <a:lnTo>
                    <a:pt x="795274" y="38862"/>
                  </a:lnTo>
                  <a:lnTo>
                    <a:pt x="785749" y="38862"/>
                  </a:lnTo>
                  <a:lnTo>
                    <a:pt x="772312" y="40652"/>
                  </a:lnTo>
                  <a:lnTo>
                    <a:pt x="762520" y="45999"/>
                  </a:lnTo>
                  <a:lnTo>
                    <a:pt x="756361" y="54889"/>
                  </a:lnTo>
                  <a:lnTo>
                    <a:pt x="753872" y="67310"/>
                  </a:lnTo>
                  <a:lnTo>
                    <a:pt x="766953" y="67310"/>
                  </a:lnTo>
                  <a:lnTo>
                    <a:pt x="767067" y="64160"/>
                  </a:lnTo>
                  <a:lnTo>
                    <a:pt x="767143" y="62103"/>
                  </a:lnTo>
                  <a:lnTo>
                    <a:pt x="767245" y="59055"/>
                  </a:lnTo>
                  <a:lnTo>
                    <a:pt x="767334" y="56896"/>
                  </a:lnTo>
                  <a:lnTo>
                    <a:pt x="773303" y="51689"/>
                  </a:lnTo>
                  <a:lnTo>
                    <a:pt x="790575" y="51689"/>
                  </a:lnTo>
                  <a:lnTo>
                    <a:pt x="794639" y="52705"/>
                  </a:lnTo>
                  <a:lnTo>
                    <a:pt x="799846" y="56642"/>
                  </a:lnTo>
                  <a:lnTo>
                    <a:pt x="801370" y="59055"/>
                  </a:lnTo>
                  <a:lnTo>
                    <a:pt x="801878" y="62103"/>
                  </a:lnTo>
                  <a:lnTo>
                    <a:pt x="802513" y="65024"/>
                  </a:lnTo>
                  <a:lnTo>
                    <a:pt x="802767" y="69850"/>
                  </a:lnTo>
                  <a:lnTo>
                    <a:pt x="802767" y="76454"/>
                  </a:lnTo>
                  <a:lnTo>
                    <a:pt x="802767" y="88646"/>
                  </a:lnTo>
                  <a:lnTo>
                    <a:pt x="802767" y="109093"/>
                  </a:lnTo>
                  <a:lnTo>
                    <a:pt x="800354" y="113284"/>
                  </a:lnTo>
                  <a:lnTo>
                    <a:pt x="784987" y="122682"/>
                  </a:lnTo>
                  <a:lnTo>
                    <a:pt x="775970" y="122682"/>
                  </a:lnTo>
                  <a:lnTo>
                    <a:pt x="772160" y="121412"/>
                  </a:lnTo>
                  <a:lnTo>
                    <a:pt x="766572" y="116332"/>
                  </a:lnTo>
                  <a:lnTo>
                    <a:pt x="765175" y="112776"/>
                  </a:lnTo>
                  <a:lnTo>
                    <a:pt x="765175" y="108077"/>
                  </a:lnTo>
                  <a:lnTo>
                    <a:pt x="766953" y="99580"/>
                  </a:lnTo>
                  <a:lnTo>
                    <a:pt x="772312" y="93510"/>
                  </a:lnTo>
                  <a:lnTo>
                    <a:pt x="781240" y="89865"/>
                  </a:lnTo>
                  <a:lnTo>
                    <a:pt x="793750" y="88646"/>
                  </a:lnTo>
                  <a:lnTo>
                    <a:pt x="802767" y="88646"/>
                  </a:lnTo>
                  <a:lnTo>
                    <a:pt x="802767" y="76454"/>
                  </a:lnTo>
                  <a:lnTo>
                    <a:pt x="796290" y="76454"/>
                  </a:lnTo>
                  <a:lnTo>
                    <a:pt x="776782" y="78486"/>
                  </a:lnTo>
                  <a:lnTo>
                    <a:pt x="762850" y="84556"/>
                  </a:lnTo>
                  <a:lnTo>
                    <a:pt x="754494" y="94678"/>
                  </a:lnTo>
                  <a:lnTo>
                    <a:pt x="751713" y="108839"/>
                  </a:lnTo>
                  <a:lnTo>
                    <a:pt x="751713" y="116713"/>
                  </a:lnTo>
                  <a:lnTo>
                    <a:pt x="753999" y="123063"/>
                  </a:lnTo>
                  <a:lnTo>
                    <a:pt x="763524" y="133096"/>
                  </a:lnTo>
                  <a:lnTo>
                    <a:pt x="769620" y="135509"/>
                  </a:lnTo>
                  <a:lnTo>
                    <a:pt x="776859" y="135509"/>
                  </a:lnTo>
                  <a:lnTo>
                    <a:pt x="784402" y="134797"/>
                  </a:lnTo>
                  <a:lnTo>
                    <a:pt x="791235" y="132626"/>
                  </a:lnTo>
                  <a:lnTo>
                    <a:pt x="797356" y="128981"/>
                  </a:lnTo>
                  <a:lnTo>
                    <a:pt x="802767" y="123825"/>
                  </a:lnTo>
                  <a:lnTo>
                    <a:pt x="802767" y="133350"/>
                  </a:lnTo>
                  <a:lnTo>
                    <a:pt x="815848" y="133350"/>
                  </a:lnTo>
                  <a:lnTo>
                    <a:pt x="815848" y="123825"/>
                  </a:lnTo>
                  <a:lnTo>
                    <a:pt x="815848" y="122682"/>
                  </a:lnTo>
                  <a:lnTo>
                    <a:pt x="815848" y="88646"/>
                  </a:lnTo>
                  <a:lnTo>
                    <a:pt x="815848" y="73660"/>
                  </a:lnTo>
                  <a:close/>
                </a:path>
              </a:pathLst>
            </a:custGeom>
            <a:solidFill>
              <a:srgbClr val="FFFFFF"/>
            </a:solidFill>
          </p:spPr>
          <p:txBody>
            <a:bodyPr wrap="square" lIns="0" tIns="0" rIns="0" bIns="0" rtlCol="0"/>
            <a:lstStyle/>
            <a:p>
              <a:endParaRPr/>
            </a:p>
          </p:txBody>
        </p:sp>
        <p:pic>
          <p:nvPicPr>
            <p:cNvPr id="20" name="object 20"/>
            <p:cNvPicPr/>
            <p:nvPr/>
          </p:nvPicPr>
          <p:blipFill>
            <a:blip r:embed="rId5" cstate="print"/>
            <a:stretch>
              <a:fillRect/>
            </a:stretch>
          </p:blipFill>
          <p:spPr>
            <a:xfrm>
              <a:off x="9334753" y="3322066"/>
              <a:ext cx="1061593" cy="167259"/>
            </a:xfrm>
            <a:prstGeom prst="rect">
              <a:avLst/>
            </a:prstGeom>
          </p:spPr>
        </p:pic>
        <p:sp>
          <p:nvSpPr>
            <p:cNvPr id="21" name="object 21"/>
            <p:cNvSpPr/>
            <p:nvPr/>
          </p:nvSpPr>
          <p:spPr>
            <a:xfrm>
              <a:off x="8366759" y="2511552"/>
              <a:ext cx="2999740" cy="508000"/>
            </a:xfrm>
            <a:custGeom>
              <a:avLst/>
              <a:gdLst/>
              <a:ahLst/>
              <a:cxnLst/>
              <a:rect l="l" t="t" r="r" b="b"/>
              <a:pathLst>
                <a:path w="2999740" h="508000">
                  <a:moveTo>
                    <a:pt x="2999740" y="0"/>
                  </a:moveTo>
                  <a:lnTo>
                    <a:pt x="0" y="0"/>
                  </a:lnTo>
                  <a:lnTo>
                    <a:pt x="0" y="508000"/>
                  </a:lnTo>
                  <a:lnTo>
                    <a:pt x="2999740" y="508000"/>
                  </a:lnTo>
                  <a:lnTo>
                    <a:pt x="2999740" y="0"/>
                  </a:lnTo>
                  <a:close/>
                </a:path>
              </a:pathLst>
            </a:custGeom>
            <a:solidFill>
              <a:srgbClr val="F5E0B8"/>
            </a:solidFill>
          </p:spPr>
          <p:txBody>
            <a:bodyPr wrap="square" lIns="0" tIns="0" rIns="0" bIns="0" rtlCol="0"/>
            <a:lstStyle/>
            <a:p>
              <a:endParaRPr/>
            </a:p>
          </p:txBody>
        </p:sp>
        <p:sp>
          <p:nvSpPr>
            <p:cNvPr id="22" name="object 22"/>
            <p:cNvSpPr/>
            <p:nvPr/>
          </p:nvSpPr>
          <p:spPr>
            <a:xfrm>
              <a:off x="8705850" y="2597657"/>
              <a:ext cx="1769745" cy="168910"/>
            </a:xfrm>
            <a:custGeom>
              <a:avLst/>
              <a:gdLst/>
              <a:ahLst/>
              <a:cxnLst/>
              <a:rect l="l" t="t" r="r" b="b"/>
              <a:pathLst>
                <a:path w="1769745" h="168910">
                  <a:moveTo>
                    <a:pt x="80137" y="5715"/>
                  </a:moveTo>
                  <a:lnTo>
                    <a:pt x="0" y="5715"/>
                  </a:lnTo>
                  <a:lnTo>
                    <a:pt x="0" y="133350"/>
                  </a:lnTo>
                  <a:lnTo>
                    <a:pt x="13462" y="133350"/>
                  </a:lnTo>
                  <a:lnTo>
                    <a:pt x="13462" y="20828"/>
                  </a:lnTo>
                  <a:lnTo>
                    <a:pt x="66548" y="20828"/>
                  </a:lnTo>
                  <a:lnTo>
                    <a:pt x="66548" y="133350"/>
                  </a:lnTo>
                  <a:lnTo>
                    <a:pt x="80137" y="133350"/>
                  </a:lnTo>
                  <a:lnTo>
                    <a:pt x="80137" y="20828"/>
                  </a:lnTo>
                  <a:lnTo>
                    <a:pt x="80137" y="5715"/>
                  </a:lnTo>
                  <a:close/>
                </a:path>
                <a:path w="1769745" h="168910">
                  <a:moveTo>
                    <a:pt x="160782" y="41021"/>
                  </a:moveTo>
                  <a:lnTo>
                    <a:pt x="146558" y="41021"/>
                  </a:lnTo>
                  <a:lnTo>
                    <a:pt x="113538" y="111252"/>
                  </a:lnTo>
                  <a:lnTo>
                    <a:pt x="113538" y="41021"/>
                  </a:lnTo>
                  <a:lnTo>
                    <a:pt x="100330" y="41021"/>
                  </a:lnTo>
                  <a:lnTo>
                    <a:pt x="100330" y="133350"/>
                  </a:lnTo>
                  <a:lnTo>
                    <a:pt x="114554" y="133350"/>
                  </a:lnTo>
                  <a:lnTo>
                    <a:pt x="124942" y="111252"/>
                  </a:lnTo>
                  <a:lnTo>
                    <a:pt x="147574" y="63119"/>
                  </a:lnTo>
                  <a:lnTo>
                    <a:pt x="147574" y="133350"/>
                  </a:lnTo>
                  <a:lnTo>
                    <a:pt x="160782" y="133350"/>
                  </a:lnTo>
                  <a:lnTo>
                    <a:pt x="160782" y="63119"/>
                  </a:lnTo>
                  <a:lnTo>
                    <a:pt x="160782" y="41021"/>
                  </a:lnTo>
                  <a:close/>
                </a:path>
                <a:path w="1769745" h="168910">
                  <a:moveTo>
                    <a:pt x="241681" y="41021"/>
                  </a:moveTo>
                  <a:lnTo>
                    <a:pt x="185293" y="41021"/>
                  </a:lnTo>
                  <a:lnTo>
                    <a:pt x="185178" y="111036"/>
                  </a:lnTo>
                  <a:lnTo>
                    <a:pt x="184785" y="115062"/>
                  </a:lnTo>
                  <a:lnTo>
                    <a:pt x="182753" y="120142"/>
                  </a:lnTo>
                  <a:lnTo>
                    <a:pt x="180848" y="121412"/>
                  </a:lnTo>
                  <a:lnTo>
                    <a:pt x="175514" y="121412"/>
                  </a:lnTo>
                  <a:lnTo>
                    <a:pt x="173101" y="121031"/>
                  </a:lnTo>
                  <a:lnTo>
                    <a:pt x="170561" y="120142"/>
                  </a:lnTo>
                  <a:lnTo>
                    <a:pt x="170561" y="133350"/>
                  </a:lnTo>
                  <a:lnTo>
                    <a:pt x="172974" y="133985"/>
                  </a:lnTo>
                  <a:lnTo>
                    <a:pt x="175895" y="134239"/>
                  </a:lnTo>
                  <a:lnTo>
                    <a:pt x="185420" y="134239"/>
                  </a:lnTo>
                  <a:lnTo>
                    <a:pt x="190119" y="132207"/>
                  </a:lnTo>
                  <a:lnTo>
                    <a:pt x="193421" y="128016"/>
                  </a:lnTo>
                  <a:lnTo>
                    <a:pt x="195656" y="124040"/>
                  </a:lnTo>
                  <a:lnTo>
                    <a:pt x="196392" y="121412"/>
                  </a:lnTo>
                  <a:lnTo>
                    <a:pt x="197243" y="118389"/>
                  </a:lnTo>
                  <a:lnTo>
                    <a:pt x="198183" y="111036"/>
                  </a:lnTo>
                  <a:lnTo>
                    <a:pt x="198501" y="101981"/>
                  </a:lnTo>
                  <a:lnTo>
                    <a:pt x="198501" y="53848"/>
                  </a:lnTo>
                  <a:lnTo>
                    <a:pt x="228600" y="53848"/>
                  </a:lnTo>
                  <a:lnTo>
                    <a:pt x="228600" y="133350"/>
                  </a:lnTo>
                  <a:lnTo>
                    <a:pt x="241681" y="133350"/>
                  </a:lnTo>
                  <a:lnTo>
                    <a:pt x="241681" y="53848"/>
                  </a:lnTo>
                  <a:lnTo>
                    <a:pt x="241681" y="41021"/>
                  </a:lnTo>
                  <a:close/>
                </a:path>
                <a:path w="1769745" h="168910">
                  <a:moveTo>
                    <a:pt x="324993" y="87249"/>
                  </a:moveTo>
                  <a:lnTo>
                    <a:pt x="324396" y="76377"/>
                  </a:lnTo>
                  <a:lnTo>
                    <a:pt x="322618" y="66789"/>
                  </a:lnTo>
                  <a:lnTo>
                    <a:pt x="319684" y="58521"/>
                  </a:lnTo>
                  <a:lnTo>
                    <a:pt x="315658" y="51689"/>
                  </a:lnTo>
                  <a:lnTo>
                    <a:pt x="311404" y="47053"/>
                  </a:lnTo>
                  <a:lnTo>
                    <a:pt x="311404" y="87249"/>
                  </a:lnTo>
                  <a:lnTo>
                    <a:pt x="311035" y="95491"/>
                  </a:lnTo>
                  <a:lnTo>
                    <a:pt x="296329" y="122809"/>
                  </a:lnTo>
                  <a:lnTo>
                    <a:pt x="284302" y="122809"/>
                  </a:lnTo>
                  <a:lnTo>
                    <a:pt x="269240" y="87249"/>
                  </a:lnTo>
                  <a:lnTo>
                    <a:pt x="269595" y="78943"/>
                  </a:lnTo>
                  <a:lnTo>
                    <a:pt x="284099" y="51689"/>
                  </a:lnTo>
                  <a:lnTo>
                    <a:pt x="296545" y="51689"/>
                  </a:lnTo>
                  <a:lnTo>
                    <a:pt x="311404" y="87249"/>
                  </a:lnTo>
                  <a:lnTo>
                    <a:pt x="311404" y="47053"/>
                  </a:lnTo>
                  <a:lnTo>
                    <a:pt x="310438" y="45999"/>
                  </a:lnTo>
                  <a:lnTo>
                    <a:pt x="304520" y="42024"/>
                  </a:lnTo>
                  <a:lnTo>
                    <a:pt x="297815" y="39662"/>
                  </a:lnTo>
                  <a:lnTo>
                    <a:pt x="290322" y="38862"/>
                  </a:lnTo>
                  <a:lnTo>
                    <a:pt x="282816" y="39662"/>
                  </a:lnTo>
                  <a:lnTo>
                    <a:pt x="256235" y="76377"/>
                  </a:lnTo>
                  <a:lnTo>
                    <a:pt x="255651" y="87249"/>
                  </a:lnTo>
                  <a:lnTo>
                    <a:pt x="256235" y="98056"/>
                  </a:lnTo>
                  <a:lnTo>
                    <a:pt x="276123" y="132359"/>
                  </a:lnTo>
                  <a:lnTo>
                    <a:pt x="290322" y="135509"/>
                  </a:lnTo>
                  <a:lnTo>
                    <a:pt x="297815" y="134721"/>
                  </a:lnTo>
                  <a:lnTo>
                    <a:pt x="324396" y="98056"/>
                  </a:lnTo>
                  <a:lnTo>
                    <a:pt x="324993" y="87249"/>
                  </a:lnTo>
                  <a:close/>
                </a:path>
                <a:path w="1769745" h="168910">
                  <a:moveTo>
                    <a:pt x="422148" y="41021"/>
                  </a:moveTo>
                  <a:lnTo>
                    <a:pt x="402971" y="41021"/>
                  </a:lnTo>
                  <a:lnTo>
                    <a:pt x="380873" y="112776"/>
                  </a:lnTo>
                  <a:lnTo>
                    <a:pt x="364909" y="60960"/>
                  </a:lnTo>
                  <a:lnTo>
                    <a:pt x="358775" y="41021"/>
                  </a:lnTo>
                  <a:lnTo>
                    <a:pt x="339598" y="41021"/>
                  </a:lnTo>
                  <a:lnTo>
                    <a:pt x="339598" y="133350"/>
                  </a:lnTo>
                  <a:lnTo>
                    <a:pt x="352806" y="133350"/>
                  </a:lnTo>
                  <a:lnTo>
                    <a:pt x="352806" y="60960"/>
                  </a:lnTo>
                  <a:lnTo>
                    <a:pt x="375031" y="133350"/>
                  </a:lnTo>
                  <a:lnTo>
                    <a:pt x="386715" y="133350"/>
                  </a:lnTo>
                  <a:lnTo>
                    <a:pt x="393026" y="112776"/>
                  </a:lnTo>
                  <a:lnTo>
                    <a:pt x="408940" y="60960"/>
                  </a:lnTo>
                  <a:lnTo>
                    <a:pt x="408940" y="133350"/>
                  </a:lnTo>
                  <a:lnTo>
                    <a:pt x="422148" y="133350"/>
                  </a:lnTo>
                  <a:lnTo>
                    <a:pt x="422148" y="60960"/>
                  </a:lnTo>
                  <a:lnTo>
                    <a:pt x="422148" y="41021"/>
                  </a:lnTo>
                  <a:close/>
                </a:path>
                <a:path w="1769745" h="168910">
                  <a:moveTo>
                    <a:pt x="500126" y="73660"/>
                  </a:moveTo>
                  <a:lnTo>
                    <a:pt x="499783" y="67310"/>
                  </a:lnTo>
                  <a:lnTo>
                    <a:pt x="499668" y="65024"/>
                  </a:lnTo>
                  <a:lnTo>
                    <a:pt x="499618" y="64160"/>
                  </a:lnTo>
                  <a:lnTo>
                    <a:pt x="479552" y="38862"/>
                  </a:lnTo>
                  <a:lnTo>
                    <a:pt x="470027" y="38862"/>
                  </a:lnTo>
                  <a:lnTo>
                    <a:pt x="456590" y="40652"/>
                  </a:lnTo>
                  <a:lnTo>
                    <a:pt x="446798" y="45999"/>
                  </a:lnTo>
                  <a:lnTo>
                    <a:pt x="440639" y="54889"/>
                  </a:lnTo>
                  <a:lnTo>
                    <a:pt x="438150" y="67310"/>
                  </a:lnTo>
                  <a:lnTo>
                    <a:pt x="451231" y="67310"/>
                  </a:lnTo>
                  <a:lnTo>
                    <a:pt x="451345" y="64160"/>
                  </a:lnTo>
                  <a:lnTo>
                    <a:pt x="451421" y="62103"/>
                  </a:lnTo>
                  <a:lnTo>
                    <a:pt x="451523" y="59055"/>
                  </a:lnTo>
                  <a:lnTo>
                    <a:pt x="451612" y="56896"/>
                  </a:lnTo>
                  <a:lnTo>
                    <a:pt x="457581" y="51689"/>
                  </a:lnTo>
                  <a:lnTo>
                    <a:pt x="474853" y="51689"/>
                  </a:lnTo>
                  <a:lnTo>
                    <a:pt x="478917" y="52705"/>
                  </a:lnTo>
                  <a:lnTo>
                    <a:pt x="484124" y="56642"/>
                  </a:lnTo>
                  <a:lnTo>
                    <a:pt x="485648" y="59055"/>
                  </a:lnTo>
                  <a:lnTo>
                    <a:pt x="486156" y="62103"/>
                  </a:lnTo>
                  <a:lnTo>
                    <a:pt x="486791" y="65024"/>
                  </a:lnTo>
                  <a:lnTo>
                    <a:pt x="487045" y="69850"/>
                  </a:lnTo>
                  <a:lnTo>
                    <a:pt x="487045" y="76454"/>
                  </a:lnTo>
                  <a:lnTo>
                    <a:pt x="487045" y="88646"/>
                  </a:lnTo>
                  <a:lnTo>
                    <a:pt x="487045" y="109093"/>
                  </a:lnTo>
                  <a:lnTo>
                    <a:pt x="484632" y="113284"/>
                  </a:lnTo>
                  <a:lnTo>
                    <a:pt x="469265" y="122682"/>
                  </a:lnTo>
                  <a:lnTo>
                    <a:pt x="460248" y="122682"/>
                  </a:lnTo>
                  <a:lnTo>
                    <a:pt x="456438" y="121412"/>
                  </a:lnTo>
                  <a:lnTo>
                    <a:pt x="450850" y="116332"/>
                  </a:lnTo>
                  <a:lnTo>
                    <a:pt x="449453" y="112776"/>
                  </a:lnTo>
                  <a:lnTo>
                    <a:pt x="449453" y="108077"/>
                  </a:lnTo>
                  <a:lnTo>
                    <a:pt x="451231" y="99580"/>
                  </a:lnTo>
                  <a:lnTo>
                    <a:pt x="456590" y="93510"/>
                  </a:lnTo>
                  <a:lnTo>
                    <a:pt x="465518" y="89865"/>
                  </a:lnTo>
                  <a:lnTo>
                    <a:pt x="478028" y="88646"/>
                  </a:lnTo>
                  <a:lnTo>
                    <a:pt x="487045" y="88646"/>
                  </a:lnTo>
                  <a:lnTo>
                    <a:pt x="487045" y="76454"/>
                  </a:lnTo>
                  <a:lnTo>
                    <a:pt x="480568" y="76454"/>
                  </a:lnTo>
                  <a:lnTo>
                    <a:pt x="461060" y="78486"/>
                  </a:lnTo>
                  <a:lnTo>
                    <a:pt x="447128" y="84556"/>
                  </a:lnTo>
                  <a:lnTo>
                    <a:pt x="438772" y="94678"/>
                  </a:lnTo>
                  <a:lnTo>
                    <a:pt x="435991" y="108839"/>
                  </a:lnTo>
                  <a:lnTo>
                    <a:pt x="435991" y="116713"/>
                  </a:lnTo>
                  <a:lnTo>
                    <a:pt x="438277" y="123063"/>
                  </a:lnTo>
                  <a:lnTo>
                    <a:pt x="447802" y="133096"/>
                  </a:lnTo>
                  <a:lnTo>
                    <a:pt x="453898" y="135509"/>
                  </a:lnTo>
                  <a:lnTo>
                    <a:pt x="461137" y="135509"/>
                  </a:lnTo>
                  <a:lnTo>
                    <a:pt x="468680" y="134797"/>
                  </a:lnTo>
                  <a:lnTo>
                    <a:pt x="475513" y="132626"/>
                  </a:lnTo>
                  <a:lnTo>
                    <a:pt x="481634" y="128981"/>
                  </a:lnTo>
                  <a:lnTo>
                    <a:pt x="487045" y="123825"/>
                  </a:lnTo>
                  <a:lnTo>
                    <a:pt x="487045" y="133350"/>
                  </a:lnTo>
                  <a:lnTo>
                    <a:pt x="500126" y="133350"/>
                  </a:lnTo>
                  <a:lnTo>
                    <a:pt x="500126" y="123825"/>
                  </a:lnTo>
                  <a:lnTo>
                    <a:pt x="500126" y="122682"/>
                  </a:lnTo>
                  <a:lnTo>
                    <a:pt x="500126" y="88646"/>
                  </a:lnTo>
                  <a:lnTo>
                    <a:pt x="500126" y="73660"/>
                  </a:lnTo>
                  <a:close/>
                </a:path>
                <a:path w="1769745" h="168910">
                  <a:moveTo>
                    <a:pt x="572516" y="41021"/>
                  </a:moveTo>
                  <a:lnTo>
                    <a:pt x="512318" y="41021"/>
                  </a:lnTo>
                  <a:lnTo>
                    <a:pt x="512318" y="53848"/>
                  </a:lnTo>
                  <a:lnTo>
                    <a:pt x="535940" y="53848"/>
                  </a:lnTo>
                  <a:lnTo>
                    <a:pt x="535940" y="133350"/>
                  </a:lnTo>
                  <a:lnTo>
                    <a:pt x="549021" y="133350"/>
                  </a:lnTo>
                  <a:lnTo>
                    <a:pt x="549021" y="53848"/>
                  </a:lnTo>
                  <a:lnTo>
                    <a:pt x="572516" y="53848"/>
                  </a:lnTo>
                  <a:lnTo>
                    <a:pt x="572516" y="41021"/>
                  </a:lnTo>
                  <a:close/>
                </a:path>
                <a:path w="1769745" h="168910">
                  <a:moveTo>
                    <a:pt x="649605" y="87249"/>
                  </a:moveTo>
                  <a:lnTo>
                    <a:pt x="649109" y="78232"/>
                  </a:lnTo>
                  <a:lnTo>
                    <a:pt x="649008" y="76377"/>
                  </a:lnTo>
                  <a:lnTo>
                    <a:pt x="647280" y="67043"/>
                  </a:lnTo>
                  <a:lnTo>
                    <a:pt x="647230" y="66789"/>
                  </a:lnTo>
                  <a:lnTo>
                    <a:pt x="644385" y="58775"/>
                  </a:lnTo>
                  <a:lnTo>
                    <a:pt x="644296" y="58521"/>
                  </a:lnTo>
                  <a:lnTo>
                    <a:pt x="640270" y="51689"/>
                  </a:lnTo>
                  <a:lnTo>
                    <a:pt x="635762" y="46761"/>
                  </a:lnTo>
                  <a:lnTo>
                    <a:pt x="635762" y="78232"/>
                  </a:lnTo>
                  <a:lnTo>
                    <a:pt x="594233" y="78232"/>
                  </a:lnTo>
                  <a:lnTo>
                    <a:pt x="595249" y="69342"/>
                  </a:lnTo>
                  <a:lnTo>
                    <a:pt x="597611" y="62738"/>
                  </a:lnTo>
                  <a:lnTo>
                    <a:pt x="601472" y="58293"/>
                  </a:lnTo>
                  <a:lnTo>
                    <a:pt x="605155" y="53848"/>
                  </a:lnTo>
                  <a:lnTo>
                    <a:pt x="609727" y="51689"/>
                  </a:lnTo>
                  <a:lnTo>
                    <a:pt x="620268" y="51689"/>
                  </a:lnTo>
                  <a:lnTo>
                    <a:pt x="635762" y="78232"/>
                  </a:lnTo>
                  <a:lnTo>
                    <a:pt x="635762" y="46761"/>
                  </a:lnTo>
                  <a:lnTo>
                    <a:pt x="635152" y="46101"/>
                  </a:lnTo>
                  <a:lnTo>
                    <a:pt x="629234" y="42087"/>
                  </a:lnTo>
                  <a:lnTo>
                    <a:pt x="622490" y="39674"/>
                  </a:lnTo>
                  <a:lnTo>
                    <a:pt x="614934" y="38862"/>
                  </a:lnTo>
                  <a:lnTo>
                    <a:pt x="607568" y="39674"/>
                  </a:lnTo>
                  <a:lnTo>
                    <a:pt x="580898" y="76377"/>
                  </a:lnTo>
                  <a:lnTo>
                    <a:pt x="580263" y="87249"/>
                  </a:lnTo>
                  <a:lnTo>
                    <a:pt x="580872" y="97993"/>
                  </a:lnTo>
                  <a:lnTo>
                    <a:pt x="601687" y="132359"/>
                  </a:lnTo>
                  <a:lnTo>
                    <a:pt x="616458" y="135509"/>
                  </a:lnTo>
                  <a:lnTo>
                    <a:pt x="624840" y="135509"/>
                  </a:lnTo>
                  <a:lnTo>
                    <a:pt x="632079" y="132969"/>
                  </a:lnTo>
                  <a:lnTo>
                    <a:pt x="643470" y="122809"/>
                  </a:lnTo>
                  <a:lnTo>
                    <a:pt x="643636" y="122809"/>
                  </a:lnTo>
                  <a:lnTo>
                    <a:pt x="647192" y="115316"/>
                  </a:lnTo>
                  <a:lnTo>
                    <a:pt x="648208" y="105791"/>
                  </a:lnTo>
                  <a:lnTo>
                    <a:pt x="634619" y="105791"/>
                  </a:lnTo>
                  <a:lnTo>
                    <a:pt x="634492" y="111125"/>
                  </a:lnTo>
                  <a:lnTo>
                    <a:pt x="632587" y="115316"/>
                  </a:lnTo>
                  <a:lnTo>
                    <a:pt x="628777" y="118237"/>
                  </a:lnTo>
                  <a:lnTo>
                    <a:pt x="625094" y="121158"/>
                  </a:lnTo>
                  <a:lnTo>
                    <a:pt x="620687" y="122809"/>
                  </a:lnTo>
                  <a:lnTo>
                    <a:pt x="610603" y="122809"/>
                  </a:lnTo>
                  <a:lnTo>
                    <a:pt x="605155" y="120015"/>
                  </a:lnTo>
                  <a:lnTo>
                    <a:pt x="596900" y="109728"/>
                  </a:lnTo>
                  <a:lnTo>
                    <a:pt x="594487" y="101854"/>
                  </a:lnTo>
                  <a:lnTo>
                    <a:pt x="593979" y="91186"/>
                  </a:lnTo>
                  <a:lnTo>
                    <a:pt x="649605" y="91186"/>
                  </a:lnTo>
                  <a:lnTo>
                    <a:pt x="649605" y="87249"/>
                  </a:lnTo>
                  <a:close/>
                </a:path>
                <a:path w="1769745" h="168910">
                  <a:moveTo>
                    <a:pt x="728853" y="86360"/>
                  </a:moveTo>
                  <a:lnTo>
                    <a:pt x="728459" y="78397"/>
                  </a:lnTo>
                  <a:lnTo>
                    <a:pt x="728345" y="76060"/>
                  </a:lnTo>
                  <a:lnTo>
                    <a:pt x="726986" y="67564"/>
                  </a:lnTo>
                  <a:lnTo>
                    <a:pt x="715264" y="45097"/>
                  </a:lnTo>
                  <a:lnTo>
                    <a:pt x="715264" y="86360"/>
                  </a:lnTo>
                  <a:lnTo>
                    <a:pt x="714946" y="94843"/>
                  </a:lnTo>
                  <a:lnTo>
                    <a:pt x="702437" y="122682"/>
                  </a:lnTo>
                  <a:lnTo>
                    <a:pt x="689483" y="122682"/>
                  </a:lnTo>
                  <a:lnTo>
                    <a:pt x="683006" y="118872"/>
                  </a:lnTo>
                  <a:lnTo>
                    <a:pt x="677418" y="111379"/>
                  </a:lnTo>
                  <a:lnTo>
                    <a:pt x="677418" y="67564"/>
                  </a:lnTo>
                  <a:lnTo>
                    <a:pt x="697357" y="51689"/>
                  </a:lnTo>
                  <a:lnTo>
                    <a:pt x="702945" y="51689"/>
                  </a:lnTo>
                  <a:lnTo>
                    <a:pt x="715264" y="86360"/>
                  </a:lnTo>
                  <a:lnTo>
                    <a:pt x="715264" y="45097"/>
                  </a:lnTo>
                  <a:lnTo>
                    <a:pt x="711352" y="42087"/>
                  </a:lnTo>
                  <a:lnTo>
                    <a:pt x="705332" y="39674"/>
                  </a:lnTo>
                  <a:lnTo>
                    <a:pt x="698500" y="38862"/>
                  </a:lnTo>
                  <a:lnTo>
                    <a:pt x="690245" y="38862"/>
                  </a:lnTo>
                  <a:lnTo>
                    <a:pt x="683260" y="43307"/>
                  </a:lnTo>
                  <a:lnTo>
                    <a:pt x="677418" y="52070"/>
                  </a:lnTo>
                  <a:lnTo>
                    <a:pt x="677418" y="41021"/>
                  </a:lnTo>
                  <a:lnTo>
                    <a:pt x="664210" y="41021"/>
                  </a:lnTo>
                  <a:lnTo>
                    <a:pt x="664210" y="168910"/>
                  </a:lnTo>
                  <a:lnTo>
                    <a:pt x="677418" y="168910"/>
                  </a:lnTo>
                  <a:lnTo>
                    <a:pt x="677418" y="126238"/>
                  </a:lnTo>
                  <a:lnTo>
                    <a:pt x="682879" y="132461"/>
                  </a:lnTo>
                  <a:lnTo>
                    <a:pt x="689610" y="135509"/>
                  </a:lnTo>
                  <a:lnTo>
                    <a:pt x="697611" y="135509"/>
                  </a:lnTo>
                  <a:lnTo>
                    <a:pt x="704075" y="134696"/>
                  </a:lnTo>
                  <a:lnTo>
                    <a:pt x="709968" y="132245"/>
                  </a:lnTo>
                  <a:lnTo>
                    <a:pt x="715264" y="128117"/>
                  </a:lnTo>
                  <a:lnTo>
                    <a:pt x="716775" y="126238"/>
                  </a:lnTo>
                  <a:lnTo>
                    <a:pt x="719645" y="122682"/>
                  </a:lnTo>
                  <a:lnTo>
                    <a:pt x="719963" y="122301"/>
                  </a:lnTo>
                  <a:lnTo>
                    <a:pt x="723861" y="115138"/>
                  </a:lnTo>
                  <a:lnTo>
                    <a:pt x="726643" y="106768"/>
                  </a:lnTo>
                  <a:lnTo>
                    <a:pt x="728294" y="97180"/>
                  </a:lnTo>
                  <a:lnTo>
                    <a:pt x="728853" y="86360"/>
                  </a:lnTo>
                  <a:close/>
                </a:path>
                <a:path w="1769745" h="168910">
                  <a:moveTo>
                    <a:pt x="803910" y="41021"/>
                  </a:moveTo>
                  <a:lnTo>
                    <a:pt x="789686" y="41021"/>
                  </a:lnTo>
                  <a:lnTo>
                    <a:pt x="756666" y="111252"/>
                  </a:lnTo>
                  <a:lnTo>
                    <a:pt x="756666" y="41021"/>
                  </a:lnTo>
                  <a:lnTo>
                    <a:pt x="743458" y="41021"/>
                  </a:lnTo>
                  <a:lnTo>
                    <a:pt x="743458" y="133350"/>
                  </a:lnTo>
                  <a:lnTo>
                    <a:pt x="757682" y="133350"/>
                  </a:lnTo>
                  <a:lnTo>
                    <a:pt x="768070" y="111252"/>
                  </a:lnTo>
                  <a:lnTo>
                    <a:pt x="790702" y="63119"/>
                  </a:lnTo>
                  <a:lnTo>
                    <a:pt x="790702" y="133350"/>
                  </a:lnTo>
                  <a:lnTo>
                    <a:pt x="803910" y="133350"/>
                  </a:lnTo>
                  <a:lnTo>
                    <a:pt x="803910" y="63119"/>
                  </a:lnTo>
                  <a:lnTo>
                    <a:pt x="803910" y="41021"/>
                  </a:lnTo>
                  <a:close/>
                </a:path>
                <a:path w="1769745" h="168910">
                  <a:moveTo>
                    <a:pt x="882650" y="73660"/>
                  </a:moveTo>
                  <a:lnTo>
                    <a:pt x="882307" y="67310"/>
                  </a:lnTo>
                  <a:lnTo>
                    <a:pt x="882192" y="65024"/>
                  </a:lnTo>
                  <a:lnTo>
                    <a:pt x="882142" y="64160"/>
                  </a:lnTo>
                  <a:lnTo>
                    <a:pt x="862076" y="38862"/>
                  </a:lnTo>
                  <a:lnTo>
                    <a:pt x="852551" y="38862"/>
                  </a:lnTo>
                  <a:lnTo>
                    <a:pt x="839114" y="40652"/>
                  </a:lnTo>
                  <a:lnTo>
                    <a:pt x="829322" y="45999"/>
                  </a:lnTo>
                  <a:lnTo>
                    <a:pt x="823163" y="54889"/>
                  </a:lnTo>
                  <a:lnTo>
                    <a:pt x="820674" y="67310"/>
                  </a:lnTo>
                  <a:lnTo>
                    <a:pt x="833755" y="67310"/>
                  </a:lnTo>
                  <a:lnTo>
                    <a:pt x="833869" y="64160"/>
                  </a:lnTo>
                  <a:lnTo>
                    <a:pt x="833945" y="62103"/>
                  </a:lnTo>
                  <a:lnTo>
                    <a:pt x="834047" y="59055"/>
                  </a:lnTo>
                  <a:lnTo>
                    <a:pt x="834136" y="56896"/>
                  </a:lnTo>
                  <a:lnTo>
                    <a:pt x="840105" y="51689"/>
                  </a:lnTo>
                  <a:lnTo>
                    <a:pt x="857377" y="51689"/>
                  </a:lnTo>
                  <a:lnTo>
                    <a:pt x="861441" y="52705"/>
                  </a:lnTo>
                  <a:lnTo>
                    <a:pt x="866648" y="56642"/>
                  </a:lnTo>
                  <a:lnTo>
                    <a:pt x="868172" y="59055"/>
                  </a:lnTo>
                  <a:lnTo>
                    <a:pt x="868680" y="62103"/>
                  </a:lnTo>
                  <a:lnTo>
                    <a:pt x="869315" y="65024"/>
                  </a:lnTo>
                  <a:lnTo>
                    <a:pt x="869569" y="69850"/>
                  </a:lnTo>
                  <a:lnTo>
                    <a:pt x="869569" y="76454"/>
                  </a:lnTo>
                  <a:lnTo>
                    <a:pt x="869569" y="88646"/>
                  </a:lnTo>
                  <a:lnTo>
                    <a:pt x="869569" y="109093"/>
                  </a:lnTo>
                  <a:lnTo>
                    <a:pt x="867156" y="113284"/>
                  </a:lnTo>
                  <a:lnTo>
                    <a:pt x="851789" y="122682"/>
                  </a:lnTo>
                  <a:lnTo>
                    <a:pt x="842772" y="122682"/>
                  </a:lnTo>
                  <a:lnTo>
                    <a:pt x="838962" y="121412"/>
                  </a:lnTo>
                  <a:lnTo>
                    <a:pt x="833374" y="116332"/>
                  </a:lnTo>
                  <a:lnTo>
                    <a:pt x="831977" y="112776"/>
                  </a:lnTo>
                  <a:lnTo>
                    <a:pt x="831977" y="108077"/>
                  </a:lnTo>
                  <a:lnTo>
                    <a:pt x="833755" y="99580"/>
                  </a:lnTo>
                  <a:lnTo>
                    <a:pt x="839114" y="93510"/>
                  </a:lnTo>
                  <a:lnTo>
                    <a:pt x="848042" y="89865"/>
                  </a:lnTo>
                  <a:lnTo>
                    <a:pt x="860552" y="88646"/>
                  </a:lnTo>
                  <a:lnTo>
                    <a:pt x="869569" y="88646"/>
                  </a:lnTo>
                  <a:lnTo>
                    <a:pt x="869569" y="76454"/>
                  </a:lnTo>
                  <a:lnTo>
                    <a:pt x="863092" y="76454"/>
                  </a:lnTo>
                  <a:lnTo>
                    <a:pt x="843584" y="78486"/>
                  </a:lnTo>
                  <a:lnTo>
                    <a:pt x="829652" y="84556"/>
                  </a:lnTo>
                  <a:lnTo>
                    <a:pt x="821296" y="94678"/>
                  </a:lnTo>
                  <a:lnTo>
                    <a:pt x="818515" y="108839"/>
                  </a:lnTo>
                  <a:lnTo>
                    <a:pt x="818515" y="116713"/>
                  </a:lnTo>
                  <a:lnTo>
                    <a:pt x="820801" y="123063"/>
                  </a:lnTo>
                  <a:lnTo>
                    <a:pt x="830326" y="133096"/>
                  </a:lnTo>
                  <a:lnTo>
                    <a:pt x="836422" y="135509"/>
                  </a:lnTo>
                  <a:lnTo>
                    <a:pt x="843661" y="135509"/>
                  </a:lnTo>
                  <a:lnTo>
                    <a:pt x="851204" y="134797"/>
                  </a:lnTo>
                  <a:lnTo>
                    <a:pt x="858037" y="132626"/>
                  </a:lnTo>
                  <a:lnTo>
                    <a:pt x="864158" y="128981"/>
                  </a:lnTo>
                  <a:lnTo>
                    <a:pt x="869569" y="123825"/>
                  </a:lnTo>
                  <a:lnTo>
                    <a:pt x="869569" y="133350"/>
                  </a:lnTo>
                  <a:lnTo>
                    <a:pt x="882650" y="133350"/>
                  </a:lnTo>
                  <a:lnTo>
                    <a:pt x="882650" y="123825"/>
                  </a:lnTo>
                  <a:lnTo>
                    <a:pt x="882650" y="122682"/>
                  </a:lnTo>
                  <a:lnTo>
                    <a:pt x="882650" y="88646"/>
                  </a:lnTo>
                  <a:lnTo>
                    <a:pt x="882650" y="73660"/>
                  </a:lnTo>
                  <a:close/>
                </a:path>
                <a:path w="1769745" h="168910">
                  <a:moveTo>
                    <a:pt x="964057" y="41021"/>
                  </a:moveTo>
                  <a:lnTo>
                    <a:pt x="907669" y="41021"/>
                  </a:lnTo>
                  <a:lnTo>
                    <a:pt x="907554" y="111036"/>
                  </a:lnTo>
                  <a:lnTo>
                    <a:pt x="907161" y="115062"/>
                  </a:lnTo>
                  <a:lnTo>
                    <a:pt x="905129" y="120142"/>
                  </a:lnTo>
                  <a:lnTo>
                    <a:pt x="903224" y="121412"/>
                  </a:lnTo>
                  <a:lnTo>
                    <a:pt x="897890" y="121412"/>
                  </a:lnTo>
                  <a:lnTo>
                    <a:pt x="895477" y="121031"/>
                  </a:lnTo>
                  <a:lnTo>
                    <a:pt x="892937" y="120142"/>
                  </a:lnTo>
                  <a:lnTo>
                    <a:pt x="892937" y="133350"/>
                  </a:lnTo>
                  <a:lnTo>
                    <a:pt x="895350" y="133985"/>
                  </a:lnTo>
                  <a:lnTo>
                    <a:pt x="898271" y="134239"/>
                  </a:lnTo>
                  <a:lnTo>
                    <a:pt x="907796" y="134239"/>
                  </a:lnTo>
                  <a:lnTo>
                    <a:pt x="912495" y="132207"/>
                  </a:lnTo>
                  <a:lnTo>
                    <a:pt x="915797" y="128016"/>
                  </a:lnTo>
                  <a:lnTo>
                    <a:pt x="918032" y="124040"/>
                  </a:lnTo>
                  <a:lnTo>
                    <a:pt x="918768" y="121412"/>
                  </a:lnTo>
                  <a:lnTo>
                    <a:pt x="919619" y="118389"/>
                  </a:lnTo>
                  <a:lnTo>
                    <a:pt x="920559" y="111036"/>
                  </a:lnTo>
                  <a:lnTo>
                    <a:pt x="920877" y="101981"/>
                  </a:lnTo>
                  <a:lnTo>
                    <a:pt x="920877" y="53848"/>
                  </a:lnTo>
                  <a:lnTo>
                    <a:pt x="950976" y="53848"/>
                  </a:lnTo>
                  <a:lnTo>
                    <a:pt x="950976" y="133350"/>
                  </a:lnTo>
                  <a:lnTo>
                    <a:pt x="964057" y="133350"/>
                  </a:lnTo>
                  <a:lnTo>
                    <a:pt x="964057" y="53848"/>
                  </a:lnTo>
                  <a:lnTo>
                    <a:pt x="964057" y="41021"/>
                  </a:lnTo>
                  <a:close/>
                </a:path>
                <a:path w="1769745" h="168910">
                  <a:moveTo>
                    <a:pt x="1043178" y="96520"/>
                  </a:moveTo>
                  <a:lnTo>
                    <a:pt x="1040549" y="89789"/>
                  </a:lnTo>
                  <a:lnTo>
                    <a:pt x="1035050" y="84582"/>
                  </a:lnTo>
                  <a:lnTo>
                    <a:pt x="1029716" y="79502"/>
                  </a:lnTo>
                  <a:lnTo>
                    <a:pt x="1029589" y="79463"/>
                  </a:lnTo>
                  <a:lnTo>
                    <a:pt x="1029589" y="94869"/>
                  </a:lnTo>
                  <a:lnTo>
                    <a:pt x="1029589" y="115443"/>
                  </a:lnTo>
                  <a:lnTo>
                    <a:pt x="1023620" y="120523"/>
                  </a:lnTo>
                  <a:lnTo>
                    <a:pt x="995934" y="120523"/>
                  </a:lnTo>
                  <a:lnTo>
                    <a:pt x="995934" y="89789"/>
                  </a:lnTo>
                  <a:lnTo>
                    <a:pt x="1023620" y="89789"/>
                  </a:lnTo>
                  <a:lnTo>
                    <a:pt x="1029589" y="94869"/>
                  </a:lnTo>
                  <a:lnTo>
                    <a:pt x="1029589" y="79463"/>
                  </a:lnTo>
                  <a:lnTo>
                    <a:pt x="1022096" y="76962"/>
                  </a:lnTo>
                  <a:lnTo>
                    <a:pt x="995934" y="76962"/>
                  </a:lnTo>
                  <a:lnTo>
                    <a:pt x="995934" y="41021"/>
                  </a:lnTo>
                  <a:lnTo>
                    <a:pt x="982726" y="41021"/>
                  </a:lnTo>
                  <a:lnTo>
                    <a:pt x="982726" y="133350"/>
                  </a:lnTo>
                  <a:lnTo>
                    <a:pt x="1022096" y="133350"/>
                  </a:lnTo>
                  <a:lnTo>
                    <a:pt x="1029716" y="130810"/>
                  </a:lnTo>
                  <a:lnTo>
                    <a:pt x="1035050" y="125730"/>
                  </a:lnTo>
                  <a:lnTo>
                    <a:pt x="1040511" y="120777"/>
                  </a:lnTo>
                  <a:lnTo>
                    <a:pt x="1040599" y="120523"/>
                  </a:lnTo>
                  <a:lnTo>
                    <a:pt x="1043178" y="113792"/>
                  </a:lnTo>
                  <a:lnTo>
                    <a:pt x="1043178" y="96520"/>
                  </a:lnTo>
                  <a:close/>
                </a:path>
                <a:path w="1769745" h="168910">
                  <a:moveTo>
                    <a:pt x="1065657" y="41021"/>
                  </a:moveTo>
                  <a:lnTo>
                    <a:pt x="1052576" y="41021"/>
                  </a:lnTo>
                  <a:lnTo>
                    <a:pt x="1052576" y="133350"/>
                  </a:lnTo>
                  <a:lnTo>
                    <a:pt x="1065657" y="133350"/>
                  </a:lnTo>
                  <a:lnTo>
                    <a:pt x="1065657" y="41021"/>
                  </a:lnTo>
                  <a:close/>
                </a:path>
                <a:path w="1769745" h="168910">
                  <a:moveTo>
                    <a:pt x="1198245" y="87249"/>
                  </a:moveTo>
                  <a:lnTo>
                    <a:pt x="1197648" y="76377"/>
                  </a:lnTo>
                  <a:lnTo>
                    <a:pt x="1195870" y="66789"/>
                  </a:lnTo>
                  <a:lnTo>
                    <a:pt x="1192936" y="58521"/>
                  </a:lnTo>
                  <a:lnTo>
                    <a:pt x="1188910" y="51689"/>
                  </a:lnTo>
                  <a:lnTo>
                    <a:pt x="1184656" y="47053"/>
                  </a:lnTo>
                  <a:lnTo>
                    <a:pt x="1184656" y="87249"/>
                  </a:lnTo>
                  <a:lnTo>
                    <a:pt x="1184287" y="95491"/>
                  </a:lnTo>
                  <a:lnTo>
                    <a:pt x="1169581" y="122809"/>
                  </a:lnTo>
                  <a:lnTo>
                    <a:pt x="1157554" y="122809"/>
                  </a:lnTo>
                  <a:lnTo>
                    <a:pt x="1142492" y="87249"/>
                  </a:lnTo>
                  <a:lnTo>
                    <a:pt x="1142847" y="78943"/>
                  </a:lnTo>
                  <a:lnTo>
                    <a:pt x="1157351" y="51689"/>
                  </a:lnTo>
                  <a:lnTo>
                    <a:pt x="1169797" y="51689"/>
                  </a:lnTo>
                  <a:lnTo>
                    <a:pt x="1184656" y="87249"/>
                  </a:lnTo>
                  <a:lnTo>
                    <a:pt x="1184656" y="47053"/>
                  </a:lnTo>
                  <a:lnTo>
                    <a:pt x="1183690" y="45999"/>
                  </a:lnTo>
                  <a:lnTo>
                    <a:pt x="1177772" y="42024"/>
                  </a:lnTo>
                  <a:lnTo>
                    <a:pt x="1171067" y="39662"/>
                  </a:lnTo>
                  <a:lnTo>
                    <a:pt x="1163574" y="38862"/>
                  </a:lnTo>
                  <a:lnTo>
                    <a:pt x="1156068" y="39662"/>
                  </a:lnTo>
                  <a:lnTo>
                    <a:pt x="1129487" y="76377"/>
                  </a:lnTo>
                  <a:lnTo>
                    <a:pt x="1128903" y="87249"/>
                  </a:lnTo>
                  <a:lnTo>
                    <a:pt x="1129487" y="98056"/>
                  </a:lnTo>
                  <a:lnTo>
                    <a:pt x="1149375" y="132359"/>
                  </a:lnTo>
                  <a:lnTo>
                    <a:pt x="1163574" y="135509"/>
                  </a:lnTo>
                  <a:lnTo>
                    <a:pt x="1171067" y="134721"/>
                  </a:lnTo>
                  <a:lnTo>
                    <a:pt x="1197648" y="98056"/>
                  </a:lnTo>
                  <a:lnTo>
                    <a:pt x="1198245" y="87249"/>
                  </a:lnTo>
                  <a:close/>
                </a:path>
                <a:path w="1769745" h="168910">
                  <a:moveTo>
                    <a:pt x="1280668" y="88265"/>
                  </a:moveTo>
                  <a:lnTo>
                    <a:pt x="1280058" y="77749"/>
                  </a:lnTo>
                  <a:lnTo>
                    <a:pt x="1278267" y="68440"/>
                  </a:lnTo>
                  <a:lnTo>
                    <a:pt x="1275245" y="60363"/>
                  </a:lnTo>
                  <a:lnTo>
                    <a:pt x="1271244" y="53848"/>
                  </a:lnTo>
                  <a:lnTo>
                    <a:pt x="1271016" y="53467"/>
                  </a:lnTo>
                  <a:lnTo>
                    <a:pt x="1267079" y="49326"/>
                  </a:lnTo>
                  <a:lnTo>
                    <a:pt x="1267079" y="88265"/>
                  </a:lnTo>
                  <a:lnTo>
                    <a:pt x="1266698" y="96227"/>
                  </a:lnTo>
                  <a:lnTo>
                    <a:pt x="1252093" y="122682"/>
                  </a:lnTo>
                  <a:lnTo>
                    <a:pt x="1239901" y="122682"/>
                  </a:lnTo>
                  <a:lnTo>
                    <a:pt x="1224788" y="88265"/>
                  </a:lnTo>
                  <a:lnTo>
                    <a:pt x="1225169" y="80302"/>
                  </a:lnTo>
                  <a:lnTo>
                    <a:pt x="1239901" y="53848"/>
                  </a:lnTo>
                  <a:lnTo>
                    <a:pt x="1252093" y="53848"/>
                  </a:lnTo>
                  <a:lnTo>
                    <a:pt x="1267079" y="88265"/>
                  </a:lnTo>
                  <a:lnTo>
                    <a:pt x="1267079" y="49326"/>
                  </a:lnTo>
                  <a:lnTo>
                    <a:pt x="1265872" y="48044"/>
                  </a:lnTo>
                  <a:lnTo>
                    <a:pt x="1259979" y="44157"/>
                  </a:lnTo>
                  <a:lnTo>
                    <a:pt x="1253350" y="41808"/>
                  </a:lnTo>
                  <a:lnTo>
                    <a:pt x="1245997" y="41021"/>
                  </a:lnTo>
                  <a:lnTo>
                    <a:pt x="1241298" y="41021"/>
                  </a:lnTo>
                  <a:lnTo>
                    <a:pt x="1236726" y="42545"/>
                  </a:lnTo>
                  <a:lnTo>
                    <a:pt x="1227836" y="48641"/>
                  </a:lnTo>
                  <a:lnTo>
                    <a:pt x="1224534" y="52832"/>
                  </a:lnTo>
                  <a:lnTo>
                    <a:pt x="1222121" y="58166"/>
                  </a:lnTo>
                  <a:lnTo>
                    <a:pt x="1222362" y="53848"/>
                  </a:lnTo>
                  <a:lnTo>
                    <a:pt x="1244295" y="22098"/>
                  </a:lnTo>
                  <a:lnTo>
                    <a:pt x="1253236" y="21336"/>
                  </a:lnTo>
                  <a:lnTo>
                    <a:pt x="1261364" y="21336"/>
                  </a:lnTo>
                  <a:lnTo>
                    <a:pt x="1267333" y="20701"/>
                  </a:lnTo>
                  <a:lnTo>
                    <a:pt x="1279779" y="0"/>
                  </a:lnTo>
                  <a:lnTo>
                    <a:pt x="1266698" y="0"/>
                  </a:lnTo>
                  <a:lnTo>
                    <a:pt x="1266698" y="2286"/>
                  </a:lnTo>
                  <a:lnTo>
                    <a:pt x="1265936" y="3937"/>
                  </a:lnTo>
                  <a:lnTo>
                    <a:pt x="1264539" y="4572"/>
                  </a:lnTo>
                  <a:lnTo>
                    <a:pt x="1263142" y="5334"/>
                  </a:lnTo>
                  <a:lnTo>
                    <a:pt x="1259586" y="5715"/>
                  </a:lnTo>
                  <a:lnTo>
                    <a:pt x="1254125" y="5715"/>
                  </a:lnTo>
                  <a:lnTo>
                    <a:pt x="1243101" y="6794"/>
                  </a:lnTo>
                  <a:lnTo>
                    <a:pt x="1213764" y="44157"/>
                  </a:lnTo>
                  <a:lnTo>
                    <a:pt x="1213688" y="44450"/>
                  </a:lnTo>
                  <a:lnTo>
                    <a:pt x="1211999" y="58166"/>
                  </a:lnTo>
                  <a:lnTo>
                    <a:pt x="1211910" y="58889"/>
                  </a:lnTo>
                  <a:lnTo>
                    <a:pt x="1211402" y="73355"/>
                  </a:lnTo>
                  <a:lnTo>
                    <a:pt x="1211326" y="75692"/>
                  </a:lnTo>
                  <a:lnTo>
                    <a:pt x="1213485" y="101866"/>
                  </a:lnTo>
                  <a:lnTo>
                    <a:pt x="1219987" y="120561"/>
                  </a:lnTo>
                  <a:lnTo>
                    <a:pt x="1230820" y="131775"/>
                  </a:lnTo>
                  <a:lnTo>
                    <a:pt x="1245997" y="135509"/>
                  </a:lnTo>
                  <a:lnTo>
                    <a:pt x="1253350" y="134734"/>
                  </a:lnTo>
                  <a:lnTo>
                    <a:pt x="1259979" y="132372"/>
                  </a:lnTo>
                  <a:lnTo>
                    <a:pt x="1265872" y="128447"/>
                  </a:lnTo>
                  <a:lnTo>
                    <a:pt x="1271016" y="122936"/>
                  </a:lnTo>
                  <a:lnTo>
                    <a:pt x="1271168" y="122682"/>
                  </a:lnTo>
                  <a:lnTo>
                    <a:pt x="1275245" y="116065"/>
                  </a:lnTo>
                  <a:lnTo>
                    <a:pt x="1278267" y="107988"/>
                  </a:lnTo>
                  <a:lnTo>
                    <a:pt x="1280058" y="98729"/>
                  </a:lnTo>
                  <a:lnTo>
                    <a:pt x="1280668" y="88265"/>
                  </a:lnTo>
                  <a:close/>
                </a:path>
                <a:path w="1769745" h="168910">
                  <a:moveTo>
                    <a:pt x="1359789" y="86360"/>
                  </a:moveTo>
                  <a:lnTo>
                    <a:pt x="1359395" y="78397"/>
                  </a:lnTo>
                  <a:lnTo>
                    <a:pt x="1359281" y="76060"/>
                  </a:lnTo>
                  <a:lnTo>
                    <a:pt x="1357922" y="67564"/>
                  </a:lnTo>
                  <a:lnTo>
                    <a:pt x="1346200" y="45097"/>
                  </a:lnTo>
                  <a:lnTo>
                    <a:pt x="1346200" y="86360"/>
                  </a:lnTo>
                  <a:lnTo>
                    <a:pt x="1345882" y="94843"/>
                  </a:lnTo>
                  <a:lnTo>
                    <a:pt x="1333373" y="122682"/>
                  </a:lnTo>
                  <a:lnTo>
                    <a:pt x="1320419" y="122682"/>
                  </a:lnTo>
                  <a:lnTo>
                    <a:pt x="1313942" y="118872"/>
                  </a:lnTo>
                  <a:lnTo>
                    <a:pt x="1308354" y="111379"/>
                  </a:lnTo>
                  <a:lnTo>
                    <a:pt x="1308354" y="67564"/>
                  </a:lnTo>
                  <a:lnTo>
                    <a:pt x="1328293" y="51689"/>
                  </a:lnTo>
                  <a:lnTo>
                    <a:pt x="1333881" y="51689"/>
                  </a:lnTo>
                  <a:lnTo>
                    <a:pt x="1346200" y="86360"/>
                  </a:lnTo>
                  <a:lnTo>
                    <a:pt x="1346200" y="45097"/>
                  </a:lnTo>
                  <a:lnTo>
                    <a:pt x="1342288" y="42087"/>
                  </a:lnTo>
                  <a:lnTo>
                    <a:pt x="1336268" y="39674"/>
                  </a:lnTo>
                  <a:lnTo>
                    <a:pt x="1329436" y="38862"/>
                  </a:lnTo>
                  <a:lnTo>
                    <a:pt x="1321181" y="38862"/>
                  </a:lnTo>
                  <a:lnTo>
                    <a:pt x="1314196" y="43307"/>
                  </a:lnTo>
                  <a:lnTo>
                    <a:pt x="1308354" y="52070"/>
                  </a:lnTo>
                  <a:lnTo>
                    <a:pt x="1308354" y="41021"/>
                  </a:lnTo>
                  <a:lnTo>
                    <a:pt x="1295146" y="41021"/>
                  </a:lnTo>
                  <a:lnTo>
                    <a:pt x="1295146" y="168910"/>
                  </a:lnTo>
                  <a:lnTo>
                    <a:pt x="1308354" y="168910"/>
                  </a:lnTo>
                  <a:lnTo>
                    <a:pt x="1308354" y="126238"/>
                  </a:lnTo>
                  <a:lnTo>
                    <a:pt x="1313815" y="132461"/>
                  </a:lnTo>
                  <a:lnTo>
                    <a:pt x="1320546" y="135509"/>
                  </a:lnTo>
                  <a:lnTo>
                    <a:pt x="1328547" y="135509"/>
                  </a:lnTo>
                  <a:lnTo>
                    <a:pt x="1335011" y="134696"/>
                  </a:lnTo>
                  <a:lnTo>
                    <a:pt x="1340904" y="132245"/>
                  </a:lnTo>
                  <a:lnTo>
                    <a:pt x="1346200" y="128117"/>
                  </a:lnTo>
                  <a:lnTo>
                    <a:pt x="1347711" y="126238"/>
                  </a:lnTo>
                  <a:lnTo>
                    <a:pt x="1350581" y="122682"/>
                  </a:lnTo>
                  <a:lnTo>
                    <a:pt x="1350899" y="122301"/>
                  </a:lnTo>
                  <a:lnTo>
                    <a:pt x="1354797" y="115138"/>
                  </a:lnTo>
                  <a:lnTo>
                    <a:pt x="1357579" y="106768"/>
                  </a:lnTo>
                  <a:lnTo>
                    <a:pt x="1359230" y="97180"/>
                  </a:lnTo>
                  <a:lnTo>
                    <a:pt x="1359789" y="86360"/>
                  </a:lnTo>
                  <a:close/>
                </a:path>
                <a:path w="1769745" h="168910">
                  <a:moveTo>
                    <a:pt x="1439037" y="87249"/>
                  </a:moveTo>
                  <a:lnTo>
                    <a:pt x="1438541" y="78232"/>
                  </a:lnTo>
                  <a:lnTo>
                    <a:pt x="1438440" y="76377"/>
                  </a:lnTo>
                  <a:lnTo>
                    <a:pt x="1436712" y="67043"/>
                  </a:lnTo>
                  <a:lnTo>
                    <a:pt x="1436662" y="66789"/>
                  </a:lnTo>
                  <a:lnTo>
                    <a:pt x="1433817" y="58775"/>
                  </a:lnTo>
                  <a:lnTo>
                    <a:pt x="1433728" y="58521"/>
                  </a:lnTo>
                  <a:lnTo>
                    <a:pt x="1429702" y="51689"/>
                  </a:lnTo>
                  <a:lnTo>
                    <a:pt x="1425194" y="46761"/>
                  </a:lnTo>
                  <a:lnTo>
                    <a:pt x="1425194" y="78232"/>
                  </a:lnTo>
                  <a:lnTo>
                    <a:pt x="1383665" y="78232"/>
                  </a:lnTo>
                  <a:lnTo>
                    <a:pt x="1384681" y="69342"/>
                  </a:lnTo>
                  <a:lnTo>
                    <a:pt x="1387043" y="62738"/>
                  </a:lnTo>
                  <a:lnTo>
                    <a:pt x="1390904" y="58293"/>
                  </a:lnTo>
                  <a:lnTo>
                    <a:pt x="1394587" y="53848"/>
                  </a:lnTo>
                  <a:lnTo>
                    <a:pt x="1399159" y="51689"/>
                  </a:lnTo>
                  <a:lnTo>
                    <a:pt x="1409700" y="51689"/>
                  </a:lnTo>
                  <a:lnTo>
                    <a:pt x="1425194" y="78232"/>
                  </a:lnTo>
                  <a:lnTo>
                    <a:pt x="1425194" y="46761"/>
                  </a:lnTo>
                  <a:lnTo>
                    <a:pt x="1424584" y="46101"/>
                  </a:lnTo>
                  <a:lnTo>
                    <a:pt x="1418666" y="42087"/>
                  </a:lnTo>
                  <a:lnTo>
                    <a:pt x="1411922" y="39674"/>
                  </a:lnTo>
                  <a:lnTo>
                    <a:pt x="1404366" y="38862"/>
                  </a:lnTo>
                  <a:lnTo>
                    <a:pt x="1397000" y="39674"/>
                  </a:lnTo>
                  <a:lnTo>
                    <a:pt x="1370330" y="76377"/>
                  </a:lnTo>
                  <a:lnTo>
                    <a:pt x="1369695" y="87249"/>
                  </a:lnTo>
                  <a:lnTo>
                    <a:pt x="1370304" y="97993"/>
                  </a:lnTo>
                  <a:lnTo>
                    <a:pt x="1391119" y="132359"/>
                  </a:lnTo>
                  <a:lnTo>
                    <a:pt x="1405890" y="135509"/>
                  </a:lnTo>
                  <a:lnTo>
                    <a:pt x="1414272" y="135509"/>
                  </a:lnTo>
                  <a:lnTo>
                    <a:pt x="1421511" y="132969"/>
                  </a:lnTo>
                  <a:lnTo>
                    <a:pt x="1432902" y="122809"/>
                  </a:lnTo>
                  <a:lnTo>
                    <a:pt x="1433068" y="122809"/>
                  </a:lnTo>
                  <a:lnTo>
                    <a:pt x="1436624" y="115316"/>
                  </a:lnTo>
                  <a:lnTo>
                    <a:pt x="1437640" y="105791"/>
                  </a:lnTo>
                  <a:lnTo>
                    <a:pt x="1424051" y="105791"/>
                  </a:lnTo>
                  <a:lnTo>
                    <a:pt x="1423924" y="111125"/>
                  </a:lnTo>
                  <a:lnTo>
                    <a:pt x="1422019" y="115316"/>
                  </a:lnTo>
                  <a:lnTo>
                    <a:pt x="1418209" y="118237"/>
                  </a:lnTo>
                  <a:lnTo>
                    <a:pt x="1414526" y="121158"/>
                  </a:lnTo>
                  <a:lnTo>
                    <a:pt x="1410119" y="122809"/>
                  </a:lnTo>
                  <a:lnTo>
                    <a:pt x="1400035" y="122809"/>
                  </a:lnTo>
                  <a:lnTo>
                    <a:pt x="1394587" y="120015"/>
                  </a:lnTo>
                  <a:lnTo>
                    <a:pt x="1386332" y="109728"/>
                  </a:lnTo>
                  <a:lnTo>
                    <a:pt x="1383919" y="101854"/>
                  </a:lnTo>
                  <a:lnTo>
                    <a:pt x="1383411" y="91186"/>
                  </a:lnTo>
                  <a:lnTo>
                    <a:pt x="1439037" y="91186"/>
                  </a:lnTo>
                  <a:lnTo>
                    <a:pt x="1439037" y="87249"/>
                  </a:lnTo>
                  <a:close/>
                </a:path>
                <a:path w="1769745" h="168910">
                  <a:moveTo>
                    <a:pt x="1510284" y="107823"/>
                  </a:moveTo>
                  <a:lnTo>
                    <a:pt x="1509420" y="100850"/>
                  </a:lnTo>
                  <a:lnTo>
                    <a:pt x="1506867" y="94767"/>
                  </a:lnTo>
                  <a:lnTo>
                    <a:pt x="1502613" y="89560"/>
                  </a:lnTo>
                  <a:lnTo>
                    <a:pt x="1496695" y="85217"/>
                  </a:lnTo>
                  <a:lnTo>
                    <a:pt x="1504442" y="81026"/>
                  </a:lnTo>
                  <a:lnTo>
                    <a:pt x="1508379" y="74422"/>
                  </a:lnTo>
                  <a:lnTo>
                    <a:pt x="1508379" y="57785"/>
                  </a:lnTo>
                  <a:lnTo>
                    <a:pt x="1505864" y="51689"/>
                  </a:lnTo>
                  <a:lnTo>
                    <a:pt x="1505712" y="51308"/>
                  </a:lnTo>
                  <a:lnTo>
                    <a:pt x="1500505" y="46355"/>
                  </a:lnTo>
                  <a:lnTo>
                    <a:pt x="1495171" y="41402"/>
                  </a:lnTo>
                  <a:lnTo>
                    <a:pt x="1487932" y="38862"/>
                  </a:lnTo>
                  <a:lnTo>
                    <a:pt x="1469644" y="38862"/>
                  </a:lnTo>
                  <a:lnTo>
                    <a:pt x="1462532" y="41021"/>
                  </a:lnTo>
                  <a:lnTo>
                    <a:pt x="1457198" y="45466"/>
                  </a:lnTo>
                  <a:lnTo>
                    <a:pt x="1451864" y="49784"/>
                  </a:lnTo>
                  <a:lnTo>
                    <a:pt x="1449197" y="55372"/>
                  </a:lnTo>
                  <a:lnTo>
                    <a:pt x="1449197" y="62230"/>
                  </a:lnTo>
                  <a:lnTo>
                    <a:pt x="1462659" y="62230"/>
                  </a:lnTo>
                  <a:lnTo>
                    <a:pt x="1463052" y="57785"/>
                  </a:lnTo>
                  <a:lnTo>
                    <a:pt x="1463179" y="56388"/>
                  </a:lnTo>
                  <a:lnTo>
                    <a:pt x="1463281" y="55372"/>
                  </a:lnTo>
                  <a:lnTo>
                    <a:pt x="1463090" y="55372"/>
                  </a:lnTo>
                  <a:lnTo>
                    <a:pt x="1468882" y="51689"/>
                  </a:lnTo>
                  <a:lnTo>
                    <a:pt x="1489583" y="51689"/>
                  </a:lnTo>
                  <a:lnTo>
                    <a:pt x="1494790" y="56388"/>
                  </a:lnTo>
                  <a:lnTo>
                    <a:pt x="1494790" y="69469"/>
                  </a:lnTo>
                  <a:lnTo>
                    <a:pt x="1493647" y="72644"/>
                  </a:lnTo>
                  <a:lnTo>
                    <a:pt x="1489202" y="78105"/>
                  </a:lnTo>
                  <a:lnTo>
                    <a:pt x="1483995" y="79502"/>
                  </a:lnTo>
                  <a:lnTo>
                    <a:pt x="1471041" y="79502"/>
                  </a:lnTo>
                  <a:lnTo>
                    <a:pt x="1471041" y="91948"/>
                  </a:lnTo>
                  <a:lnTo>
                    <a:pt x="1481328" y="91948"/>
                  </a:lnTo>
                  <a:lnTo>
                    <a:pt x="1485265" y="92456"/>
                  </a:lnTo>
                  <a:lnTo>
                    <a:pt x="1487805" y="93218"/>
                  </a:lnTo>
                  <a:lnTo>
                    <a:pt x="1490345" y="94107"/>
                  </a:lnTo>
                  <a:lnTo>
                    <a:pt x="1492504" y="95758"/>
                  </a:lnTo>
                  <a:lnTo>
                    <a:pt x="1494155" y="98298"/>
                  </a:lnTo>
                  <a:lnTo>
                    <a:pt x="1495933" y="100711"/>
                  </a:lnTo>
                  <a:lnTo>
                    <a:pt x="1496822" y="103886"/>
                  </a:lnTo>
                  <a:lnTo>
                    <a:pt x="1496822" y="112141"/>
                  </a:lnTo>
                  <a:lnTo>
                    <a:pt x="1495171" y="115697"/>
                  </a:lnTo>
                  <a:lnTo>
                    <a:pt x="1488567" y="121285"/>
                  </a:lnTo>
                  <a:lnTo>
                    <a:pt x="1483995" y="122682"/>
                  </a:lnTo>
                  <a:lnTo>
                    <a:pt x="1472692" y="122682"/>
                  </a:lnTo>
                  <a:lnTo>
                    <a:pt x="1468120" y="121285"/>
                  </a:lnTo>
                  <a:lnTo>
                    <a:pt x="1464945" y="118491"/>
                  </a:lnTo>
                  <a:lnTo>
                    <a:pt x="1461643" y="115697"/>
                  </a:lnTo>
                  <a:lnTo>
                    <a:pt x="1459992" y="112649"/>
                  </a:lnTo>
                  <a:lnTo>
                    <a:pt x="1459992" y="109347"/>
                  </a:lnTo>
                  <a:lnTo>
                    <a:pt x="1446403" y="109347"/>
                  </a:lnTo>
                  <a:lnTo>
                    <a:pt x="1469263" y="135509"/>
                  </a:lnTo>
                  <a:lnTo>
                    <a:pt x="1488567" y="135509"/>
                  </a:lnTo>
                  <a:lnTo>
                    <a:pt x="1496060" y="132969"/>
                  </a:lnTo>
                  <a:lnTo>
                    <a:pt x="1496301" y="132969"/>
                  </a:lnTo>
                  <a:lnTo>
                    <a:pt x="1502029" y="127635"/>
                  </a:lnTo>
                  <a:lnTo>
                    <a:pt x="1507223" y="122682"/>
                  </a:lnTo>
                  <a:lnTo>
                    <a:pt x="1507490" y="122428"/>
                  </a:lnTo>
                  <a:lnTo>
                    <a:pt x="1510284" y="115824"/>
                  </a:lnTo>
                  <a:lnTo>
                    <a:pt x="1510284" y="107823"/>
                  </a:lnTo>
                  <a:close/>
                </a:path>
                <a:path w="1769745" h="168910">
                  <a:moveTo>
                    <a:pt x="1585214" y="41021"/>
                  </a:moveTo>
                  <a:lnTo>
                    <a:pt x="1572133" y="41021"/>
                  </a:lnTo>
                  <a:lnTo>
                    <a:pt x="1572133" y="79248"/>
                  </a:lnTo>
                  <a:lnTo>
                    <a:pt x="1538478" y="79248"/>
                  </a:lnTo>
                  <a:lnTo>
                    <a:pt x="1538478" y="41021"/>
                  </a:lnTo>
                  <a:lnTo>
                    <a:pt x="1525270" y="41021"/>
                  </a:lnTo>
                  <a:lnTo>
                    <a:pt x="1525270" y="133350"/>
                  </a:lnTo>
                  <a:lnTo>
                    <a:pt x="1538478" y="133350"/>
                  </a:lnTo>
                  <a:lnTo>
                    <a:pt x="1538478" y="92202"/>
                  </a:lnTo>
                  <a:lnTo>
                    <a:pt x="1572133" y="92202"/>
                  </a:lnTo>
                  <a:lnTo>
                    <a:pt x="1572133" y="133350"/>
                  </a:lnTo>
                  <a:lnTo>
                    <a:pt x="1585214" y="133350"/>
                  </a:lnTo>
                  <a:lnTo>
                    <a:pt x="1585214" y="92202"/>
                  </a:lnTo>
                  <a:lnTo>
                    <a:pt x="1585214" y="79248"/>
                  </a:lnTo>
                  <a:lnTo>
                    <a:pt x="1585214" y="41021"/>
                  </a:lnTo>
                  <a:close/>
                </a:path>
                <a:path w="1769745" h="168910">
                  <a:moveTo>
                    <a:pt x="1664970" y="96520"/>
                  </a:moveTo>
                  <a:lnTo>
                    <a:pt x="1662341" y="89789"/>
                  </a:lnTo>
                  <a:lnTo>
                    <a:pt x="1656842" y="84582"/>
                  </a:lnTo>
                  <a:lnTo>
                    <a:pt x="1651508" y="79502"/>
                  </a:lnTo>
                  <a:lnTo>
                    <a:pt x="1651381" y="79463"/>
                  </a:lnTo>
                  <a:lnTo>
                    <a:pt x="1651381" y="94869"/>
                  </a:lnTo>
                  <a:lnTo>
                    <a:pt x="1651381" y="115443"/>
                  </a:lnTo>
                  <a:lnTo>
                    <a:pt x="1645412" y="120523"/>
                  </a:lnTo>
                  <a:lnTo>
                    <a:pt x="1617726" y="120523"/>
                  </a:lnTo>
                  <a:lnTo>
                    <a:pt x="1617726" y="89789"/>
                  </a:lnTo>
                  <a:lnTo>
                    <a:pt x="1645412" y="89789"/>
                  </a:lnTo>
                  <a:lnTo>
                    <a:pt x="1651381" y="94869"/>
                  </a:lnTo>
                  <a:lnTo>
                    <a:pt x="1651381" y="79463"/>
                  </a:lnTo>
                  <a:lnTo>
                    <a:pt x="1643888" y="76962"/>
                  </a:lnTo>
                  <a:lnTo>
                    <a:pt x="1617726" y="76962"/>
                  </a:lnTo>
                  <a:lnTo>
                    <a:pt x="1617726" y="41021"/>
                  </a:lnTo>
                  <a:lnTo>
                    <a:pt x="1604518" y="41021"/>
                  </a:lnTo>
                  <a:lnTo>
                    <a:pt x="1604518" y="133350"/>
                  </a:lnTo>
                  <a:lnTo>
                    <a:pt x="1643888" y="133350"/>
                  </a:lnTo>
                  <a:lnTo>
                    <a:pt x="1651508" y="130810"/>
                  </a:lnTo>
                  <a:lnTo>
                    <a:pt x="1656842" y="125730"/>
                  </a:lnTo>
                  <a:lnTo>
                    <a:pt x="1662303" y="120777"/>
                  </a:lnTo>
                  <a:lnTo>
                    <a:pt x="1662391" y="120523"/>
                  </a:lnTo>
                  <a:lnTo>
                    <a:pt x="1664970" y="113792"/>
                  </a:lnTo>
                  <a:lnTo>
                    <a:pt x="1664970" y="96520"/>
                  </a:lnTo>
                  <a:close/>
                </a:path>
                <a:path w="1769745" h="168910">
                  <a:moveTo>
                    <a:pt x="1687449" y="41021"/>
                  </a:moveTo>
                  <a:lnTo>
                    <a:pt x="1674368" y="41021"/>
                  </a:lnTo>
                  <a:lnTo>
                    <a:pt x="1674368" y="133350"/>
                  </a:lnTo>
                  <a:lnTo>
                    <a:pt x="1687449" y="133350"/>
                  </a:lnTo>
                  <a:lnTo>
                    <a:pt x="1687449" y="41021"/>
                  </a:lnTo>
                  <a:close/>
                </a:path>
                <a:path w="1769745" h="168910">
                  <a:moveTo>
                    <a:pt x="1769745" y="87249"/>
                  </a:moveTo>
                  <a:lnTo>
                    <a:pt x="1769249" y="78232"/>
                  </a:lnTo>
                  <a:lnTo>
                    <a:pt x="1769148" y="76377"/>
                  </a:lnTo>
                  <a:lnTo>
                    <a:pt x="1767420" y="67043"/>
                  </a:lnTo>
                  <a:lnTo>
                    <a:pt x="1767370" y="66789"/>
                  </a:lnTo>
                  <a:lnTo>
                    <a:pt x="1764525" y="58775"/>
                  </a:lnTo>
                  <a:lnTo>
                    <a:pt x="1764436" y="58521"/>
                  </a:lnTo>
                  <a:lnTo>
                    <a:pt x="1760410" y="51689"/>
                  </a:lnTo>
                  <a:lnTo>
                    <a:pt x="1755902" y="46761"/>
                  </a:lnTo>
                  <a:lnTo>
                    <a:pt x="1755902" y="78232"/>
                  </a:lnTo>
                  <a:lnTo>
                    <a:pt x="1714373" y="78232"/>
                  </a:lnTo>
                  <a:lnTo>
                    <a:pt x="1715389" y="69342"/>
                  </a:lnTo>
                  <a:lnTo>
                    <a:pt x="1717751" y="62738"/>
                  </a:lnTo>
                  <a:lnTo>
                    <a:pt x="1721612" y="58293"/>
                  </a:lnTo>
                  <a:lnTo>
                    <a:pt x="1725295" y="53848"/>
                  </a:lnTo>
                  <a:lnTo>
                    <a:pt x="1729867" y="51689"/>
                  </a:lnTo>
                  <a:lnTo>
                    <a:pt x="1740408" y="51689"/>
                  </a:lnTo>
                  <a:lnTo>
                    <a:pt x="1755902" y="78232"/>
                  </a:lnTo>
                  <a:lnTo>
                    <a:pt x="1755902" y="46761"/>
                  </a:lnTo>
                  <a:lnTo>
                    <a:pt x="1755292" y="46101"/>
                  </a:lnTo>
                  <a:lnTo>
                    <a:pt x="1749374" y="42087"/>
                  </a:lnTo>
                  <a:lnTo>
                    <a:pt x="1742630" y="39674"/>
                  </a:lnTo>
                  <a:lnTo>
                    <a:pt x="1735074" y="38862"/>
                  </a:lnTo>
                  <a:lnTo>
                    <a:pt x="1727708" y="39674"/>
                  </a:lnTo>
                  <a:lnTo>
                    <a:pt x="1701038" y="76377"/>
                  </a:lnTo>
                  <a:lnTo>
                    <a:pt x="1700403" y="87249"/>
                  </a:lnTo>
                  <a:lnTo>
                    <a:pt x="1701012" y="97993"/>
                  </a:lnTo>
                  <a:lnTo>
                    <a:pt x="1721827" y="132359"/>
                  </a:lnTo>
                  <a:lnTo>
                    <a:pt x="1736598" y="135509"/>
                  </a:lnTo>
                  <a:lnTo>
                    <a:pt x="1744980" y="135509"/>
                  </a:lnTo>
                  <a:lnTo>
                    <a:pt x="1752219" y="132969"/>
                  </a:lnTo>
                  <a:lnTo>
                    <a:pt x="1763610" y="122809"/>
                  </a:lnTo>
                  <a:lnTo>
                    <a:pt x="1763776" y="122809"/>
                  </a:lnTo>
                  <a:lnTo>
                    <a:pt x="1767332" y="115316"/>
                  </a:lnTo>
                  <a:lnTo>
                    <a:pt x="1768348" y="105791"/>
                  </a:lnTo>
                  <a:lnTo>
                    <a:pt x="1754759" y="105791"/>
                  </a:lnTo>
                  <a:lnTo>
                    <a:pt x="1754632" y="111125"/>
                  </a:lnTo>
                  <a:lnTo>
                    <a:pt x="1752727" y="115316"/>
                  </a:lnTo>
                  <a:lnTo>
                    <a:pt x="1748917" y="118237"/>
                  </a:lnTo>
                  <a:lnTo>
                    <a:pt x="1745234" y="121158"/>
                  </a:lnTo>
                  <a:lnTo>
                    <a:pt x="1740827" y="122809"/>
                  </a:lnTo>
                  <a:lnTo>
                    <a:pt x="1730743" y="122809"/>
                  </a:lnTo>
                  <a:lnTo>
                    <a:pt x="1725295" y="120015"/>
                  </a:lnTo>
                  <a:lnTo>
                    <a:pt x="1717040" y="109728"/>
                  </a:lnTo>
                  <a:lnTo>
                    <a:pt x="1714627" y="101854"/>
                  </a:lnTo>
                  <a:lnTo>
                    <a:pt x="1714119" y="91186"/>
                  </a:lnTo>
                  <a:lnTo>
                    <a:pt x="1769745" y="91186"/>
                  </a:lnTo>
                  <a:lnTo>
                    <a:pt x="1769745" y="87249"/>
                  </a:lnTo>
                  <a:close/>
                </a:path>
              </a:pathLst>
            </a:custGeom>
            <a:solidFill>
              <a:srgbClr val="000000"/>
            </a:solidFill>
          </p:spPr>
          <p:txBody>
            <a:bodyPr wrap="square" lIns="0" tIns="0" rIns="0" bIns="0" rtlCol="0"/>
            <a:lstStyle/>
            <a:p>
              <a:endParaRPr/>
            </a:p>
          </p:txBody>
        </p:sp>
        <p:pic>
          <p:nvPicPr>
            <p:cNvPr id="23" name="object 23"/>
            <p:cNvPicPr/>
            <p:nvPr/>
          </p:nvPicPr>
          <p:blipFill>
            <a:blip r:embed="rId6" cstate="print"/>
            <a:stretch>
              <a:fillRect/>
            </a:stretch>
          </p:blipFill>
          <p:spPr>
            <a:xfrm>
              <a:off x="10550016" y="2603373"/>
              <a:ext cx="120650" cy="127635"/>
            </a:xfrm>
            <a:prstGeom prst="rect">
              <a:avLst/>
            </a:prstGeom>
          </p:spPr>
        </p:pic>
        <p:sp>
          <p:nvSpPr>
            <p:cNvPr id="24" name="object 24"/>
            <p:cNvSpPr/>
            <p:nvPr/>
          </p:nvSpPr>
          <p:spPr>
            <a:xfrm>
              <a:off x="9612249" y="2636519"/>
              <a:ext cx="1408430" cy="310515"/>
            </a:xfrm>
            <a:custGeom>
              <a:avLst/>
              <a:gdLst/>
              <a:ahLst/>
              <a:cxnLst/>
              <a:rect l="l" t="t" r="r" b="b"/>
              <a:pathLst>
                <a:path w="1408429" h="310514">
                  <a:moveTo>
                    <a:pt x="147955" y="180213"/>
                  </a:moveTo>
                  <a:lnTo>
                    <a:pt x="131953" y="180213"/>
                  </a:lnTo>
                  <a:lnTo>
                    <a:pt x="108966" y="284226"/>
                  </a:lnTo>
                  <a:lnTo>
                    <a:pt x="87223" y="196977"/>
                  </a:lnTo>
                  <a:lnTo>
                    <a:pt x="83058" y="180213"/>
                  </a:lnTo>
                  <a:lnTo>
                    <a:pt x="64897" y="180213"/>
                  </a:lnTo>
                  <a:lnTo>
                    <a:pt x="38989" y="284226"/>
                  </a:lnTo>
                  <a:lnTo>
                    <a:pt x="16002" y="180213"/>
                  </a:lnTo>
                  <a:lnTo>
                    <a:pt x="0" y="180213"/>
                  </a:lnTo>
                  <a:lnTo>
                    <a:pt x="31750" y="307848"/>
                  </a:lnTo>
                  <a:lnTo>
                    <a:pt x="46355" y="307848"/>
                  </a:lnTo>
                  <a:lnTo>
                    <a:pt x="52247" y="284226"/>
                  </a:lnTo>
                  <a:lnTo>
                    <a:pt x="74041" y="196977"/>
                  </a:lnTo>
                  <a:lnTo>
                    <a:pt x="101600" y="307848"/>
                  </a:lnTo>
                  <a:lnTo>
                    <a:pt x="116205" y="307848"/>
                  </a:lnTo>
                  <a:lnTo>
                    <a:pt x="122072" y="284226"/>
                  </a:lnTo>
                  <a:lnTo>
                    <a:pt x="147955" y="180213"/>
                  </a:lnTo>
                  <a:close/>
                </a:path>
                <a:path w="1408429" h="310514">
                  <a:moveTo>
                    <a:pt x="232283" y="257048"/>
                  </a:moveTo>
                  <a:lnTo>
                    <a:pt x="156337" y="257048"/>
                  </a:lnTo>
                  <a:lnTo>
                    <a:pt x="156337" y="271653"/>
                  </a:lnTo>
                  <a:lnTo>
                    <a:pt x="232283" y="271653"/>
                  </a:lnTo>
                  <a:lnTo>
                    <a:pt x="232283" y="257048"/>
                  </a:lnTo>
                  <a:close/>
                </a:path>
                <a:path w="1408429" h="310514">
                  <a:moveTo>
                    <a:pt x="232283" y="218186"/>
                  </a:moveTo>
                  <a:lnTo>
                    <a:pt x="156337" y="218186"/>
                  </a:lnTo>
                  <a:lnTo>
                    <a:pt x="156337" y="232791"/>
                  </a:lnTo>
                  <a:lnTo>
                    <a:pt x="232283" y="232791"/>
                  </a:lnTo>
                  <a:lnTo>
                    <a:pt x="232283" y="218186"/>
                  </a:lnTo>
                  <a:close/>
                </a:path>
                <a:path w="1408429" h="310514">
                  <a:moveTo>
                    <a:pt x="302133" y="178054"/>
                  </a:moveTo>
                  <a:lnTo>
                    <a:pt x="290703" y="178054"/>
                  </a:lnTo>
                  <a:lnTo>
                    <a:pt x="287261" y="188150"/>
                  </a:lnTo>
                  <a:lnTo>
                    <a:pt x="280962" y="195376"/>
                  </a:lnTo>
                  <a:lnTo>
                    <a:pt x="271780" y="199720"/>
                  </a:lnTo>
                  <a:lnTo>
                    <a:pt x="259715" y="201168"/>
                  </a:lnTo>
                  <a:lnTo>
                    <a:pt x="259715" y="214122"/>
                  </a:lnTo>
                  <a:lnTo>
                    <a:pt x="268439" y="213702"/>
                  </a:lnTo>
                  <a:lnTo>
                    <a:pt x="275983" y="212445"/>
                  </a:lnTo>
                  <a:lnTo>
                    <a:pt x="282295" y="210375"/>
                  </a:lnTo>
                  <a:lnTo>
                    <a:pt x="287401" y="207518"/>
                  </a:lnTo>
                  <a:lnTo>
                    <a:pt x="287401" y="307848"/>
                  </a:lnTo>
                  <a:lnTo>
                    <a:pt x="302133" y="307848"/>
                  </a:lnTo>
                  <a:lnTo>
                    <a:pt x="302133" y="207518"/>
                  </a:lnTo>
                  <a:lnTo>
                    <a:pt x="302133" y="178054"/>
                  </a:lnTo>
                  <a:close/>
                </a:path>
                <a:path w="1408429" h="310514">
                  <a:moveTo>
                    <a:pt x="412877" y="273939"/>
                  </a:moveTo>
                  <a:lnTo>
                    <a:pt x="397510" y="246278"/>
                  </a:lnTo>
                  <a:lnTo>
                    <a:pt x="397510" y="268478"/>
                  </a:lnTo>
                  <a:lnTo>
                    <a:pt x="397510" y="281178"/>
                  </a:lnTo>
                  <a:lnTo>
                    <a:pt x="395478" y="286893"/>
                  </a:lnTo>
                  <a:lnTo>
                    <a:pt x="391287" y="290957"/>
                  </a:lnTo>
                  <a:lnTo>
                    <a:pt x="387223" y="295021"/>
                  </a:lnTo>
                  <a:lnTo>
                    <a:pt x="381762" y="297180"/>
                  </a:lnTo>
                  <a:lnTo>
                    <a:pt x="368173" y="297180"/>
                  </a:lnTo>
                  <a:lnTo>
                    <a:pt x="362712" y="295021"/>
                  </a:lnTo>
                  <a:lnTo>
                    <a:pt x="358521" y="290957"/>
                  </a:lnTo>
                  <a:lnTo>
                    <a:pt x="354457" y="286893"/>
                  </a:lnTo>
                  <a:lnTo>
                    <a:pt x="352298" y="281178"/>
                  </a:lnTo>
                  <a:lnTo>
                    <a:pt x="352298" y="268478"/>
                  </a:lnTo>
                  <a:lnTo>
                    <a:pt x="374904" y="247904"/>
                  </a:lnTo>
                  <a:lnTo>
                    <a:pt x="382778" y="251841"/>
                  </a:lnTo>
                  <a:lnTo>
                    <a:pt x="388493" y="255778"/>
                  </a:lnTo>
                  <a:lnTo>
                    <a:pt x="392176" y="259715"/>
                  </a:lnTo>
                  <a:lnTo>
                    <a:pt x="395732" y="263779"/>
                  </a:lnTo>
                  <a:lnTo>
                    <a:pt x="397510" y="268478"/>
                  </a:lnTo>
                  <a:lnTo>
                    <a:pt x="397510" y="246278"/>
                  </a:lnTo>
                  <a:lnTo>
                    <a:pt x="389001" y="240792"/>
                  </a:lnTo>
                  <a:lnTo>
                    <a:pt x="397421" y="234200"/>
                  </a:lnTo>
                  <a:lnTo>
                    <a:pt x="397535" y="234061"/>
                  </a:lnTo>
                  <a:lnTo>
                    <a:pt x="403453" y="226809"/>
                  </a:lnTo>
                  <a:lnTo>
                    <a:pt x="407085" y="218630"/>
                  </a:lnTo>
                  <a:lnTo>
                    <a:pt x="408305" y="209677"/>
                  </a:lnTo>
                  <a:lnTo>
                    <a:pt x="408305" y="200406"/>
                  </a:lnTo>
                  <a:lnTo>
                    <a:pt x="405257" y="192786"/>
                  </a:lnTo>
                  <a:lnTo>
                    <a:pt x="403263" y="190881"/>
                  </a:lnTo>
                  <a:lnTo>
                    <a:pt x="399161" y="186944"/>
                  </a:lnTo>
                  <a:lnTo>
                    <a:pt x="394208" y="183045"/>
                  </a:lnTo>
                  <a:lnTo>
                    <a:pt x="393065" y="182499"/>
                  </a:lnTo>
                  <a:lnTo>
                    <a:pt x="393065" y="203835"/>
                  </a:lnTo>
                  <a:lnTo>
                    <a:pt x="393065" y="209677"/>
                  </a:lnTo>
                  <a:lnTo>
                    <a:pt x="391922" y="216916"/>
                  </a:lnTo>
                  <a:lnTo>
                    <a:pt x="388505" y="223393"/>
                  </a:lnTo>
                  <a:lnTo>
                    <a:pt x="382828" y="229108"/>
                  </a:lnTo>
                  <a:lnTo>
                    <a:pt x="374904" y="234061"/>
                  </a:lnTo>
                  <a:lnTo>
                    <a:pt x="366991" y="229108"/>
                  </a:lnTo>
                  <a:lnTo>
                    <a:pt x="361353" y="223393"/>
                  </a:lnTo>
                  <a:lnTo>
                    <a:pt x="357987" y="216916"/>
                  </a:lnTo>
                  <a:lnTo>
                    <a:pt x="356870" y="209677"/>
                  </a:lnTo>
                  <a:lnTo>
                    <a:pt x="356870" y="203835"/>
                  </a:lnTo>
                  <a:lnTo>
                    <a:pt x="358394" y="199136"/>
                  </a:lnTo>
                  <a:lnTo>
                    <a:pt x="361569" y="195834"/>
                  </a:lnTo>
                  <a:lnTo>
                    <a:pt x="364871" y="192532"/>
                  </a:lnTo>
                  <a:lnTo>
                    <a:pt x="369316" y="190881"/>
                  </a:lnTo>
                  <a:lnTo>
                    <a:pt x="380619" y="190881"/>
                  </a:lnTo>
                  <a:lnTo>
                    <a:pt x="385064" y="192532"/>
                  </a:lnTo>
                  <a:lnTo>
                    <a:pt x="388239" y="195834"/>
                  </a:lnTo>
                  <a:lnTo>
                    <a:pt x="391541" y="199136"/>
                  </a:lnTo>
                  <a:lnTo>
                    <a:pt x="393065" y="203835"/>
                  </a:lnTo>
                  <a:lnTo>
                    <a:pt x="393065" y="182499"/>
                  </a:lnTo>
                  <a:lnTo>
                    <a:pt x="388505" y="180263"/>
                  </a:lnTo>
                  <a:lnTo>
                    <a:pt x="382066" y="178612"/>
                  </a:lnTo>
                  <a:lnTo>
                    <a:pt x="374904" y="178054"/>
                  </a:lnTo>
                  <a:lnTo>
                    <a:pt x="367804" y="178612"/>
                  </a:lnTo>
                  <a:lnTo>
                    <a:pt x="341503" y="200406"/>
                  </a:lnTo>
                  <a:lnTo>
                    <a:pt x="341503" y="209677"/>
                  </a:lnTo>
                  <a:lnTo>
                    <a:pt x="342709" y="218630"/>
                  </a:lnTo>
                  <a:lnTo>
                    <a:pt x="346354" y="226809"/>
                  </a:lnTo>
                  <a:lnTo>
                    <a:pt x="352310" y="234061"/>
                  </a:lnTo>
                  <a:lnTo>
                    <a:pt x="352425" y="234200"/>
                  </a:lnTo>
                  <a:lnTo>
                    <a:pt x="360934" y="240792"/>
                  </a:lnTo>
                  <a:lnTo>
                    <a:pt x="350494" y="247510"/>
                  </a:lnTo>
                  <a:lnTo>
                    <a:pt x="343039" y="255270"/>
                  </a:lnTo>
                  <a:lnTo>
                    <a:pt x="338543" y="264083"/>
                  </a:lnTo>
                  <a:lnTo>
                    <a:pt x="337058" y="273939"/>
                  </a:lnTo>
                  <a:lnTo>
                    <a:pt x="337680" y="281178"/>
                  </a:lnTo>
                  <a:lnTo>
                    <a:pt x="337718" y="281635"/>
                  </a:lnTo>
                  <a:lnTo>
                    <a:pt x="366826" y="309397"/>
                  </a:lnTo>
                  <a:lnTo>
                    <a:pt x="374904" y="310007"/>
                  </a:lnTo>
                  <a:lnTo>
                    <a:pt x="382968" y="309397"/>
                  </a:lnTo>
                  <a:lnTo>
                    <a:pt x="390232" y="307530"/>
                  </a:lnTo>
                  <a:lnTo>
                    <a:pt x="396684" y="304444"/>
                  </a:lnTo>
                  <a:lnTo>
                    <a:pt x="402336" y="300101"/>
                  </a:lnTo>
                  <a:lnTo>
                    <a:pt x="404812" y="297180"/>
                  </a:lnTo>
                  <a:lnTo>
                    <a:pt x="406920" y="294703"/>
                  </a:lnTo>
                  <a:lnTo>
                    <a:pt x="410222" y="288544"/>
                  </a:lnTo>
                  <a:lnTo>
                    <a:pt x="412203" y="281635"/>
                  </a:lnTo>
                  <a:lnTo>
                    <a:pt x="412877" y="273939"/>
                  </a:lnTo>
                  <a:close/>
                </a:path>
                <a:path w="1408429" h="310514">
                  <a:moveTo>
                    <a:pt x="482600" y="211963"/>
                  </a:moveTo>
                  <a:lnTo>
                    <a:pt x="470027" y="180987"/>
                  </a:lnTo>
                  <a:lnTo>
                    <a:pt x="470027" y="211963"/>
                  </a:lnTo>
                  <a:lnTo>
                    <a:pt x="469163" y="222059"/>
                  </a:lnTo>
                  <a:lnTo>
                    <a:pt x="466585" y="229285"/>
                  </a:lnTo>
                  <a:lnTo>
                    <a:pt x="462305" y="233629"/>
                  </a:lnTo>
                  <a:lnTo>
                    <a:pt x="456311" y="235077"/>
                  </a:lnTo>
                  <a:lnTo>
                    <a:pt x="450456" y="233629"/>
                  </a:lnTo>
                  <a:lnTo>
                    <a:pt x="446239" y="229285"/>
                  </a:lnTo>
                  <a:lnTo>
                    <a:pt x="443699" y="222059"/>
                  </a:lnTo>
                  <a:lnTo>
                    <a:pt x="442849" y="211963"/>
                  </a:lnTo>
                  <a:lnTo>
                    <a:pt x="443699" y="201803"/>
                  </a:lnTo>
                  <a:lnTo>
                    <a:pt x="446239" y="194538"/>
                  </a:lnTo>
                  <a:lnTo>
                    <a:pt x="450456" y="190182"/>
                  </a:lnTo>
                  <a:lnTo>
                    <a:pt x="456311" y="188722"/>
                  </a:lnTo>
                  <a:lnTo>
                    <a:pt x="462305" y="190182"/>
                  </a:lnTo>
                  <a:lnTo>
                    <a:pt x="466598" y="194538"/>
                  </a:lnTo>
                  <a:lnTo>
                    <a:pt x="469163" y="201803"/>
                  </a:lnTo>
                  <a:lnTo>
                    <a:pt x="470027" y="211963"/>
                  </a:lnTo>
                  <a:lnTo>
                    <a:pt x="470027" y="180987"/>
                  </a:lnTo>
                  <a:lnTo>
                    <a:pt x="464058" y="178054"/>
                  </a:lnTo>
                  <a:lnTo>
                    <a:pt x="448691" y="178054"/>
                  </a:lnTo>
                  <a:lnTo>
                    <a:pt x="430403" y="211963"/>
                  </a:lnTo>
                  <a:lnTo>
                    <a:pt x="430847" y="219379"/>
                  </a:lnTo>
                  <a:lnTo>
                    <a:pt x="448691" y="245745"/>
                  </a:lnTo>
                  <a:lnTo>
                    <a:pt x="464058" y="245745"/>
                  </a:lnTo>
                  <a:lnTo>
                    <a:pt x="470281" y="242697"/>
                  </a:lnTo>
                  <a:lnTo>
                    <a:pt x="475234" y="236728"/>
                  </a:lnTo>
                  <a:lnTo>
                    <a:pt x="476288" y="235077"/>
                  </a:lnTo>
                  <a:lnTo>
                    <a:pt x="478409" y="231762"/>
                  </a:lnTo>
                  <a:lnTo>
                    <a:pt x="480720" y="225971"/>
                  </a:lnTo>
                  <a:lnTo>
                    <a:pt x="482117" y="219379"/>
                  </a:lnTo>
                  <a:lnTo>
                    <a:pt x="482600" y="211963"/>
                  </a:lnTo>
                  <a:close/>
                </a:path>
                <a:path w="1408429" h="310514">
                  <a:moveTo>
                    <a:pt x="528574" y="180213"/>
                  </a:moveTo>
                  <a:lnTo>
                    <a:pt x="517144" y="180213"/>
                  </a:lnTo>
                  <a:lnTo>
                    <a:pt x="454406" y="307848"/>
                  </a:lnTo>
                  <a:lnTo>
                    <a:pt x="465836" y="307848"/>
                  </a:lnTo>
                  <a:lnTo>
                    <a:pt x="528574" y="180213"/>
                  </a:lnTo>
                  <a:close/>
                </a:path>
                <a:path w="1408429" h="310514">
                  <a:moveTo>
                    <a:pt x="552831" y="276098"/>
                  </a:moveTo>
                  <a:lnTo>
                    <a:pt x="552373" y="268681"/>
                  </a:lnTo>
                  <a:lnTo>
                    <a:pt x="551002" y="262051"/>
                  </a:lnTo>
                  <a:lnTo>
                    <a:pt x="548703" y="256260"/>
                  </a:lnTo>
                  <a:lnTo>
                    <a:pt x="546455" y="252857"/>
                  </a:lnTo>
                  <a:lnTo>
                    <a:pt x="545465" y="251333"/>
                  </a:lnTo>
                  <a:lnTo>
                    <a:pt x="540639" y="245237"/>
                  </a:lnTo>
                  <a:lnTo>
                    <a:pt x="540258" y="245059"/>
                  </a:lnTo>
                  <a:lnTo>
                    <a:pt x="540258" y="276098"/>
                  </a:lnTo>
                  <a:lnTo>
                    <a:pt x="539394" y="286270"/>
                  </a:lnTo>
                  <a:lnTo>
                    <a:pt x="536841" y="293535"/>
                  </a:lnTo>
                  <a:lnTo>
                    <a:pt x="532587" y="297891"/>
                  </a:lnTo>
                  <a:lnTo>
                    <a:pt x="526669" y="299339"/>
                  </a:lnTo>
                  <a:lnTo>
                    <a:pt x="520750" y="297891"/>
                  </a:lnTo>
                  <a:lnTo>
                    <a:pt x="516547" y="293535"/>
                  </a:lnTo>
                  <a:lnTo>
                    <a:pt x="514032" y="286270"/>
                  </a:lnTo>
                  <a:lnTo>
                    <a:pt x="513207" y="276098"/>
                  </a:lnTo>
                  <a:lnTo>
                    <a:pt x="514032" y="265938"/>
                  </a:lnTo>
                  <a:lnTo>
                    <a:pt x="516547" y="258673"/>
                  </a:lnTo>
                  <a:lnTo>
                    <a:pt x="520750" y="254317"/>
                  </a:lnTo>
                  <a:lnTo>
                    <a:pt x="526669" y="252857"/>
                  </a:lnTo>
                  <a:lnTo>
                    <a:pt x="532587" y="254317"/>
                  </a:lnTo>
                  <a:lnTo>
                    <a:pt x="536841" y="258673"/>
                  </a:lnTo>
                  <a:lnTo>
                    <a:pt x="539394" y="265938"/>
                  </a:lnTo>
                  <a:lnTo>
                    <a:pt x="540258" y="276098"/>
                  </a:lnTo>
                  <a:lnTo>
                    <a:pt x="540258" y="245059"/>
                  </a:lnTo>
                  <a:lnTo>
                    <a:pt x="534289" y="242189"/>
                  </a:lnTo>
                  <a:lnTo>
                    <a:pt x="518922" y="242189"/>
                  </a:lnTo>
                  <a:lnTo>
                    <a:pt x="500634" y="276098"/>
                  </a:lnTo>
                  <a:lnTo>
                    <a:pt x="501078" y="283578"/>
                  </a:lnTo>
                  <a:lnTo>
                    <a:pt x="518922" y="310007"/>
                  </a:lnTo>
                  <a:lnTo>
                    <a:pt x="534289" y="310007"/>
                  </a:lnTo>
                  <a:lnTo>
                    <a:pt x="552361" y="283578"/>
                  </a:lnTo>
                  <a:lnTo>
                    <a:pt x="552831" y="276098"/>
                  </a:lnTo>
                  <a:close/>
                </a:path>
                <a:path w="1408429" h="310514">
                  <a:moveTo>
                    <a:pt x="1186180" y="29845"/>
                  </a:moveTo>
                  <a:lnTo>
                    <a:pt x="1185164" y="20193"/>
                  </a:lnTo>
                  <a:lnTo>
                    <a:pt x="1181989" y="12827"/>
                  </a:lnTo>
                  <a:lnTo>
                    <a:pt x="1176528" y="7747"/>
                  </a:lnTo>
                  <a:lnTo>
                    <a:pt x="1171194" y="2540"/>
                  </a:lnTo>
                  <a:lnTo>
                    <a:pt x="1164463" y="0"/>
                  </a:lnTo>
                  <a:lnTo>
                    <a:pt x="1156335" y="0"/>
                  </a:lnTo>
                  <a:lnTo>
                    <a:pt x="1124038" y="27927"/>
                  </a:lnTo>
                  <a:lnTo>
                    <a:pt x="1121664" y="48387"/>
                  </a:lnTo>
                  <a:lnTo>
                    <a:pt x="1122248" y="59194"/>
                  </a:lnTo>
                  <a:lnTo>
                    <a:pt x="1142136" y="93497"/>
                  </a:lnTo>
                  <a:lnTo>
                    <a:pt x="1156335" y="96647"/>
                  </a:lnTo>
                  <a:lnTo>
                    <a:pt x="1164463" y="96647"/>
                  </a:lnTo>
                  <a:lnTo>
                    <a:pt x="1171194" y="94107"/>
                  </a:lnTo>
                  <a:lnTo>
                    <a:pt x="1176528" y="89027"/>
                  </a:lnTo>
                  <a:lnTo>
                    <a:pt x="1181989" y="83947"/>
                  </a:lnTo>
                  <a:lnTo>
                    <a:pt x="1185164" y="76581"/>
                  </a:lnTo>
                  <a:lnTo>
                    <a:pt x="1186180" y="66929"/>
                  </a:lnTo>
                  <a:lnTo>
                    <a:pt x="1172591" y="66929"/>
                  </a:lnTo>
                  <a:lnTo>
                    <a:pt x="1172464" y="72390"/>
                  </a:lnTo>
                  <a:lnTo>
                    <a:pt x="1170813" y="76581"/>
                  </a:lnTo>
                  <a:lnTo>
                    <a:pt x="1167638" y="79375"/>
                  </a:lnTo>
                  <a:lnTo>
                    <a:pt x="1164463" y="82296"/>
                  </a:lnTo>
                  <a:lnTo>
                    <a:pt x="1160462" y="83947"/>
                  </a:lnTo>
                  <a:lnTo>
                    <a:pt x="1150315" y="83947"/>
                  </a:lnTo>
                  <a:lnTo>
                    <a:pt x="1145032" y="80772"/>
                  </a:lnTo>
                  <a:lnTo>
                    <a:pt x="1135253" y="48387"/>
                  </a:lnTo>
                  <a:lnTo>
                    <a:pt x="1135608" y="40081"/>
                  </a:lnTo>
                  <a:lnTo>
                    <a:pt x="1150112" y="12827"/>
                  </a:lnTo>
                  <a:lnTo>
                    <a:pt x="1160780" y="12827"/>
                  </a:lnTo>
                  <a:lnTo>
                    <a:pt x="1172591" y="29845"/>
                  </a:lnTo>
                  <a:lnTo>
                    <a:pt x="1186180" y="29845"/>
                  </a:lnTo>
                  <a:close/>
                </a:path>
                <a:path w="1408429" h="310514">
                  <a:moveTo>
                    <a:pt x="1261110" y="48387"/>
                  </a:moveTo>
                  <a:lnTo>
                    <a:pt x="1260513" y="37515"/>
                  </a:lnTo>
                  <a:lnTo>
                    <a:pt x="1258735" y="27927"/>
                  </a:lnTo>
                  <a:lnTo>
                    <a:pt x="1255801" y="19659"/>
                  </a:lnTo>
                  <a:lnTo>
                    <a:pt x="1251775" y="12827"/>
                  </a:lnTo>
                  <a:lnTo>
                    <a:pt x="1247521" y="8191"/>
                  </a:lnTo>
                  <a:lnTo>
                    <a:pt x="1247521" y="48387"/>
                  </a:lnTo>
                  <a:lnTo>
                    <a:pt x="1247152" y="56629"/>
                  </a:lnTo>
                  <a:lnTo>
                    <a:pt x="1232446" y="83947"/>
                  </a:lnTo>
                  <a:lnTo>
                    <a:pt x="1220419" y="83947"/>
                  </a:lnTo>
                  <a:lnTo>
                    <a:pt x="1205357" y="48387"/>
                  </a:lnTo>
                  <a:lnTo>
                    <a:pt x="1205712" y="40081"/>
                  </a:lnTo>
                  <a:lnTo>
                    <a:pt x="1220216" y="12827"/>
                  </a:lnTo>
                  <a:lnTo>
                    <a:pt x="1232662" y="12827"/>
                  </a:lnTo>
                  <a:lnTo>
                    <a:pt x="1247521" y="48387"/>
                  </a:lnTo>
                  <a:lnTo>
                    <a:pt x="1247521" y="8191"/>
                  </a:lnTo>
                  <a:lnTo>
                    <a:pt x="1246555" y="7137"/>
                  </a:lnTo>
                  <a:lnTo>
                    <a:pt x="1240637" y="3162"/>
                  </a:lnTo>
                  <a:lnTo>
                    <a:pt x="1233932" y="800"/>
                  </a:lnTo>
                  <a:lnTo>
                    <a:pt x="1226439" y="0"/>
                  </a:lnTo>
                  <a:lnTo>
                    <a:pt x="1218933" y="800"/>
                  </a:lnTo>
                  <a:lnTo>
                    <a:pt x="1192352" y="37515"/>
                  </a:lnTo>
                  <a:lnTo>
                    <a:pt x="1191768" y="48387"/>
                  </a:lnTo>
                  <a:lnTo>
                    <a:pt x="1192352" y="59194"/>
                  </a:lnTo>
                  <a:lnTo>
                    <a:pt x="1212240" y="93497"/>
                  </a:lnTo>
                  <a:lnTo>
                    <a:pt x="1226439" y="96647"/>
                  </a:lnTo>
                  <a:lnTo>
                    <a:pt x="1233932" y="95859"/>
                  </a:lnTo>
                  <a:lnTo>
                    <a:pt x="1260513" y="59194"/>
                  </a:lnTo>
                  <a:lnTo>
                    <a:pt x="1261110" y="48387"/>
                  </a:lnTo>
                  <a:close/>
                </a:path>
                <a:path w="1408429" h="310514">
                  <a:moveTo>
                    <a:pt x="1340358" y="47498"/>
                  </a:moveTo>
                  <a:lnTo>
                    <a:pt x="1339964" y="39535"/>
                  </a:lnTo>
                  <a:lnTo>
                    <a:pt x="1339850" y="37198"/>
                  </a:lnTo>
                  <a:lnTo>
                    <a:pt x="1338491" y="28702"/>
                  </a:lnTo>
                  <a:lnTo>
                    <a:pt x="1326769" y="6235"/>
                  </a:lnTo>
                  <a:lnTo>
                    <a:pt x="1326769" y="47498"/>
                  </a:lnTo>
                  <a:lnTo>
                    <a:pt x="1326451" y="55981"/>
                  </a:lnTo>
                  <a:lnTo>
                    <a:pt x="1313942" y="83820"/>
                  </a:lnTo>
                  <a:lnTo>
                    <a:pt x="1300988" y="83820"/>
                  </a:lnTo>
                  <a:lnTo>
                    <a:pt x="1294511" y="80010"/>
                  </a:lnTo>
                  <a:lnTo>
                    <a:pt x="1288923" y="72517"/>
                  </a:lnTo>
                  <a:lnTo>
                    <a:pt x="1288923" y="28702"/>
                  </a:lnTo>
                  <a:lnTo>
                    <a:pt x="1308862" y="12827"/>
                  </a:lnTo>
                  <a:lnTo>
                    <a:pt x="1314450" y="12827"/>
                  </a:lnTo>
                  <a:lnTo>
                    <a:pt x="1326769" y="47498"/>
                  </a:lnTo>
                  <a:lnTo>
                    <a:pt x="1326769" y="6235"/>
                  </a:lnTo>
                  <a:lnTo>
                    <a:pt x="1322857" y="3225"/>
                  </a:lnTo>
                  <a:lnTo>
                    <a:pt x="1316837" y="812"/>
                  </a:lnTo>
                  <a:lnTo>
                    <a:pt x="1310005" y="0"/>
                  </a:lnTo>
                  <a:lnTo>
                    <a:pt x="1301750" y="0"/>
                  </a:lnTo>
                  <a:lnTo>
                    <a:pt x="1294765" y="4445"/>
                  </a:lnTo>
                  <a:lnTo>
                    <a:pt x="1288923" y="13208"/>
                  </a:lnTo>
                  <a:lnTo>
                    <a:pt x="1288923" y="2159"/>
                  </a:lnTo>
                  <a:lnTo>
                    <a:pt x="1275715" y="2159"/>
                  </a:lnTo>
                  <a:lnTo>
                    <a:pt x="1275715" y="130048"/>
                  </a:lnTo>
                  <a:lnTo>
                    <a:pt x="1288923" y="130048"/>
                  </a:lnTo>
                  <a:lnTo>
                    <a:pt x="1288923" y="87376"/>
                  </a:lnTo>
                  <a:lnTo>
                    <a:pt x="1294384" y="93599"/>
                  </a:lnTo>
                  <a:lnTo>
                    <a:pt x="1301115" y="96647"/>
                  </a:lnTo>
                  <a:lnTo>
                    <a:pt x="1309116" y="96647"/>
                  </a:lnTo>
                  <a:lnTo>
                    <a:pt x="1315580" y="95834"/>
                  </a:lnTo>
                  <a:lnTo>
                    <a:pt x="1321473" y="93383"/>
                  </a:lnTo>
                  <a:lnTo>
                    <a:pt x="1326769" y="89255"/>
                  </a:lnTo>
                  <a:lnTo>
                    <a:pt x="1328280" y="87376"/>
                  </a:lnTo>
                  <a:lnTo>
                    <a:pt x="1331150" y="83820"/>
                  </a:lnTo>
                  <a:lnTo>
                    <a:pt x="1331468" y="83439"/>
                  </a:lnTo>
                  <a:lnTo>
                    <a:pt x="1335366" y="76276"/>
                  </a:lnTo>
                  <a:lnTo>
                    <a:pt x="1338148" y="67906"/>
                  </a:lnTo>
                  <a:lnTo>
                    <a:pt x="1339799" y="58318"/>
                  </a:lnTo>
                  <a:lnTo>
                    <a:pt x="1340358" y="47498"/>
                  </a:lnTo>
                  <a:close/>
                </a:path>
                <a:path w="1408429" h="310514">
                  <a:moveTo>
                    <a:pt x="1408049" y="2159"/>
                  </a:moveTo>
                  <a:lnTo>
                    <a:pt x="1347851" y="2159"/>
                  </a:lnTo>
                  <a:lnTo>
                    <a:pt x="1347851" y="14986"/>
                  </a:lnTo>
                  <a:lnTo>
                    <a:pt x="1371473" y="14986"/>
                  </a:lnTo>
                  <a:lnTo>
                    <a:pt x="1371473" y="94488"/>
                  </a:lnTo>
                  <a:lnTo>
                    <a:pt x="1384554" y="94488"/>
                  </a:lnTo>
                  <a:lnTo>
                    <a:pt x="1384554" y="14986"/>
                  </a:lnTo>
                  <a:lnTo>
                    <a:pt x="1408049" y="14986"/>
                  </a:lnTo>
                  <a:lnTo>
                    <a:pt x="1408049" y="2159"/>
                  </a:lnTo>
                  <a:close/>
                </a:path>
              </a:pathLst>
            </a:custGeom>
            <a:solidFill>
              <a:srgbClr val="000000"/>
            </a:solidFill>
          </p:spPr>
          <p:txBody>
            <a:bodyPr wrap="square" lIns="0" tIns="0" rIns="0" bIns="0" rtlCol="0"/>
            <a:lstStyle/>
            <a:p>
              <a:endParaRPr/>
            </a:p>
          </p:txBody>
        </p:sp>
        <p:sp>
          <p:nvSpPr>
            <p:cNvPr id="25" name="object 25"/>
            <p:cNvSpPr/>
            <p:nvPr/>
          </p:nvSpPr>
          <p:spPr>
            <a:xfrm>
              <a:off x="4885690" y="3002407"/>
              <a:ext cx="2927985" cy="523240"/>
            </a:xfrm>
            <a:custGeom>
              <a:avLst/>
              <a:gdLst/>
              <a:ahLst/>
              <a:cxnLst/>
              <a:rect l="l" t="t" r="r" b="b"/>
              <a:pathLst>
                <a:path w="2927984" h="523239">
                  <a:moveTo>
                    <a:pt x="2927985" y="0"/>
                  </a:moveTo>
                  <a:lnTo>
                    <a:pt x="0" y="0"/>
                  </a:lnTo>
                  <a:lnTo>
                    <a:pt x="0" y="523239"/>
                  </a:lnTo>
                  <a:lnTo>
                    <a:pt x="2927985" y="523239"/>
                  </a:lnTo>
                  <a:lnTo>
                    <a:pt x="2927985" y="0"/>
                  </a:lnTo>
                  <a:close/>
                </a:path>
              </a:pathLst>
            </a:custGeom>
            <a:solidFill>
              <a:srgbClr val="AB7946"/>
            </a:solidFill>
          </p:spPr>
          <p:txBody>
            <a:bodyPr wrap="square" lIns="0" tIns="0" rIns="0" bIns="0" rtlCol="0"/>
            <a:lstStyle/>
            <a:p>
              <a:endParaRPr/>
            </a:p>
          </p:txBody>
        </p:sp>
        <p:sp>
          <p:nvSpPr>
            <p:cNvPr id="26" name="object 26"/>
            <p:cNvSpPr/>
            <p:nvPr/>
          </p:nvSpPr>
          <p:spPr>
            <a:xfrm>
              <a:off x="5422900" y="3093466"/>
              <a:ext cx="682625" cy="132080"/>
            </a:xfrm>
            <a:custGeom>
              <a:avLst/>
              <a:gdLst/>
              <a:ahLst/>
              <a:cxnLst/>
              <a:rect l="l" t="t" r="r" b="b"/>
              <a:pathLst>
                <a:path w="682625" h="132080">
                  <a:moveTo>
                    <a:pt x="13970" y="89281"/>
                  </a:moveTo>
                  <a:lnTo>
                    <a:pt x="0" y="89281"/>
                  </a:lnTo>
                  <a:lnTo>
                    <a:pt x="1241" y="98425"/>
                  </a:lnTo>
                  <a:lnTo>
                    <a:pt x="25574" y="129174"/>
                  </a:lnTo>
                  <a:lnTo>
                    <a:pt x="41401" y="131953"/>
                  </a:lnTo>
                  <a:lnTo>
                    <a:pt x="51712" y="130835"/>
                  </a:lnTo>
                  <a:lnTo>
                    <a:pt x="60928" y="127492"/>
                  </a:lnTo>
                  <a:lnTo>
                    <a:pt x="69048" y="121933"/>
                  </a:lnTo>
                  <a:lnTo>
                    <a:pt x="73084" y="117475"/>
                  </a:lnTo>
                  <a:lnTo>
                    <a:pt x="33654" y="117475"/>
                  </a:lnTo>
                  <a:lnTo>
                    <a:pt x="27177" y="115062"/>
                  </a:lnTo>
                  <a:lnTo>
                    <a:pt x="22225" y="110236"/>
                  </a:lnTo>
                  <a:lnTo>
                    <a:pt x="17272" y="105283"/>
                  </a:lnTo>
                  <a:lnTo>
                    <a:pt x="14604" y="98425"/>
                  </a:lnTo>
                  <a:lnTo>
                    <a:pt x="13970" y="89281"/>
                  </a:lnTo>
                  <a:close/>
                </a:path>
                <a:path w="682625" h="132080">
                  <a:moveTo>
                    <a:pt x="73084" y="14478"/>
                  </a:moveTo>
                  <a:lnTo>
                    <a:pt x="50546" y="14478"/>
                  </a:lnTo>
                  <a:lnTo>
                    <a:pt x="58038" y="18034"/>
                  </a:lnTo>
                  <a:lnTo>
                    <a:pt x="64008" y="25146"/>
                  </a:lnTo>
                  <a:lnTo>
                    <a:pt x="67958" y="31097"/>
                  </a:lnTo>
                  <a:lnTo>
                    <a:pt x="71040" y="38274"/>
                  </a:lnTo>
                  <a:lnTo>
                    <a:pt x="73241" y="46666"/>
                  </a:lnTo>
                  <a:lnTo>
                    <a:pt x="74549" y="56261"/>
                  </a:lnTo>
                  <a:lnTo>
                    <a:pt x="37084" y="56261"/>
                  </a:lnTo>
                  <a:lnTo>
                    <a:pt x="37084" y="71500"/>
                  </a:lnTo>
                  <a:lnTo>
                    <a:pt x="74802" y="71500"/>
                  </a:lnTo>
                  <a:lnTo>
                    <a:pt x="73808" y="82073"/>
                  </a:lnTo>
                  <a:lnTo>
                    <a:pt x="71802" y="91313"/>
                  </a:lnTo>
                  <a:lnTo>
                    <a:pt x="68940" y="98899"/>
                  </a:lnTo>
                  <a:lnTo>
                    <a:pt x="68820" y="99218"/>
                  </a:lnTo>
                  <a:lnTo>
                    <a:pt x="64897" y="105791"/>
                  </a:lnTo>
                  <a:lnTo>
                    <a:pt x="60086" y="110884"/>
                  </a:lnTo>
                  <a:lnTo>
                    <a:pt x="54428" y="114659"/>
                  </a:lnTo>
                  <a:lnTo>
                    <a:pt x="54272" y="114659"/>
                  </a:lnTo>
                  <a:lnTo>
                    <a:pt x="48466" y="116738"/>
                  </a:lnTo>
                  <a:lnTo>
                    <a:pt x="41655" y="117475"/>
                  </a:lnTo>
                  <a:lnTo>
                    <a:pt x="73084" y="117475"/>
                  </a:lnTo>
                  <a:lnTo>
                    <a:pt x="88110" y="80347"/>
                  </a:lnTo>
                  <a:lnTo>
                    <a:pt x="88900" y="65912"/>
                  </a:lnTo>
                  <a:lnTo>
                    <a:pt x="88110" y="51552"/>
                  </a:lnTo>
                  <a:lnTo>
                    <a:pt x="85725" y="38750"/>
                  </a:lnTo>
                  <a:lnTo>
                    <a:pt x="81720" y="27497"/>
                  </a:lnTo>
                  <a:lnTo>
                    <a:pt x="76073" y="17780"/>
                  </a:lnTo>
                  <a:lnTo>
                    <a:pt x="73084" y="14478"/>
                  </a:lnTo>
                  <a:close/>
                </a:path>
                <a:path w="682625" h="132080">
                  <a:moveTo>
                    <a:pt x="41401" y="0"/>
                  </a:moveTo>
                  <a:lnTo>
                    <a:pt x="3968" y="24209"/>
                  </a:lnTo>
                  <a:lnTo>
                    <a:pt x="0" y="40767"/>
                  </a:lnTo>
                  <a:lnTo>
                    <a:pt x="13970" y="40767"/>
                  </a:lnTo>
                  <a:lnTo>
                    <a:pt x="14477" y="32766"/>
                  </a:lnTo>
                  <a:lnTo>
                    <a:pt x="17272" y="26288"/>
                  </a:lnTo>
                  <a:lnTo>
                    <a:pt x="22351" y="21589"/>
                  </a:lnTo>
                  <a:lnTo>
                    <a:pt x="27304" y="16763"/>
                  </a:lnTo>
                  <a:lnTo>
                    <a:pt x="33654" y="14478"/>
                  </a:lnTo>
                  <a:lnTo>
                    <a:pt x="73084" y="14478"/>
                  </a:lnTo>
                  <a:lnTo>
                    <a:pt x="69048" y="10019"/>
                  </a:lnTo>
                  <a:lnTo>
                    <a:pt x="60928" y="4460"/>
                  </a:lnTo>
                  <a:lnTo>
                    <a:pt x="51712" y="1117"/>
                  </a:lnTo>
                  <a:lnTo>
                    <a:pt x="41401" y="0"/>
                  </a:lnTo>
                  <a:close/>
                </a:path>
                <a:path w="682625" h="132080">
                  <a:moveTo>
                    <a:pt x="118872" y="2159"/>
                  </a:moveTo>
                  <a:lnTo>
                    <a:pt x="105410" y="2159"/>
                  </a:lnTo>
                  <a:lnTo>
                    <a:pt x="105410" y="129794"/>
                  </a:lnTo>
                  <a:lnTo>
                    <a:pt x="118872" y="129794"/>
                  </a:lnTo>
                  <a:lnTo>
                    <a:pt x="118872" y="85598"/>
                  </a:lnTo>
                  <a:lnTo>
                    <a:pt x="134747" y="66167"/>
                  </a:lnTo>
                  <a:lnTo>
                    <a:pt x="151016" y="66167"/>
                  </a:lnTo>
                  <a:lnTo>
                    <a:pt x="150563" y="65405"/>
                  </a:lnTo>
                  <a:lnTo>
                    <a:pt x="118872" y="65405"/>
                  </a:lnTo>
                  <a:lnTo>
                    <a:pt x="118872" y="2159"/>
                  </a:lnTo>
                  <a:close/>
                </a:path>
                <a:path w="682625" h="132080">
                  <a:moveTo>
                    <a:pt x="151016" y="66167"/>
                  </a:moveTo>
                  <a:lnTo>
                    <a:pt x="134747" y="66167"/>
                  </a:lnTo>
                  <a:lnTo>
                    <a:pt x="171069" y="129794"/>
                  </a:lnTo>
                  <a:lnTo>
                    <a:pt x="188849" y="129794"/>
                  </a:lnTo>
                  <a:lnTo>
                    <a:pt x="151016" y="66167"/>
                  </a:lnTo>
                  <a:close/>
                </a:path>
                <a:path w="682625" h="132080">
                  <a:moveTo>
                    <a:pt x="186944" y="2159"/>
                  </a:moveTo>
                  <a:lnTo>
                    <a:pt x="168655" y="2159"/>
                  </a:lnTo>
                  <a:lnTo>
                    <a:pt x="118872" y="65405"/>
                  </a:lnTo>
                  <a:lnTo>
                    <a:pt x="150563" y="65405"/>
                  </a:lnTo>
                  <a:lnTo>
                    <a:pt x="144145" y="54610"/>
                  </a:lnTo>
                  <a:lnTo>
                    <a:pt x="186944" y="2159"/>
                  </a:lnTo>
                  <a:close/>
                </a:path>
                <a:path w="682625" h="132080">
                  <a:moveTo>
                    <a:pt x="242697" y="0"/>
                  </a:moveTo>
                  <a:lnTo>
                    <a:pt x="208007" y="17811"/>
                  </a:lnTo>
                  <a:lnTo>
                    <a:pt x="195199" y="65912"/>
                  </a:lnTo>
                  <a:lnTo>
                    <a:pt x="196006" y="80347"/>
                  </a:lnTo>
                  <a:lnTo>
                    <a:pt x="215050" y="121933"/>
                  </a:lnTo>
                  <a:lnTo>
                    <a:pt x="242697" y="131953"/>
                  </a:lnTo>
                  <a:lnTo>
                    <a:pt x="250985" y="131260"/>
                  </a:lnTo>
                  <a:lnTo>
                    <a:pt x="258524" y="129174"/>
                  </a:lnTo>
                  <a:lnTo>
                    <a:pt x="265324" y="125684"/>
                  </a:lnTo>
                  <a:lnTo>
                    <a:pt x="271399" y="120776"/>
                  </a:lnTo>
                  <a:lnTo>
                    <a:pt x="274109" y="117475"/>
                  </a:lnTo>
                  <a:lnTo>
                    <a:pt x="242570" y="117475"/>
                  </a:lnTo>
                  <a:lnTo>
                    <a:pt x="235259" y="116641"/>
                  </a:lnTo>
                  <a:lnTo>
                    <a:pt x="209720" y="77583"/>
                  </a:lnTo>
                  <a:lnTo>
                    <a:pt x="209169" y="65912"/>
                  </a:lnTo>
                  <a:lnTo>
                    <a:pt x="209738" y="54244"/>
                  </a:lnTo>
                  <a:lnTo>
                    <a:pt x="228885" y="17811"/>
                  </a:lnTo>
                  <a:lnTo>
                    <a:pt x="242824" y="14478"/>
                  </a:lnTo>
                  <a:lnTo>
                    <a:pt x="273840" y="14478"/>
                  </a:lnTo>
                  <a:lnTo>
                    <a:pt x="271017" y="11175"/>
                  </a:lnTo>
                  <a:lnTo>
                    <a:pt x="264824" y="6268"/>
                  </a:lnTo>
                  <a:lnTo>
                    <a:pt x="258048" y="2778"/>
                  </a:lnTo>
                  <a:lnTo>
                    <a:pt x="250676" y="692"/>
                  </a:lnTo>
                  <a:lnTo>
                    <a:pt x="242697" y="0"/>
                  </a:lnTo>
                  <a:close/>
                </a:path>
                <a:path w="682625" h="132080">
                  <a:moveTo>
                    <a:pt x="284225" y="89281"/>
                  </a:moveTo>
                  <a:lnTo>
                    <a:pt x="270255" y="89281"/>
                  </a:lnTo>
                  <a:lnTo>
                    <a:pt x="269741" y="96684"/>
                  </a:lnTo>
                  <a:lnTo>
                    <a:pt x="269621" y="98425"/>
                  </a:lnTo>
                  <a:lnTo>
                    <a:pt x="266826" y="105283"/>
                  </a:lnTo>
                  <a:lnTo>
                    <a:pt x="261874" y="110236"/>
                  </a:lnTo>
                  <a:lnTo>
                    <a:pt x="256921" y="115062"/>
                  </a:lnTo>
                  <a:lnTo>
                    <a:pt x="250444" y="117475"/>
                  </a:lnTo>
                  <a:lnTo>
                    <a:pt x="274109" y="117475"/>
                  </a:lnTo>
                  <a:lnTo>
                    <a:pt x="276421" y="114659"/>
                  </a:lnTo>
                  <a:lnTo>
                    <a:pt x="280241" y="107362"/>
                  </a:lnTo>
                  <a:lnTo>
                    <a:pt x="282846" y="98899"/>
                  </a:lnTo>
                  <a:lnTo>
                    <a:pt x="284225" y="89281"/>
                  </a:lnTo>
                  <a:close/>
                </a:path>
                <a:path w="682625" h="132080">
                  <a:moveTo>
                    <a:pt x="273840" y="14478"/>
                  </a:moveTo>
                  <a:lnTo>
                    <a:pt x="250444" y="14478"/>
                  </a:lnTo>
                  <a:lnTo>
                    <a:pt x="256794" y="16763"/>
                  </a:lnTo>
                  <a:lnTo>
                    <a:pt x="266826" y="26288"/>
                  </a:lnTo>
                  <a:lnTo>
                    <a:pt x="269621" y="32766"/>
                  </a:lnTo>
                  <a:lnTo>
                    <a:pt x="270255" y="40767"/>
                  </a:lnTo>
                  <a:lnTo>
                    <a:pt x="284225" y="40767"/>
                  </a:lnTo>
                  <a:lnTo>
                    <a:pt x="282937" y="32766"/>
                  </a:lnTo>
                  <a:lnTo>
                    <a:pt x="282823" y="32053"/>
                  </a:lnTo>
                  <a:lnTo>
                    <a:pt x="280146" y="24209"/>
                  </a:lnTo>
                  <a:lnTo>
                    <a:pt x="276207" y="17246"/>
                  </a:lnTo>
                  <a:lnTo>
                    <a:pt x="273840" y="14478"/>
                  </a:lnTo>
                  <a:close/>
                </a:path>
                <a:path w="682625" h="132080">
                  <a:moveTo>
                    <a:pt x="383666" y="2159"/>
                  </a:moveTo>
                  <a:lnTo>
                    <a:pt x="303529" y="2159"/>
                  </a:lnTo>
                  <a:lnTo>
                    <a:pt x="303529" y="129794"/>
                  </a:lnTo>
                  <a:lnTo>
                    <a:pt x="316991" y="129794"/>
                  </a:lnTo>
                  <a:lnTo>
                    <a:pt x="316991" y="17272"/>
                  </a:lnTo>
                  <a:lnTo>
                    <a:pt x="383666" y="17272"/>
                  </a:lnTo>
                  <a:lnTo>
                    <a:pt x="383666" y="2159"/>
                  </a:lnTo>
                  <a:close/>
                </a:path>
                <a:path w="682625" h="132080">
                  <a:moveTo>
                    <a:pt x="383666" y="17272"/>
                  </a:moveTo>
                  <a:lnTo>
                    <a:pt x="370077" y="17272"/>
                  </a:lnTo>
                  <a:lnTo>
                    <a:pt x="370077" y="129794"/>
                  </a:lnTo>
                  <a:lnTo>
                    <a:pt x="383666" y="129794"/>
                  </a:lnTo>
                  <a:lnTo>
                    <a:pt x="383666" y="17272"/>
                  </a:lnTo>
                  <a:close/>
                </a:path>
                <a:path w="682625" h="132080">
                  <a:moveTo>
                    <a:pt x="449834" y="0"/>
                  </a:moveTo>
                  <a:lnTo>
                    <a:pt x="414654" y="18034"/>
                  </a:lnTo>
                  <a:lnTo>
                    <a:pt x="400938" y="65912"/>
                  </a:lnTo>
                  <a:lnTo>
                    <a:pt x="401807" y="80111"/>
                  </a:lnTo>
                  <a:lnTo>
                    <a:pt x="418063" y="117475"/>
                  </a:lnTo>
                  <a:lnTo>
                    <a:pt x="449834" y="131953"/>
                  </a:lnTo>
                  <a:lnTo>
                    <a:pt x="460099" y="130831"/>
                  </a:lnTo>
                  <a:lnTo>
                    <a:pt x="469376" y="127460"/>
                  </a:lnTo>
                  <a:lnTo>
                    <a:pt x="477676" y="121826"/>
                  </a:lnTo>
                  <a:lnTo>
                    <a:pt x="481713" y="117475"/>
                  </a:lnTo>
                  <a:lnTo>
                    <a:pt x="449707" y="117475"/>
                  </a:lnTo>
                  <a:lnTo>
                    <a:pt x="442440" y="116637"/>
                  </a:lnTo>
                  <a:lnTo>
                    <a:pt x="417369" y="87614"/>
                  </a:lnTo>
                  <a:lnTo>
                    <a:pt x="414909" y="65912"/>
                  </a:lnTo>
                  <a:lnTo>
                    <a:pt x="415526" y="54463"/>
                  </a:lnTo>
                  <a:lnTo>
                    <a:pt x="435943" y="17843"/>
                  </a:lnTo>
                  <a:lnTo>
                    <a:pt x="449961" y="14478"/>
                  </a:lnTo>
                  <a:lnTo>
                    <a:pt x="481713" y="14478"/>
                  </a:lnTo>
                  <a:lnTo>
                    <a:pt x="477676" y="10126"/>
                  </a:lnTo>
                  <a:lnTo>
                    <a:pt x="469376" y="4492"/>
                  </a:lnTo>
                  <a:lnTo>
                    <a:pt x="460099" y="1121"/>
                  </a:lnTo>
                  <a:lnTo>
                    <a:pt x="449834" y="0"/>
                  </a:lnTo>
                  <a:close/>
                </a:path>
                <a:path w="682625" h="132080">
                  <a:moveTo>
                    <a:pt x="481713" y="14478"/>
                  </a:moveTo>
                  <a:lnTo>
                    <a:pt x="449961" y="14478"/>
                  </a:lnTo>
                  <a:lnTo>
                    <a:pt x="457225" y="15315"/>
                  </a:lnTo>
                  <a:lnTo>
                    <a:pt x="463788" y="17843"/>
                  </a:lnTo>
                  <a:lnTo>
                    <a:pt x="484014" y="54463"/>
                  </a:lnTo>
                  <a:lnTo>
                    <a:pt x="484632" y="65912"/>
                  </a:lnTo>
                  <a:lnTo>
                    <a:pt x="484014" y="77436"/>
                  </a:lnTo>
                  <a:lnTo>
                    <a:pt x="463661" y="114109"/>
                  </a:lnTo>
                  <a:lnTo>
                    <a:pt x="449707" y="117475"/>
                  </a:lnTo>
                  <a:lnTo>
                    <a:pt x="481713" y="117475"/>
                  </a:lnTo>
                  <a:lnTo>
                    <a:pt x="497746" y="80111"/>
                  </a:lnTo>
                  <a:lnTo>
                    <a:pt x="498601" y="65912"/>
                  </a:lnTo>
                  <a:lnTo>
                    <a:pt x="497746" y="51788"/>
                  </a:lnTo>
                  <a:lnTo>
                    <a:pt x="495188" y="39115"/>
                  </a:lnTo>
                  <a:lnTo>
                    <a:pt x="491013" y="28067"/>
                  </a:lnTo>
                  <a:lnTo>
                    <a:pt x="490940" y="27872"/>
                  </a:lnTo>
                  <a:lnTo>
                    <a:pt x="485013" y="18034"/>
                  </a:lnTo>
                  <a:lnTo>
                    <a:pt x="481713" y="14478"/>
                  </a:lnTo>
                  <a:close/>
                </a:path>
                <a:path w="682625" h="132080">
                  <a:moveTo>
                    <a:pt x="561848" y="2159"/>
                  </a:moveTo>
                  <a:lnTo>
                    <a:pt x="515365" y="2159"/>
                  </a:lnTo>
                  <a:lnTo>
                    <a:pt x="515365" y="129794"/>
                  </a:lnTo>
                  <a:lnTo>
                    <a:pt x="528827" y="129794"/>
                  </a:lnTo>
                  <a:lnTo>
                    <a:pt x="528827" y="78739"/>
                  </a:lnTo>
                  <a:lnTo>
                    <a:pt x="554609" y="78739"/>
                  </a:lnTo>
                  <a:lnTo>
                    <a:pt x="586898" y="63626"/>
                  </a:lnTo>
                  <a:lnTo>
                    <a:pt x="528827" y="63626"/>
                  </a:lnTo>
                  <a:lnTo>
                    <a:pt x="528827" y="17272"/>
                  </a:lnTo>
                  <a:lnTo>
                    <a:pt x="587688" y="17272"/>
                  </a:lnTo>
                  <a:lnTo>
                    <a:pt x="584580" y="11175"/>
                  </a:lnTo>
                  <a:lnTo>
                    <a:pt x="580136" y="6985"/>
                  </a:lnTo>
                  <a:lnTo>
                    <a:pt x="568833" y="3175"/>
                  </a:lnTo>
                  <a:lnTo>
                    <a:pt x="561848" y="2159"/>
                  </a:lnTo>
                  <a:close/>
                </a:path>
                <a:path w="682625" h="132080">
                  <a:moveTo>
                    <a:pt x="587688" y="17272"/>
                  </a:moveTo>
                  <a:lnTo>
                    <a:pt x="560324" y="17272"/>
                  </a:lnTo>
                  <a:lnTo>
                    <a:pt x="564896" y="17780"/>
                  </a:lnTo>
                  <a:lnTo>
                    <a:pt x="567944" y="18923"/>
                  </a:lnTo>
                  <a:lnTo>
                    <a:pt x="571119" y="19938"/>
                  </a:lnTo>
                  <a:lnTo>
                    <a:pt x="573659" y="22351"/>
                  </a:lnTo>
                  <a:lnTo>
                    <a:pt x="575690" y="26416"/>
                  </a:lnTo>
                  <a:lnTo>
                    <a:pt x="577850" y="30353"/>
                  </a:lnTo>
                  <a:lnTo>
                    <a:pt x="578865" y="34798"/>
                  </a:lnTo>
                  <a:lnTo>
                    <a:pt x="578865" y="47625"/>
                  </a:lnTo>
                  <a:lnTo>
                    <a:pt x="576961" y="53467"/>
                  </a:lnTo>
                  <a:lnTo>
                    <a:pt x="569595" y="61595"/>
                  </a:lnTo>
                  <a:lnTo>
                    <a:pt x="563372" y="63626"/>
                  </a:lnTo>
                  <a:lnTo>
                    <a:pt x="586898" y="63626"/>
                  </a:lnTo>
                  <a:lnTo>
                    <a:pt x="587263" y="63158"/>
                  </a:lnTo>
                  <a:lnTo>
                    <a:pt x="590359" y="56419"/>
                  </a:lnTo>
                  <a:lnTo>
                    <a:pt x="592216" y="48490"/>
                  </a:lnTo>
                  <a:lnTo>
                    <a:pt x="592836" y="39370"/>
                  </a:lnTo>
                  <a:lnTo>
                    <a:pt x="592836" y="31369"/>
                  </a:lnTo>
                  <a:lnTo>
                    <a:pt x="591185" y="24130"/>
                  </a:lnTo>
                  <a:lnTo>
                    <a:pt x="587688" y="17272"/>
                  </a:lnTo>
                  <a:close/>
                </a:path>
                <a:path w="682625" h="132080">
                  <a:moveTo>
                    <a:pt x="648588" y="17272"/>
                  </a:moveTo>
                  <a:lnTo>
                    <a:pt x="635000" y="17272"/>
                  </a:lnTo>
                  <a:lnTo>
                    <a:pt x="635000" y="129794"/>
                  </a:lnTo>
                  <a:lnTo>
                    <a:pt x="648588" y="129794"/>
                  </a:lnTo>
                  <a:lnTo>
                    <a:pt x="648588" y="17272"/>
                  </a:lnTo>
                  <a:close/>
                </a:path>
                <a:path w="682625" h="132080">
                  <a:moveTo>
                    <a:pt x="682371" y="2159"/>
                  </a:moveTo>
                  <a:lnTo>
                    <a:pt x="601599" y="2159"/>
                  </a:lnTo>
                  <a:lnTo>
                    <a:pt x="601599" y="17272"/>
                  </a:lnTo>
                  <a:lnTo>
                    <a:pt x="682371" y="17272"/>
                  </a:lnTo>
                  <a:lnTo>
                    <a:pt x="682371" y="2159"/>
                  </a:lnTo>
                  <a:close/>
                </a:path>
              </a:pathLst>
            </a:custGeom>
            <a:solidFill>
              <a:srgbClr val="FFFFFF"/>
            </a:solidFill>
          </p:spPr>
          <p:txBody>
            <a:bodyPr wrap="square" lIns="0" tIns="0" rIns="0" bIns="0" rtlCol="0"/>
            <a:lstStyle/>
            <a:p>
              <a:endParaRPr/>
            </a:p>
          </p:txBody>
        </p:sp>
        <p:pic>
          <p:nvPicPr>
            <p:cNvPr id="27" name="object 27"/>
            <p:cNvPicPr/>
            <p:nvPr/>
          </p:nvPicPr>
          <p:blipFill>
            <a:blip r:embed="rId7" cstate="print"/>
            <a:stretch>
              <a:fillRect/>
            </a:stretch>
          </p:blipFill>
          <p:spPr>
            <a:xfrm>
              <a:off x="6157849" y="3093466"/>
              <a:ext cx="215011" cy="167259"/>
            </a:xfrm>
            <a:prstGeom prst="rect">
              <a:avLst/>
            </a:prstGeom>
          </p:spPr>
        </p:pic>
        <p:sp>
          <p:nvSpPr>
            <p:cNvPr id="28" name="object 28"/>
            <p:cNvSpPr/>
            <p:nvPr/>
          </p:nvSpPr>
          <p:spPr>
            <a:xfrm>
              <a:off x="6440297" y="3089909"/>
              <a:ext cx="822960" cy="135890"/>
            </a:xfrm>
            <a:custGeom>
              <a:avLst/>
              <a:gdLst/>
              <a:ahLst/>
              <a:cxnLst/>
              <a:rect l="l" t="t" r="r" b="b"/>
              <a:pathLst>
                <a:path w="822959" h="135889">
                  <a:moveTo>
                    <a:pt x="66929" y="65405"/>
                  </a:moveTo>
                  <a:lnTo>
                    <a:pt x="66357" y="51523"/>
                  </a:lnTo>
                  <a:lnTo>
                    <a:pt x="66357" y="51320"/>
                  </a:lnTo>
                  <a:lnTo>
                    <a:pt x="64643" y="38950"/>
                  </a:lnTo>
                  <a:lnTo>
                    <a:pt x="61785" y="28321"/>
                  </a:lnTo>
                  <a:lnTo>
                    <a:pt x="57785" y="19431"/>
                  </a:lnTo>
                  <a:lnTo>
                    <a:pt x="55562" y="16383"/>
                  </a:lnTo>
                  <a:lnTo>
                    <a:pt x="53848" y="14046"/>
                  </a:lnTo>
                  <a:lnTo>
                    <a:pt x="53848" y="61849"/>
                  </a:lnTo>
                  <a:lnTo>
                    <a:pt x="46863" y="70993"/>
                  </a:lnTo>
                  <a:lnTo>
                    <a:pt x="39878" y="75565"/>
                  </a:lnTo>
                  <a:lnTo>
                    <a:pt x="26924" y="75565"/>
                  </a:lnTo>
                  <a:lnTo>
                    <a:pt x="22225" y="72771"/>
                  </a:lnTo>
                  <a:lnTo>
                    <a:pt x="15367" y="61849"/>
                  </a:lnTo>
                  <a:lnTo>
                    <a:pt x="13589" y="54737"/>
                  </a:lnTo>
                  <a:lnTo>
                    <a:pt x="13589" y="37719"/>
                  </a:lnTo>
                  <a:lnTo>
                    <a:pt x="15240" y="30607"/>
                  </a:lnTo>
                  <a:lnTo>
                    <a:pt x="18669" y="24892"/>
                  </a:lnTo>
                  <a:lnTo>
                    <a:pt x="22009" y="19431"/>
                  </a:lnTo>
                  <a:lnTo>
                    <a:pt x="26543" y="16383"/>
                  </a:lnTo>
                  <a:lnTo>
                    <a:pt x="38735" y="16383"/>
                  </a:lnTo>
                  <a:lnTo>
                    <a:pt x="53848" y="61849"/>
                  </a:lnTo>
                  <a:lnTo>
                    <a:pt x="53848" y="14046"/>
                  </a:lnTo>
                  <a:lnTo>
                    <a:pt x="52730" y="12509"/>
                  </a:lnTo>
                  <a:lnTo>
                    <a:pt x="46748" y="7543"/>
                  </a:lnTo>
                  <a:lnTo>
                    <a:pt x="39827" y="4559"/>
                  </a:lnTo>
                  <a:lnTo>
                    <a:pt x="32004" y="3556"/>
                  </a:lnTo>
                  <a:lnTo>
                    <a:pt x="25120" y="4356"/>
                  </a:lnTo>
                  <a:lnTo>
                    <a:pt x="546" y="38455"/>
                  </a:lnTo>
                  <a:lnTo>
                    <a:pt x="0" y="47244"/>
                  </a:lnTo>
                  <a:lnTo>
                    <a:pt x="469" y="54737"/>
                  </a:lnTo>
                  <a:lnTo>
                    <a:pt x="21844" y="88392"/>
                  </a:lnTo>
                  <a:lnTo>
                    <a:pt x="30353" y="88392"/>
                  </a:lnTo>
                  <a:lnTo>
                    <a:pt x="36728" y="87541"/>
                  </a:lnTo>
                  <a:lnTo>
                    <a:pt x="42735" y="84950"/>
                  </a:lnTo>
                  <a:lnTo>
                    <a:pt x="48348" y="80632"/>
                  </a:lnTo>
                  <a:lnTo>
                    <a:pt x="52717" y="75565"/>
                  </a:lnTo>
                  <a:lnTo>
                    <a:pt x="53594" y="74549"/>
                  </a:lnTo>
                  <a:lnTo>
                    <a:pt x="52870" y="84582"/>
                  </a:lnTo>
                  <a:lnTo>
                    <a:pt x="52806" y="85509"/>
                  </a:lnTo>
                  <a:lnTo>
                    <a:pt x="51396" y="95110"/>
                  </a:lnTo>
                  <a:lnTo>
                    <a:pt x="49377" y="103365"/>
                  </a:lnTo>
                  <a:lnTo>
                    <a:pt x="46736" y="110236"/>
                  </a:lnTo>
                  <a:lnTo>
                    <a:pt x="42926" y="118491"/>
                  </a:lnTo>
                  <a:lnTo>
                    <a:pt x="37846" y="122682"/>
                  </a:lnTo>
                  <a:lnTo>
                    <a:pt x="21844" y="122682"/>
                  </a:lnTo>
                  <a:lnTo>
                    <a:pt x="16383" y="116332"/>
                  </a:lnTo>
                  <a:lnTo>
                    <a:pt x="15240" y="103759"/>
                  </a:lnTo>
                  <a:lnTo>
                    <a:pt x="1778" y="103759"/>
                  </a:lnTo>
                  <a:lnTo>
                    <a:pt x="23241" y="135509"/>
                  </a:lnTo>
                  <a:lnTo>
                    <a:pt x="30861" y="135509"/>
                  </a:lnTo>
                  <a:lnTo>
                    <a:pt x="46621" y="131140"/>
                  </a:lnTo>
                  <a:lnTo>
                    <a:pt x="53860" y="122682"/>
                  </a:lnTo>
                  <a:lnTo>
                    <a:pt x="57886" y="117995"/>
                  </a:lnTo>
                  <a:lnTo>
                    <a:pt x="64668" y="96075"/>
                  </a:lnTo>
                  <a:lnTo>
                    <a:pt x="66078" y="76835"/>
                  </a:lnTo>
                  <a:lnTo>
                    <a:pt x="66179" y="75565"/>
                  </a:lnTo>
                  <a:lnTo>
                    <a:pt x="66243" y="74549"/>
                  </a:lnTo>
                  <a:lnTo>
                    <a:pt x="66929" y="65405"/>
                  </a:lnTo>
                  <a:close/>
                </a:path>
                <a:path w="822959" h="135889">
                  <a:moveTo>
                    <a:pt x="146177" y="69723"/>
                  </a:moveTo>
                  <a:lnTo>
                    <a:pt x="137934" y="20320"/>
                  </a:lnTo>
                  <a:lnTo>
                    <a:pt x="132575" y="13804"/>
                  </a:lnTo>
                  <a:lnTo>
                    <a:pt x="132575" y="69723"/>
                  </a:lnTo>
                  <a:lnTo>
                    <a:pt x="132270" y="83388"/>
                  </a:lnTo>
                  <a:lnTo>
                    <a:pt x="119380" y="122682"/>
                  </a:lnTo>
                  <a:lnTo>
                    <a:pt x="106553" y="122682"/>
                  </a:lnTo>
                  <a:lnTo>
                    <a:pt x="93535" y="83388"/>
                  </a:lnTo>
                  <a:lnTo>
                    <a:pt x="93218" y="69723"/>
                  </a:lnTo>
                  <a:lnTo>
                    <a:pt x="93535" y="55994"/>
                  </a:lnTo>
                  <a:lnTo>
                    <a:pt x="106553" y="16383"/>
                  </a:lnTo>
                  <a:lnTo>
                    <a:pt x="119380" y="16383"/>
                  </a:lnTo>
                  <a:lnTo>
                    <a:pt x="132270" y="55994"/>
                  </a:lnTo>
                  <a:lnTo>
                    <a:pt x="132575" y="69723"/>
                  </a:lnTo>
                  <a:lnTo>
                    <a:pt x="132575" y="13804"/>
                  </a:lnTo>
                  <a:lnTo>
                    <a:pt x="127469" y="7708"/>
                  </a:lnTo>
                  <a:lnTo>
                    <a:pt x="112903" y="3556"/>
                  </a:lnTo>
                  <a:lnTo>
                    <a:pt x="98374" y="7708"/>
                  </a:lnTo>
                  <a:lnTo>
                    <a:pt x="87972" y="20116"/>
                  </a:lnTo>
                  <a:lnTo>
                    <a:pt x="81711" y="40805"/>
                  </a:lnTo>
                  <a:lnTo>
                    <a:pt x="79629" y="69723"/>
                  </a:lnTo>
                  <a:lnTo>
                    <a:pt x="81711" y="98488"/>
                  </a:lnTo>
                  <a:lnTo>
                    <a:pt x="87884" y="118745"/>
                  </a:lnTo>
                  <a:lnTo>
                    <a:pt x="87972" y="119049"/>
                  </a:lnTo>
                  <a:lnTo>
                    <a:pt x="98374" y="131394"/>
                  </a:lnTo>
                  <a:lnTo>
                    <a:pt x="112903" y="135509"/>
                  </a:lnTo>
                  <a:lnTo>
                    <a:pt x="127469" y="131394"/>
                  </a:lnTo>
                  <a:lnTo>
                    <a:pt x="134810" y="122682"/>
                  </a:lnTo>
                  <a:lnTo>
                    <a:pt x="137871" y="119049"/>
                  </a:lnTo>
                  <a:lnTo>
                    <a:pt x="144094" y="98488"/>
                  </a:lnTo>
                  <a:lnTo>
                    <a:pt x="146177" y="69723"/>
                  </a:lnTo>
                  <a:close/>
                </a:path>
                <a:path w="822959" h="135889">
                  <a:moveTo>
                    <a:pt x="207899" y="37465"/>
                  </a:moveTo>
                  <a:lnTo>
                    <a:pt x="207492" y="29997"/>
                  </a:lnTo>
                  <a:lnTo>
                    <a:pt x="206273" y="23355"/>
                  </a:lnTo>
                  <a:lnTo>
                    <a:pt x="204254" y="17564"/>
                  </a:lnTo>
                  <a:lnTo>
                    <a:pt x="202349" y="14224"/>
                  </a:lnTo>
                  <a:lnTo>
                    <a:pt x="201422" y="12573"/>
                  </a:lnTo>
                  <a:lnTo>
                    <a:pt x="197104" y="6604"/>
                  </a:lnTo>
                  <a:lnTo>
                    <a:pt x="196723" y="6400"/>
                  </a:lnTo>
                  <a:lnTo>
                    <a:pt x="196723" y="37465"/>
                  </a:lnTo>
                  <a:lnTo>
                    <a:pt x="195961" y="47561"/>
                  </a:lnTo>
                  <a:lnTo>
                    <a:pt x="193687" y="54787"/>
                  </a:lnTo>
                  <a:lnTo>
                    <a:pt x="189915" y="59131"/>
                  </a:lnTo>
                  <a:lnTo>
                    <a:pt x="184658" y="60579"/>
                  </a:lnTo>
                  <a:lnTo>
                    <a:pt x="179387" y="59131"/>
                  </a:lnTo>
                  <a:lnTo>
                    <a:pt x="175615" y="54787"/>
                  </a:lnTo>
                  <a:lnTo>
                    <a:pt x="173342" y="47561"/>
                  </a:lnTo>
                  <a:lnTo>
                    <a:pt x="172593" y="37465"/>
                  </a:lnTo>
                  <a:lnTo>
                    <a:pt x="173342" y="27305"/>
                  </a:lnTo>
                  <a:lnTo>
                    <a:pt x="175615" y="20040"/>
                  </a:lnTo>
                  <a:lnTo>
                    <a:pt x="179387" y="15684"/>
                  </a:lnTo>
                  <a:lnTo>
                    <a:pt x="184658" y="14224"/>
                  </a:lnTo>
                  <a:lnTo>
                    <a:pt x="189915" y="15684"/>
                  </a:lnTo>
                  <a:lnTo>
                    <a:pt x="193687" y="20040"/>
                  </a:lnTo>
                  <a:lnTo>
                    <a:pt x="195961" y="27305"/>
                  </a:lnTo>
                  <a:lnTo>
                    <a:pt x="196723" y="37465"/>
                  </a:lnTo>
                  <a:lnTo>
                    <a:pt x="196723" y="6400"/>
                  </a:lnTo>
                  <a:lnTo>
                    <a:pt x="191516" y="3556"/>
                  </a:lnTo>
                  <a:lnTo>
                    <a:pt x="177800" y="3556"/>
                  </a:lnTo>
                  <a:lnTo>
                    <a:pt x="161544" y="37465"/>
                  </a:lnTo>
                  <a:lnTo>
                    <a:pt x="161937" y="44881"/>
                  </a:lnTo>
                  <a:lnTo>
                    <a:pt x="177800" y="71247"/>
                  </a:lnTo>
                  <a:lnTo>
                    <a:pt x="191516" y="71247"/>
                  </a:lnTo>
                  <a:lnTo>
                    <a:pt x="197104" y="68199"/>
                  </a:lnTo>
                  <a:lnTo>
                    <a:pt x="201422" y="62230"/>
                  </a:lnTo>
                  <a:lnTo>
                    <a:pt x="202361" y="60579"/>
                  </a:lnTo>
                  <a:lnTo>
                    <a:pt x="204254" y="57264"/>
                  </a:lnTo>
                  <a:lnTo>
                    <a:pt x="206273" y="51473"/>
                  </a:lnTo>
                  <a:lnTo>
                    <a:pt x="207492" y="44881"/>
                  </a:lnTo>
                  <a:lnTo>
                    <a:pt x="207899" y="37465"/>
                  </a:lnTo>
                  <a:close/>
                </a:path>
                <a:path w="822959" h="135889">
                  <a:moveTo>
                    <a:pt x="248793" y="5715"/>
                  </a:moveTo>
                  <a:lnTo>
                    <a:pt x="238633" y="5715"/>
                  </a:lnTo>
                  <a:lnTo>
                    <a:pt x="182880" y="133350"/>
                  </a:lnTo>
                  <a:lnTo>
                    <a:pt x="193027" y="133350"/>
                  </a:lnTo>
                  <a:lnTo>
                    <a:pt x="248793" y="5715"/>
                  </a:lnTo>
                  <a:close/>
                </a:path>
                <a:path w="822959" h="135889">
                  <a:moveTo>
                    <a:pt x="270383" y="101600"/>
                  </a:moveTo>
                  <a:lnTo>
                    <a:pt x="259207" y="70599"/>
                  </a:lnTo>
                  <a:lnTo>
                    <a:pt x="259207" y="101600"/>
                  </a:lnTo>
                  <a:lnTo>
                    <a:pt x="258445" y="111772"/>
                  </a:lnTo>
                  <a:lnTo>
                    <a:pt x="256171" y="119037"/>
                  </a:lnTo>
                  <a:lnTo>
                    <a:pt x="252399" y="123393"/>
                  </a:lnTo>
                  <a:lnTo>
                    <a:pt x="247142" y="124841"/>
                  </a:lnTo>
                  <a:lnTo>
                    <a:pt x="241871" y="123393"/>
                  </a:lnTo>
                  <a:lnTo>
                    <a:pt x="238099" y="119037"/>
                  </a:lnTo>
                  <a:lnTo>
                    <a:pt x="235826" y="111772"/>
                  </a:lnTo>
                  <a:lnTo>
                    <a:pt x="235077" y="101600"/>
                  </a:lnTo>
                  <a:lnTo>
                    <a:pt x="235826" y="91440"/>
                  </a:lnTo>
                  <a:lnTo>
                    <a:pt x="238099" y="84175"/>
                  </a:lnTo>
                  <a:lnTo>
                    <a:pt x="241871" y="79819"/>
                  </a:lnTo>
                  <a:lnTo>
                    <a:pt x="247142" y="78359"/>
                  </a:lnTo>
                  <a:lnTo>
                    <a:pt x="252399" y="79819"/>
                  </a:lnTo>
                  <a:lnTo>
                    <a:pt x="256171" y="84175"/>
                  </a:lnTo>
                  <a:lnTo>
                    <a:pt x="258445" y="91440"/>
                  </a:lnTo>
                  <a:lnTo>
                    <a:pt x="259207" y="101600"/>
                  </a:lnTo>
                  <a:lnTo>
                    <a:pt x="259207" y="70599"/>
                  </a:lnTo>
                  <a:lnTo>
                    <a:pt x="254000" y="67691"/>
                  </a:lnTo>
                  <a:lnTo>
                    <a:pt x="240284" y="67691"/>
                  </a:lnTo>
                  <a:lnTo>
                    <a:pt x="224028" y="101600"/>
                  </a:lnTo>
                  <a:lnTo>
                    <a:pt x="224421" y="109080"/>
                  </a:lnTo>
                  <a:lnTo>
                    <a:pt x="240284" y="135509"/>
                  </a:lnTo>
                  <a:lnTo>
                    <a:pt x="254000" y="135509"/>
                  </a:lnTo>
                  <a:lnTo>
                    <a:pt x="269963" y="109080"/>
                  </a:lnTo>
                  <a:lnTo>
                    <a:pt x="270383" y="101600"/>
                  </a:lnTo>
                  <a:close/>
                </a:path>
                <a:path w="822959" h="135889">
                  <a:moveTo>
                    <a:pt x="399034" y="87249"/>
                  </a:moveTo>
                  <a:lnTo>
                    <a:pt x="398437" y="76377"/>
                  </a:lnTo>
                  <a:lnTo>
                    <a:pt x="396659" y="66789"/>
                  </a:lnTo>
                  <a:lnTo>
                    <a:pt x="393725" y="58521"/>
                  </a:lnTo>
                  <a:lnTo>
                    <a:pt x="389699" y="51689"/>
                  </a:lnTo>
                  <a:lnTo>
                    <a:pt x="385445" y="47053"/>
                  </a:lnTo>
                  <a:lnTo>
                    <a:pt x="385445" y="87249"/>
                  </a:lnTo>
                  <a:lnTo>
                    <a:pt x="385076" y="95491"/>
                  </a:lnTo>
                  <a:lnTo>
                    <a:pt x="370586" y="122682"/>
                  </a:lnTo>
                  <a:lnTo>
                    <a:pt x="358140" y="122682"/>
                  </a:lnTo>
                  <a:lnTo>
                    <a:pt x="343281" y="87249"/>
                  </a:lnTo>
                  <a:lnTo>
                    <a:pt x="343636" y="78943"/>
                  </a:lnTo>
                  <a:lnTo>
                    <a:pt x="358140" y="51689"/>
                  </a:lnTo>
                  <a:lnTo>
                    <a:pt x="370586" y="51689"/>
                  </a:lnTo>
                  <a:lnTo>
                    <a:pt x="385445" y="87249"/>
                  </a:lnTo>
                  <a:lnTo>
                    <a:pt x="385445" y="47053"/>
                  </a:lnTo>
                  <a:lnTo>
                    <a:pt x="384479" y="45999"/>
                  </a:lnTo>
                  <a:lnTo>
                    <a:pt x="378561" y="42024"/>
                  </a:lnTo>
                  <a:lnTo>
                    <a:pt x="371856" y="39662"/>
                  </a:lnTo>
                  <a:lnTo>
                    <a:pt x="364363" y="38862"/>
                  </a:lnTo>
                  <a:lnTo>
                    <a:pt x="356857" y="39662"/>
                  </a:lnTo>
                  <a:lnTo>
                    <a:pt x="330276" y="76377"/>
                  </a:lnTo>
                  <a:lnTo>
                    <a:pt x="329692" y="87249"/>
                  </a:lnTo>
                  <a:lnTo>
                    <a:pt x="330276" y="98056"/>
                  </a:lnTo>
                  <a:lnTo>
                    <a:pt x="332066" y="107607"/>
                  </a:lnTo>
                  <a:lnTo>
                    <a:pt x="335038" y="115862"/>
                  </a:lnTo>
                  <a:lnTo>
                    <a:pt x="339140" y="122682"/>
                  </a:lnTo>
                  <a:lnTo>
                    <a:pt x="339217" y="122809"/>
                  </a:lnTo>
                  <a:lnTo>
                    <a:pt x="344284" y="128384"/>
                  </a:lnTo>
                  <a:lnTo>
                    <a:pt x="350164" y="132359"/>
                  </a:lnTo>
                  <a:lnTo>
                    <a:pt x="356857" y="134721"/>
                  </a:lnTo>
                  <a:lnTo>
                    <a:pt x="364363" y="135509"/>
                  </a:lnTo>
                  <a:lnTo>
                    <a:pt x="371856" y="134721"/>
                  </a:lnTo>
                  <a:lnTo>
                    <a:pt x="378561" y="132359"/>
                  </a:lnTo>
                  <a:lnTo>
                    <a:pt x="384479" y="128384"/>
                  </a:lnTo>
                  <a:lnTo>
                    <a:pt x="389636" y="122809"/>
                  </a:lnTo>
                  <a:lnTo>
                    <a:pt x="389699" y="122682"/>
                  </a:lnTo>
                  <a:lnTo>
                    <a:pt x="393725" y="115862"/>
                  </a:lnTo>
                  <a:lnTo>
                    <a:pt x="396659" y="107607"/>
                  </a:lnTo>
                  <a:lnTo>
                    <a:pt x="398437" y="98056"/>
                  </a:lnTo>
                  <a:lnTo>
                    <a:pt x="399034" y="87249"/>
                  </a:lnTo>
                  <a:close/>
                </a:path>
                <a:path w="822959" h="135889">
                  <a:moveTo>
                    <a:pt x="479933" y="88265"/>
                  </a:moveTo>
                  <a:lnTo>
                    <a:pt x="479323" y="77749"/>
                  </a:lnTo>
                  <a:lnTo>
                    <a:pt x="477532" y="68440"/>
                  </a:lnTo>
                  <a:lnTo>
                    <a:pt x="474510" y="60363"/>
                  </a:lnTo>
                  <a:lnTo>
                    <a:pt x="470509" y="53848"/>
                  </a:lnTo>
                  <a:lnTo>
                    <a:pt x="470281" y="53467"/>
                  </a:lnTo>
                  <a:lnTo>
                    <a:pt x="466344" y="49326"/>
                  </a:lnTo>
                  <a:lnTo>
                    <a:pt x="466344" y="88265"/>
                  </a:lnTo>
                  <a:lnTo>
                    <a:pt x="465963" y="96227"/>
                  </a:lnTo>
                  <a:lnTo>
                    <a:pt x="451358" y="122682"/>
                  </a:lnTo>
                  <a:lnTo>
                    <a:pt x="439166" y="122682"/>
                  </a:lnTo>
                  <a:lnTo>
                    <a:pt x="424053" y="88265"/>
                  </a:lnTo>
                  <a:lnTo>
                    <a:pt x="424434" y="80302"/>
                  </a:lnTo>
                  <a:lnTo>
                    <a:pt x="439166" y="53848"/>
                  </a:lnTo>
                  <a:lnTo>
                    <a:pt x="451358" y="53848"/>
                  </a:lnTo>
                  <a:lnTo>
                    <a:pt x="466344" y="88265"/>
                  </a:lnTo>
                  <a:lnTo>
                    <a:pt x="466344" y="49326"/>
                  </a:lnTo>
                  <a:lnTo>
                    <a:pt x="465137" y="48044"/>
                  </a:lnTo>
                  <a:lnTo>
                    <a:pt x="459244" y="44157"/>
                  </a:lnTo>
                  <a:lnTo>
                    <a:pt x="452615" y="41808"/>
                  </a:lnTo>
                  <a:lnTo>
                    <a:pt x="445262" y="41021"/>
                  </a:lnTo>
                  <a:lnTo>
                    <a:pt x="440563" y="41021"/>
                  </a:lnTo>
                  <a:lnTo>
                    <a:pt x="435991" y="42545"/>
                  </a:lnTo>
                  <a:lnTo>
                    <a:pt x="427101" y="48641"/>
                  </a:lnTo>
                  <a:lnTo>
                    <a:pt x="423799" y="52832"/>
                  </a:lnTo>
                  <a:lnTo>
                    <a:pt x="421386" y="58166"/>
                  </a:lnTo>
                  <a:lnTo>
                    <a:pt x="421627" y="53848"/>
                  </a:lnTo>
                  <a:lnTo>
                    <a:pt x="443560" y="22098"/>
                  </a:lnTo>
                  <a:lnTo>
                    <a:pt x="452501" y="21336"/>
                  </a:lnTo>
                  <a:lnTo>
                    <a:pt x="460629" y="21336"/>
                  </a:lnTo>
                  <a:lnTo>
                    <a:pt x="466598" y="20701"/>
                  </a:lnTo>
                  <a:lnTo>
                    <a:pt x="479044" y="0"/>
                  </a:lnTo>
                  <a:lnTo>
                    <a:pt x="465963" y="0"/>
                  </a:lnTo>
                  <a:lnTo>
                    <a:pt x="465963" y="2286"/>
                  </a:lnTo>
                  <a:lnTo>
                    <a:pt x="465201" y="3937"/>
                  </a:lnTo>
                  <a:lnTo>
                    <a:pt x="463804" y="4572"/>
                  </a:lnTo>
                  <a:lnTo>
                    <a:pt x="462407" y="5334"/>
                  </a:lnTo>
                  <a:lnTo>
                    <a:pt x="458851" y="5715"/>
                  </a:lnTo>
                  <a:lnTo>
                    <a:pt x="453390" y="5715"/>
                  </a:lnTo>
                  <a:lnTo>
                    <a:pt x="442366" y="6794"/>
                  </a:lnTo>
                  <a:lnTo>
                    <a:pt x="413029" y="44157"/>
                  </a:lnTo>
                  <a:lnTo>
                    <a:pt x="412953" y="44450"/>
                  </a:lnTo>
                  <a:lnTo>
                    <a:pt x="411264" y="58166"/>
                  </a:lnTo>
                  <a:lnTo>
                    <a:pt x="411175" y="58889"/>
                  </a:lnTo>
                  <a:lnTo>
                    <a:pt x="410667" y="73355"/>
                  </a:lnTo>
                  <a:lnTo>
                    <a:pt x="410591" y="75692"/>
                  </a:lnTo>
                  <a:lnTo>
                    <a:pt x="412750" y="101866"/>
                  </a:lnTo>
                  <a:lnTo>
                    <a:pt x="419252" y="120561"/>
                  </a:lnTo>
                  <a:lnTo>
                    <a:pt x="430085" y="131775"/>
                  </a:lnTo>
                  <a:lnTo>
                    <a:pt x="445262" y="135509"/>
                  </a:lnTo>
                  <a:lnTo>
                    <a:pt x="452615" y="134734"/>
                  </a:lnTo>
                  <a:lnTo>
                    <a:pt x="459244" y="132372"/>
                  </a:lnTo>
                  <a:lnTo>
                    <a:pt x="465137" y="128447"/>
                  </a:lnTo>
                  <a:lnTo>
                    <a:pt x="470281" y="122936"/>
                  </a:lnTo>
                  <a:lnTo>
                    <a:pt x="470433" y="122682"/>
                  </a:lnTo>
                  <a:lnTo>
                    <a:pt x="474510" y="116065"/>
                  </a:lnTo>
                  <a:lnTo>
                    <a:pt x="477532" y="107988"/>
                  </a:lnTo>
                  <a:lnTo>
                    <a:pt x="479323" y="98729"/>
                  </a:lnTo>
                  <a:lnTo>
                    <a:pt x="479933" y="88265"/>
                  </a:lnTo>
                  <a:close/>
                </a:path>
                <a:path w="822959" h="135889">
                  <a:moveTo>
                    <a:pt x="570103" y="96520"/>
                  </a:moveTo>
                  <a:lnTo>
                    <a:pt x="567474" y="89789"/>
                  </a:lnTo>
                  <a:lnTo>
                    <a:pt x="556768" y="79502"/>
                  </a:lnTo>
                  <a:lnTo>
                    <a:pt x="556641" y="79463"/>
                  </a:lnTo>
                  <a:lnTo>
                    <a:pt x="556641" y="94869"/>
                  </a:lnTo>
                  <a:lnTo>
                    <a:pt x="556641" y="115443"/>
                  </a:lnTo>
                  <a:lnTo>
                    <a:pt x="550672" y="120523"/>
                  </a:lnTo>
                  <a:lnTo>
                    <a:pt x="522859" y="120523"/>
                  </a:lnTo>
                  <a:lnTo>
                    <a:pt x="522859" y="89789"/>
                  </a:lnTo>
                  <a:lnTo>
                    <a:pt x="550672" y="89789"/>
                  </a:lnTo>
                  <a:lnTo>
                    <a:pt x="556641" y="94869"/>
                  </a:lnTo>
                  <a:lnTo>
                    <a:pt x="556641" y="79463"/>
                  </a:lnTo>
                  <a:lnTo>
                    <a:pt x="549148" y="76962"/>
                  </a:lnTo>
                  <a:lnTo>
                    <a:pt x="522859" y="76962"/>
                  </a:lnTo>
                  <a:lnTo>
                    <a:pt x="522859" y="41021"/>
                  </a:lnTo>
                  <a:lnTo>
                    <a:pt x="486283" y="41021"/>
                  </a:lnTo>
                  <a:lnTo>
                    <a:pt x="486283" y="53848"/>
                  </a:lnTo>
                  <a:lnTo>
                    <a:pt x="509778" y="53848"/>
                  </a:lnTo>
                  <a:lnTo>
                    <a:pt x="509778" y="133350"/>
                  </a:lnTo>
                  <a:lnTo>
                    <a:pt x="549148" y="133350"/>
                  </a:lnTo>
                  <a:lnTo>
                    <a:pt x="556768" y="130810"/>
                  </a:lnTo>
                  <a:lnTo>
                    <a:pt x="562102" y="125730"/>
                  </a:lnTo>
                  <a:lnTo>
                    <a:pt x="567436" y="120777"/>
                  </a:lnTo>
                  <a:lnTo>
                    <a:pt x="567524" y="120523"/>
                  </a:lnTo>
                  <a:lnTo>
                    <a:pt x="570103" y="113792"/>
                  </a:lnTo>
                  <a:lnTo>
                    <a:pt x="570103" y="96520"/>
                  </a:lnTo>
                  <a:close/>
                </a:path>
                <a:path w="822959" h="135889">
                  <a:moveTo>
                    <a:pt x="647446" y="87249"/>
                  </a:moveTo>
                  <a:lnTo>
                    <a:pt x="646950" y="78232"/>
                  </a:lnTo>
                  <a:lnTo>
                    <a:pt x="646849" y="76377"/>
                  </a:lnTo>
                  <a:lnTo>
                    <a:pt x="645121" y="67043"/>
                  </a:lnTo>
                  <a:lnTo>
                    <a:pt x="645071" y="66789"/>
                  </a:lnTo>
                  <a:lnTo>
                    <a:pt x="642226" y="58775"/>
                  </a:lnTo>
                  <a:lnTo>
                    <a:pt x="642137" y="58521"/>
                  </a:lnTo>
                  <a:lnTo>
                    <a:pt x="638111" y="51689"/>
                  </a:lnTo>
                  <a:lnTo>
                    <a:pt x="633603" y="46761"/>
                  </a:lnTo>
                  <a:lnTo>
                    <a:pt x="633603" y="78232"/>
                  </a:lnTo>
                  <a:lnTo>
                    <a:pt x="592074" y="78232"/>
                  </a:lnTo>
                  <a:lnTo>
                    <a:pt x="593090" y="69342"/>
                  </a:lnTo>
                  <a:lnTo>
                    <a:pt x="595452" y="62738"/>
                  </a:lnTo>
                  <a:lnTo>
                    <a:pt x="599313" y="58293"/>
                  </a:lnTo>
                  <a:lnTo>
                    <a:pt x="602996" y="53848"/>
                  </a:lnTo>
                  <a:lnTo>
                    <a:pt x="607568" y="51689"/>
                  </a:lnTo>
                  <a:lnTo>
                    <a:pt x="618109" y="51689"/>
                  </a:lnTo>
                  <a:lnTo>
                    <a:pt x="633603" y="78232"/>
                  </a:lnTo>
                  <a:lnTo>
                    <a:pt x="633603" y="46761"/>
                  </a:lnTo>
                  <a:lnTo>
                    <a:pt x="632993" y="46101"/>
                  </a:lnTo>
                  <a:lnTo>
                    <a:pt x="627075" y="42087"/>
                  </a:lnTo>
                  <a:lnTo>
                    <a:pt x="620331" y="39674"/>
                  </a:lnTo>
                  <a:lnTo>
                    <a:pt x="612775" y="38862"/>
                  </a:lnTo>
                  <a:lnTo>
                    <a:pt x="605409" y="39674"/>
                  </a:lnTo>
                  <a:lnTo>
                    <a:pt x="578739" y="76377"/>
                  </a:lnTo>
                  <a:lnTo>
                    <a:pt x="578104" y="87249"/>
                  </a:lnTo>
                  <a:lnTo>
                    <a:pt x="578713" y="97993"/>
                  </a:lnTo>
                  <a:lnTo>
                    <a:pt x="599528" y="132359"/>
                  </a:lnTo>
                  <a:lnTo>
                    <a:pt x="614299" y="135509"/>
                  </a:lnTo>
                  <a:lnTo>
                    <a:pt x="622681" y="135509"/>
                  </a:lnTo>
                  <a:lnTo>
                    <a:pt x="629920" y="132969"/>
                  </a:lnTo>
                  <a:lnTo>
                    <a:pt x="641451" y="122682"/>
                  </a:lnTo>
                  <a:lnTo>
                    <a:pt x="645033" y="115316"/>
                  </a:lnTo>
                  <a:lnTo>
                    <a:pt x="646049" y="105791"/>
                  </a:lnTo>
                  <a:lnTo>
                    <a:pt x="632460" y="105791"/>
                  </a:lnTo>
                  <a:lnTo>
                    <a:pt x="632333" y="111125"/>
                  </a:lnTo>
                  <a:lnTo>
                    <a:pt x="630428" y="115316"/>
                  </a:lnTo>
                  <a:lnTo>
                    <a:pt x="626618" y="118237"/>
                  </a:lnTo>
                  <a:lnTo>
                    <a:pt x="622935" y="121158"/>
                  </a:lnTo>
                  <a:lnTo>
                    <a:pt x="618871" y="122682"/>
                  </a:lnTo>
                  <a:lnTo>
                    <a:pt x="608203" y="122682"/>
                  </a:lnTo>
                  <a:lnTo>
                    <a:pt x="602996" y="120015"/>
                  </a:lnTo>
                  <a:lnTo>
                    <a:pt x="594741" y="109728"/>
                  </a:lnTo>
                  <a:lnTo>
                    <a:pt x="592328" y="101854"/>
                  </a:lnTo>
                  <a:lnTo>
                    <a:pt x="591820" y="91186"/>
                  </a:lnTo>
                  <a:lnTo>
                    <a:pt x="647446" y="91186"/>
                  </a:lnTo>
                  <a:lnTo>
                    <a:pt x="647446" y="87249"/>
                  </a:lnTo>
                  <a:close/>
                </a:path>
                <a:path w="822959" h="135889">
                  <a:moveTo>
                    <a:pt x="744601" y="41021"/>
                  </a:moveTo>
                  <a:lnTo>
                    <a:pt x="725424" y="41021"/>
                  </a:lnTo>
                  <a:lnTo>
                    <a:pt x="703326" y="112776"/>
                  </a:lnTo>
                  <a:lnTo>
                    <a:pt x="687362" y="60960"/>
                  </a:lnTo>
                  <a:lnTo>
                    <a:pt x="681228" y="41021"/>
                  </a:lnTo>
                  <a:lnTo>
                    <a:pt x="662051" y="41021"/>
                  </a:lnTo>
                  <a:lnTo>
                    <a:pt x="662051" y="133350"/>
                  </a:lnTo>
                  <a:lnTo>
                    <a:pt x="675259" y="133350"/>
                  </a:lnTo>
                  <a:lnTo>
                    <a:pt x="675259" y="60960"/>
                  </a:lnTo>
                  <a:lnTo>
                    <a:pt x="697484" y="133350"/>
                  </a:lnTo>
                  <a:lnTo>
                    <a:pt x="709168" y="133350"/>
                  </a:lnTo>
                  <a:lnTo>
                    <a:pt x="715479" y="112776"/>
                  </a:lnTo>
                  <a:lnTo>
                    <a:pt x="731393" y="60960"/>
                  </a:lnTo>
                  <a:lnTo>
                    <a:pt x="731393" y="133350"/>
                  </a:lnTo>
                  <a:lnTo>
                    <a:pt x="744601" y="133350"/>
                  </a:lnTo>
                  <a:lnTo>
                    <a:pt x="744601" y="60960"/>
                  </a:lnTo>
                  <a:lnTo>
                    <a:pt x="744601" y="41021"/>
                  </a:lnTo>
                  <a:close/>
                </a:path>
                <a:path w="822959" h="135889">
                  <a:moveTo>
                    <a:pt x="822579" y="73660"/>
                  </a:moveTo>
                  <a:lnTo>
                    <a:pt x="822236" y="67310"/>
                  </a:lnTo>
                  <a:lnTo>
                    <a:pt x="822121" y="65024"/>
                  </a:lnTo>
                  <a:lnTo>
                    <a:pt x="822071" y="64160"/>
                  </a:lnTo>
                  <a:lnTo>
                    <a:pt x="802005" y="38862"/>
                  </a:lnTo>
                  <a:lnTo>
                    <a:pt x="792480" y="38862"/>
                  </a:lnTo>
                  <a:lnTo>
                    <a:pt x="779043" y="40652"/>
                  </a:lnTo>
                  <a:lnTo>
                    <a:pt x="769251" y="45999"/>
                  </a:lnTo>
                  <a:lnTo>
                    <a:pt x="763092" y="54889"/>
                  </a:lnTo>
                  <a:lnTo>
                    <a:pt x="760603" y="67310"/>
                  </a:lnTo>
                  <a:lnTo>
                    <a:pt x="773684" y="67310"/>
                  </a:lnTo>
                  <a:lnTo>
                    <a:pt x="773798" y="64160"/>
                  </a:lnTo>
                  <a:lnTo>
                    <a:pt x="773874" y="62103"/>
                  </a:lnTo>
                  <a:lnTo>
                    <a:pt x="773976" y="59055"/>
                  </a:lnTo>
                  <a:lnTo>
                    <a:pt x="774065" y="56896"/>
                  </a:lnTo>
                  <a:lnTo>
                    <a:pt x="780034" y="51689"/>
                  </a:lnTo>
                  <a:lnTo>
                    <a:pt x="797306" y="51689"/>
                  </a:lnTo>
                  <a:lnTo>
                    <a:pt x="801370" y="52705"/>
                  </a:lnTo>
                  <a:lnTo>
                    <a:pt x="806577" y="56642"/>
                  </a:lnTo>
                  <a:lnTo>
                    <a:pt x="808101" y="59055"/>
                  </a:lnTo>
                  <a:lnTo>
                    <a:pt x="808609" y="62103"/>
                  </a:lnTo>
                  <a:lnTo>
                    <a:pt x="809244" y="65024"/>
                  </a:lnTo>
                  <a:lnTo>
                    <a:pt x="809498" y="69850"/>
                  </a:lnTo>
                  <a:lnTo>
                    <a:pt x="809498" y="76454"/>
                  </a:lnTo>
                  <a:lnTo>
                    <a:pt x="809498" y="88646"/>
                  </a:lnTo>
                  <a:lnTo>
                    <a:pt x="809498" y="109093"/>
                  </a:lnTo>
                  <a:lnTo>
                    <a:pt x="807085" y="113284"/>
                  </a:lnTo>
                  <a:lnTo>
                    <a:pt x="791718" y="122682"/>
                  </a:lnTo>
                  <a:lnTo>
                    <a:pt x="782701" y="122682"/>
                  </a:lnTo>
                  <a:lnTo>
                    <a:pt x="778891" y="121412"/>
                  </a:lnTo>
                  <a:lnTo>
                    <a:pt x="773303" y="116332"/>
                  </a:lnTo>
                  <a:lnTo>
                    <a:pt x="771906" y="112776"/>
                  </a:lnTo>
                  <a:lnTo>
                    <a:pt x="771906" y="108077"/>
                  </a:lnTo>
                  <a:lnTo>
                    <a:pt x="773684" y="99580"/>
                  </a:lnTo>
                  <a:lnTo>
                    <a:pt x="779043" y="93510"/>
                  </a:lnTo>
                  <a:lnTo>
                    <a:pt x="787971" y="89865"/>
                  </a:lnTo>
                  <a:lnTo>
                    <a:pt x="800481" y="88646"/>
                  </a:lnTo>
                  <a:lnTo>
                    <a:pt x="809498" y="88646"/>
                  </a:lnTo>
                  <a:lnTo>
                    <a:pt x="809498" y="76454"/>
                  </a:lnTo>
                  <a:lnTo>
                    <a:pt x="803021" y="76454"/>
                  </a:lnTo>
                  <a:lnTo>
                    <a:pt x="783513" y="78486"/>
                  </a:lnTo>
                  <a:lnTo>
                    <a:pt x="769581" y="84556"/>
                  </a:lnTo>
                  <a:lnTo>
                    <a:pt x="761225" y="94678"/>
                  </a:lnTo>
                  <a:lnTo>
                    <a:pt x="758444" y="108839"/>
                  </a:lnTo>
                  <a:lnTo>
                    <a:pt x="758444" y="116713"/>
                  </a:lnTo>
                  <a:lnTo>
                    <a:pt x="760730" y="123063"/>
                  </a:lnTo>
                  <a:lnTo>
                    <a:pt x="770255" y="133096"/>
                  </a:lnTo>
                  <a:lnTo>
                    <a:pt x="776351" y="135509"/>
                  </a:lnTo>
                  <a:lnTo>
                    <a:pt x="783590" y="135509"/>
                  </a:lnTo>
                  <a:lnTo>
                    <a:pt x="791133" y="134797"/>
                  </a:lnTo>
                  <a:lnTo>
                    <a:pt x="797966" y="132626"/>
                  </a:lnTo>
                  <a:lnTo>
                    <a:pt x="804087" y="128981"/>
                  </a:lnTo>
                  <a:lnTo>
                    <a:pt x="809498" y="123825"/>
                  </a:lnTo>
                  <a:lnTo>
                    <a:pt x="809498" y="133350"/>
                  </a:lnTo>
                  <a:lnTo>
                    <a:pt x="822579" y="133350"/>
                  </a:lnTo>
                  <a:lnTo>
                    <a:pt x="822579" y="123825"/>
                  </a:lnTo>
                  <a:lnTo>
                    <a:pt x="822579" y="122682"/>
                  </a:lnTo>
                  <a:lnTo>
                    <a:pt x="822579" y="88646"/>
                  </a:lnTo>
                  <a:lnTo>
                    <a:pt x="822579" y="73660"/>
                  </a:lnTo>
                  <a:close/>
                </a:path>
              </a:pathLst>
            </a:custGeom>
            <a:solidFill>
              <a:srgbClr val="FFFFFF"/>
            </a:solidFill>
          </p:spPr>
          <p:txBody>
            <a:bodyPr wrap="square" lIns="0" tIns="0" rIns="0" bIns="0" rtlCol="0"/>
            <a:lstStyle/>
            <a:p>
              <a:endParaRPr/>
            </a:p>
          </p:txBody>
        </p:sp>
        <p:pic>
          <p:nvPicPr>
            <p:cNvPr id="29" name="object 29"/>
            <p:cNvPicPr/>
            <p:nvPr/>
          </p:nvPicPr>
          <p:blipFill>
            <a:blip r:embed="rId8" cstate="print"/>
            <a:stretch>
              <a:fillRect/>
            </a:stretch>
          </p:blipFill>
          <p:spPr>
            <a:xfrm>
              <a:off x="5869177" y="3306826"/>
              <a:ext cx="1061593" cy="167259"/>
            </a:xfrm>
            <a:prstGeom prst="rect">
              <a:avLst/>
            </a:prstGeom>
          </p:spPr>
        </p:pic>
        <p:sp>
          <p:nvSpPr>
            <p:cNvPr id="30" name="object 30"/>
            <p:cNvSpPr/>
            <p:nvPr/>
          </p:nvSpPr>
          <p:spPr>
            <a:xfrm>
              <a:off x="4885690" y="2494407"/>
              <a:ext cx="2927985" cy="508000"/>
            </a:xfrm>
            <a:custGeom>
              <a:avLst/>
              <a:gdLst/>
              <a:ahLst/>
              <a:cxnLst/>
              <a:rect l="l" t="t" r="r" b="b"/>
              <a:pathLst>
                <a:path w="2927984" h="508000">
                  <a:moveTo>
                    <a:pt x="2927985" y="0"/>
                  </a:moveTo>
                  <a:lnTo>
                    <a:pt x="0" y="0"/>
                  </a:lnTo>
                  <a:lnTo>
                    <a:pt x="0" y="508000"/>
                  </a:lnTo>
                  <a:lnTo>
                    <a:pt x="2927985" y="508000"/>
                  </a:lnTo>
                  <a:lnTo>
                    <a:pt x="2927985" y="0"/>
                  </a:lnTo>
                  <a:close/>
                </a:path>
              </a:pathLst>
            </a:custGeom>
            <a:solidFill>
              <a:srgbClr val="F5E0B8"/>
            </a:solidFill>
          </p:spPr>
          <p:txBody>
            <a:bodyPr wrap="square" lIns="0" tIns="0" rIns="0" bIns="0" rtlCol="0"/>
            <a:lstStyle/>
            <a:p>
              <a:endParaRPr dirty="0"/>
            </a:p>
          </p:txBody>
        </p:sp>
        <p:sp>
          <p:nvSpPr>
            <p:cNvPr id="31" name="object 31"/>
            <p:cNvSpPr/>
            <p:nvPr/>
          </p:nvSpPr>
          <p:spPr>
            <a:xfrm>
              <a:off x="5150358" y="2582417"/>
              <a:ext cx="2392680" cy="347345"/>
            </a:xfrm>
            <a:custGeom>
              <a:avLst/>
              <a:gdLst/>
              <a:ahLst/>
              <a:cxnLst/>
              <a:rect l="l" t="t" r="r" b="b"/>
              <a:pathLst>
                <a:path w="2392679" h="347344">
                  <a:moveTo>
                    <a:pt x="80137" y="5715"/>
                  </a:moveTo>
                  <a:lnTo>
                    <a:pt x="0" y="5715"/>
                  </a:lnTo>
                  <a:lnTo>
                    <a:pt x="0" y="133350"/>
                  </a:lnTo>
                  <a:lnTo>
                    <a:pt x="13462" y="133350"/>
                  </a:lnTo>
                  <a:lnTo>
                    <a:pt x="13462" y="20828"/>
                  </a:lnTo>
                  <a:lnTo>
                    <a:pt x="66548" y="20828"/>
                  </a:lnTo>
                  <a:lnTo>
                    <a:pt x="66548" y="133350"/>
                  </a:lnTo>
                  <a:lnTo>
                    <a:pt x="80137" y="133350"/>
                  </a:lnTo>
                  <a:lnTo>
                    <a:pt x="80137" y="20828"/>
                  </a:lnTo>
                  <a:lnTo>
                    <a:pt x="80137" y="5715"/>
                  </a:lnTo>
                  <a:close/>
                </a:path>
                <a:path w="2392679" h="347344">
                  <a:moveTo>
                    <a:pt x="160782" y="41021"/>
                  </a:moveTo>
                  <a:lnTo>
                    <a:pt x="146558" y="41021"/>
                  </a:lnTo>
                  <a:lnTo>
                    <a:pt x="113538" y="111252"/>
                  </a:lnTo>
                  <a:lnTo>
                    <a:pt x="113538" y="41021"/>
                  </a:lnTo>
                  <a:lnTo>
                    <a:pt x="100330" y="41021"/>
                  </a:lnTo>
                  <a:lnTo>
                    <a:pt x="100330" y="133350"/>
                  </a:lnTo>
                  <a:lnTo>
                    <a:pt x="114554" y="133350"/>
                  </a:lnTo>
                  <a:lnTo>
                    <a:pt x="124942" y="111252"/>
                  </a:lnTo>
                  <a:lnTo>
                    <a:pt x="147574" y="63119"/>
                  </a:lnTo>
                  <a:lnTo>
                    <a:pt x="147574" y="133350"/>
                  </a:lnTo>
                  <a:lnTo>
                    <a:pt x="160782" y="133350"/>
                  </a:lnTo>
                  <a:lnTo>
                    <a:pt x="160782" y="63119"/>
                  </a:lnTo>
                  <a:lnTo>
                    <a:pt x="160782" y="41021"/>
                  </a:lnTo>
                  <a:close/>
                </a:path>
                <a:path w="2392679" h="347344">
                  <a:moveTo>
                    <a:pt x="241681" y="41021"/>
                  </a:moveTo>
                  <a:lnTo>
                    <a:pt x="185293" y="41021"/>
                  </a:lnTo>
                  <a:lnTo>
                    <a:pt x="185178" y="111036"/>
                  </a:lnTo>
                  <a:lnTo>
                    <a:pt x="184785" y="115062"/>
                  </a:lnTo>
                  <a:lnTo>
                    <a:pt x="182753" y="120142"/>
                  </a:lnTo>
                  <a:lnTo>
                    <a:pt x="180848" y="121412"/>
                  </a:lnTo>
                  <a:lnTo>
                    <a:pt x="175514" y="121412"/>
                  </a:lnTo>
                  <a:lnTo>
                    <a:pt x="173101" y="121031"/>
                  </a:lnTo>
                  <a:lnTo>
                    <a:pt x="170561" y="120142"/>
                  </a:lnTo>
                  <a:lnTo>
                    <a:pt x="170561" y="133350"/>
                  </a:lnTo>
                  <a:lnTo>
                    <a:pt x="172974" y="133985"/>
                  </a:lnTo>
                  <a:lnTo>
                    <a:pt x="175895" y="134239"/>
                  </a:lnTo>
                  <a:lnTo>
                    <a:pt x="185420" y="134239"/>
                  </a:lnTo>
                  <a:lnTo>
                    <a:pt x="190119" y="132207"/>
                  </a:lnTo>
                  <a:lnTo>
                    <a:pt x="193421" y="128016"/>
                  </a:lnTo>
                  <a:lnTo>
                    <a:pt x="195656" y="124040"/>
                  </a:lnTo>
                  <a:lnTo>
                    <a:pt x="196392" y="121412"/>
                  </a:lnTo>
                  <a:lnTo>
                    <a:pt x="197243" y="118389"/>
                  </a:lnTo>
                  <a:lnTo>
                    <a:pt x="198183" y="111036"/>
                  </a:lnTo>
                  <a:lnTo>
                    <a:pt x="198501" y="101981"/>
                  </a:lnTo>
                  <a:lnTo>
                    <a:pt x="198501" y="53848"/>
                  </a:lnTo>
                  <a:lnTo>
                    <a:pt x="228600" y="53848"/>
                  </a:lnTo>
                  <a:lnTo>
                    <a:pt x="228600" y="133350"/>
                  </a:lnTo>
                  <a:lnTo>
                    <a:pt x="241681" y="133350"/>
                  </a:lnTo>
                  <a:lnTo>
                    <a:pt x="241681" y="53848"/>
                  </a:lnTo>
                  <a:lnTo>
                    <a:pt x="241681" y="41021"/>
                  </a:lnTo>
                  <a:close/>
                </a:path>
                <a:path w="2392679" h="347344">
                  <a:moveTo>
                    <a:pt x="324993" y="87249"/>
                  </a:moveTo>
                  <a:lnTo>
                    <a:pt x="324396" y="76377"/>
                  </a:lnTo>
                  <a:lnTo>
                    <a:pt x="322618" y="66789"/>
                  </a:lnTo>
                  <a:lnTo>
                    <a:pt x="319684" y="58521"/>
                  </a:lnTo>
                  <a:lnTo>
                    <a:pt x="315658" y="51689"/>
                  </a:lnTo>
                  <a:lnTo>
                    <a:pt x="315595" y="51562"/>
                  </a:lnTo>
                  <a:lnTo>
                    <a:pt x="311404" y="47040"/>
                  </a:lnTo>
                  <a:lnTo>
                    <a:pt x="311404" y="87249"/>
                  </a:lnTo>
                  <a:lnTo>
                    <a:pt x="311035" y="95491"/>
                  </a:lnTo>
                  <a:lnTo>
                    <a:pt x="296329" y="122809"/>
                  </a:lnTo>
                  <a:lnTo>
                    <a:pt x="284302" y="122809"/>
                  </a:lnTo>
                  <a:lnTo>
                    <a:pt x="269240" y="87249"/>
                  </a:lnTo>
                  <a:lnTo>
                    <a:pt x="269595" y="78943"/>
                  </a:lnTo>
                  <a:lnTo>
                    <a:pt x="284099" y="51689"/>
                  </a:lnTo>
                  <a:lnTo>
                    <a:pt x="296545" y="51689"/>
                  </a:lnTo>
                  <a:lnTo>
                    <a:pt x="311404" y="87249"/>
                  </a:lnTo>
                  <a:lnTo>
                    <a:pt x="311404" y="47040"/>
                  </a:lnTo>
                  <a:lnTo>
                    <a:pt x="310438" y="45999"/>
                  </a:lnTo>
                  <a:lnTo>
                    <a:pt x="304520" y="42024"/>
                  </a:lnTo>
                  <a:lnTo>
                    <a:pt x="297815" y="39662"/>
                  </a:lnTo>
                  <a:lnTo>
                    <a:pt x="290322" y="38862"/>
                  </a:lnTo>
                  <a:lnTo>
                    <a:pt x="282816" y="39662"/>
                  </a:lnTo>
                  <a:lnTo>
                    <a:pt x="256235" y="76377"/>
                  </a:lnTo>
                  <a:lnTo>
                    <a:pt x="255651" y="87249"/>
                  </a:lnTo>
                  <a:lnTo>
                    <a:pt x="256235" y="98056"/>
                  </a:lnTo>
                  <a:lnTo>
                    <a:pt x="276123" y="132359"/>
                  </a:lnTo>
                  <a:lnTo>
                    <a:pt x="290322" y="135509"/>
                  </a:lnTo>
                  <a:lnTo>
                    <a:pt x="297815" y="134721"/>
                  </a:lnTo>
                  <a:lnTo>
                    <a:pt x="324396" y="98056"/>
                  </a:lnTo>
                  <a:lnTo>
                    <a:pt x="324993" y="87249"/>
                  </a:lnTo>
                  <a:close/>
                </a:path>
                <a:path w="2392679" h="347344">
                  <a:moveTo>
                    <a:pt x="422148" y="41021"/>
                  </a:moveTo>
                  <a:lnTo>
                    <a:pt x="402971" y="41021"/>
                  </a:lnTo>
                  <a:lnTo>
                    <a:pt x="380873" y="112776"/>
                  </a:lnTo>
                  <a:lnTo>
                    <a:pt x="364909" y="60960"/>
                  </a:lnTo>
                  <a:lnTo>
                    <a:pt x="358775" y="41021"/>
                  </a:lnTo>
                  <a:lnTo>
                    <a:pt x="339598" y="41021"/>
                  </a:lnTo>
                  <a:lnTo>
                    <a:pt x="339598" y="133350"/>
                  </a:lnTo>
                  <a:lnTo>
                    <a:pt x="352806" y="133350"/>
                  </a:lnTo>
                  <a:lnTo>
                    <a:pt x="352806" y="60960"/>
                  </a:lnTo>
                  <a:lnTo>
                    <a:pt x="375031" y="133350"/>
                  </a:lnTo>
                  <a:lnTo>
                    <a:pt x="386715" y="133350"/>
                  </a:lnTo>
                  <a:lnTo>
                    <a:pt x="393026" y="112776"/>
                  </a:lnTo>
                  <a:lnTo>
                    <a:pt x="408940" y="60960"/>
                  </a:lnTo>
                  <a:lnTo>
                    <a:pt x="408940" y="133350"/>
                  </a:lnTo>
                  <a:lnTo>
                    <a:pt x="422148" y="133350"/>
                  </a:lnTo>
                  <a:lnTo>
                    <a:pt x="422148" y="60960"/>
                  </a:lnTo>
                  <a:lnTo>
                    <a:pt x="422148" y="41021"/>
                  </a:lnTo>
                  <a:close/>
                </a:path>
                <a:path w="2392679" h="347344">
                  <a:moveTo>
                    <a:pt x="500126" y="73660"/>
                  </a:moveTo>
                  <a:lnTo>
                    <a:pt x="499783" y="67310"/>
                  </a:lnTo>
                  <a:lnTo>
                    <a:pt x="499668" y="65024"/>
                  </a:lnTo>
                  <a:lnTo>
                    <a:pt x="499618" y="64160"/>
                  </a:lnTo>
                  <a:lnTo>
                    <a:pt x="479552" y="38862"/>
                  </a:lnTo>
                  <a:lnTo>
                    <a:pt x="470027" y="38862"/>
                  </a:lnTo>
                  <a:lnTo>
                    <a:pt x="456590" y="40652"/>
                  </a:lnTo>
                  <a:lnTo>
                    <a:pt x="446798" y="45999"/>
                  </a:lnTo>
                  <a:lnTo>
                    <a:pt x="440639" y="54889"/>
                  </a:lnTo>
                  <a:lnTo>
                    <a:pt x="438150" y="67310"/>
                  </a:lnTo>
                  <a:lnTo>
                    <a:pt x="451231" y="67310"/>
                  </a:lnTo>
                  <a:lnTo>
                    <a:pt x="451345" y="64160"/>
                  </a:lnTo>
                  <a:lnTo>
                    <a:pt x="451421" y="62103"/>
                  </a:lnTo>
                  <a:lnTo>
                    <a:pt x="451523" y="59055"/>
                  </a:lnTo>
                  <a:lnTo>
                    <a:pt x="451612" y="56896"/>
                  </a:lnTo>
                  <a:lnTo>
                    <a:pt x="457581" y="51689"/>
                  </a:lnTo>
                  <a:lnTo>
                    <a:pt x="474853" y="51689"/>
                  </a:lnTo>
                  <a:lnTo>
                    <a:pt x="478917" y="52705"/>
                  </a:lnTo>
                  <a:lnTo>
                    <a:pt x="484124" y="56642"/>
                  </a:lnTo>
                  <a:lnTo>
                    <a:pt x="485648" y="59055"/>
                  </a:lnTo>
                  <a:lnTo>
                    <a:pt x="486156" y="62103"/>
                  </a:lnTo>
                  <a:lnTo>
                    <a:pt x="486791" y="65024"/>
                  </a:lnTo>
                  <a:lnTo>
                    <a:pt x="487045" y="69850"/>
                  </a:lnTo>
                  <a:lnTo>
                    <a:pt x="487045" y="76454"/>
                  </a:lnTo>
                  <a:lnTo>
                    <a:pt x="487045" y="88646"/>
                  </a:lnTo>
                  <a:lnTo>
                    <a:pt x="487045" y="109093"/>
                  </a:lnTo>
                  <a:lnTo>
                    <a:pt x="484632" y="113284"/>
                  </a:lnTo>
                  <a:lnTo>
                    <a:pt x="469265" y="122682"/>
                  </a:lnTo>
                  <a:lnTo>
                    <a:pt x="460248" y="122682"/>
                  </a:lnTo>
                  <a:lnTo>
                    <a:pt x="456438" y="121412"/>
                  </a:lnTo>
                  <a:lnTo>
                    <a:pt x="450850" y="116332"/>
                  </a:lnTo>
                  <a:lnTo>
                    <a:pt x="449453" y="112776"/>
                  </a:lnTo>
                  <a:lnTo>
                    <a:pt x="449453" y="108077"/>
                  </a:lnTo>
                  <a:lnTo>
                    <a:pt x="451231" y="99580"/>
                  </a:lnTo>
                  <a:lnTo>
                    <a:pt x="456590" y="93510"/>
                  </a:lnTo>
                  <a:lnTo>
                    <a:pt x="465518" y="89865"/>
                  </a:lnTo>
                  <a:lnTo>
                    <a:pt x="478028" y="88646"/>
                  </a:lnTo>
                  <a:lnTo>
                    <a:pt x="487045" y="88646"/>
                  </a:lnTo>
                  <a:lnTo>
                    <a:pt x="487045" y="76454"/>
                  </a:lnTo>
                  <a:lnTo>
                    <a:pt x="480568" y="76454"/>
                  </a:lnTo>
                  <a:lnTo>
                    <a:pt x="461060" y="78486"/>
                  </a:lnTo>
                  <a:lnTo>
                    <a:pt x="447128" y="84556"/>
                  </a:lnTo>
                  <a:lnTo>
                    <a:pt x="438772" y="94678"/>
                  </a:lnTo>
                  <a:lnTo>
                    <a:pt x="435991" y="108839"/>
                  </a:lnTo>
                  <a:lnTo>
                    <a:pt x="435991" y="116713"/>
                  </a:lnTo>
                  <a:lnTo>
                    <a:pt x="438277" y="123063"/>
                  </a:lnTo>
                  <a:lnTo>
                    <a:pt x="447802" y="133096"/>
                  </a:lnTo>
                  <a:lnTo>
                    <a:pt x="453898" y="135509"/>
                  </a:lnTo>
                  <a:lnTo>
                    <a:pt x="461137" y="135509"/>
                  </a:lnTo>
                  <a:lnTo>
                    <a:pt x="468680" y="134797"/>
                  </a:lnTo>
                  <a:lnTo>
                    <a:pt x="475513" y="132626"/>
                  </a:lnTo>
                  <a:lnTo>
                    <a:pt x="481634" y="128981"/>
                  </a:lnTo>
                  <a:lnTo>
                    <a:pt x="487045" y="123825"/>
                  </a:lnTo>
                  <a:lnTo>
                    <a:pt x="487045" y="133350"/>
                  </a:lnTo>
                  <a:lnTo>
                    <a:pt x="500126" y="133350"/>
                  </a:lnTo>
                  <a:lnTo>
                    <a:pt x="500126" y="123825"/>
                  </a:lnTo>
                  <a:lnTo>
                    <a:pt x="500126" y="122682"/>
                  </a:lnTo>
                  <a:lnTo>
                    <a:pt x="500126" y="88646"/>
                  </a:lnTo>
                  <a:lnTo>
                    <a:pt x="500126" y="73660"/>
                  </a:lnTo>
                  <a:close/>
                </a:path>
                <a:path w="2392679" h="347344">
                  <a:moveTo>
                    <a:pt x="572516" y="41021"/>
                  </a:moveTo>
                  <a:lnTo>
                    <a:pt x="512318" y="41021"/>
                  </a:lnTo>
                  <a:lnTo>
                    <a:pt x="512318" y="53848"/>
                  </a:lnTo>
                  <a:lnTo>
                    <a:pt x="535940" y="53848"/>
                  </a:lnTo>
                  <a:lnTo>
                    <a:pt x="535940" y="133350"/>
                  </a:lnTo>
                  <a:lnTo>
                    <a:pt x="549021" y="133350"/>
                  </a:lnTo>
                  <a:lnTo>
                    <a:pt x="549021" y="53848"/>
                  </a:lnTo>
                  <a:lnTo>
                    <a:pt x="572516" y="53848"/>
                  </a:lnTo>
                  <a:lnTo>
                    <a:pt x="572516" y="41021"/>
                  </a:lnTo>
                  <a:close/>
                </a:path>
                <a:path w="2392679" h="347344">
                  <a:moveTo>
                    <a:pt x="649605" y="87249"/>
                  </a:moveTo>
                  <a:lnTo>
                    <a:pt x="649109" y="78232"/>
                  </a:lnTo>
                  <a:lnTo>
                    <a:pt x="649008" y="76377"/>
                  </a:lnTo>
                  <a:lnTo>
                    <a:pt x="647280" y="67043"/>
                  </a:lnTo>
                  <a:lnTo>
                    <a:pt x="647230" y="66789"/>
                  </a:lnTo>
                  <a:lnTo>
                    <a:pt x="644385" y="58775"/>
                  </a:lnTo>
                  <a:lnTo>
                    <a:pt x="644296" y="58521"/>
                  </a:lnTo>
                  <a:lnTo>
                    <a:pt x="640270" y="51689"/>
                  </a:lnTo>
                  <a:lnTo>
                    <a:pt x="640207" y="51562"/>
                  </a:lnTo>
                  <a:lnTo>
                    <a:pt x="635762" y="46761"/>
                  </a:lnTo>
                  <a:lnTo>
                    <a:pt x="635762" y="78232"/>
                  </a:lnTo>
                  <a:lnTo>
                    <a:pt x="594233" y="78232"/>
                  </a:lnTo>
                  <a:lnTo>
                    <a:pt x="595249" y="69342"/>
                  </a:lnTo>
                  <a:lnTo>
                    <a:pt x="597611" y="62738"/>
                  </a:lnTo>
                  <a:lnTo>
                    <a:pt x="601472" y="58293"/>
                  </a:lnTo>
                  <a:lnTo>
                    <a:pt x="605155" y="53848"/>
                  </a:lnTo>
                  <a:lnTo>
                    <a:pt x="609727" y="51689"/>
                  </a:lnTo>
                  <a:lnTo>
                    <a:pt x="620268" y="51689"/>
                  </a:lnTo>
                  <a:lnTo>
                    <a:pt x="635762" y="78232"/>
                  </a:lnTo>
                  <a:lnTo>
                    <a:pt x="635762" y="46761"/>
                  </a:lnTo>
                  <a:lnTo>
                    <a:pt x="635152" y="46101"/>
                  </a:lnTo>
                  <a:lnTo>
                    <a:pt x="629234" y="42087"/>
                  </a:lnTo>
                  <a:lnTo>
                    <a:pt x="622490" y="39674"/>
                  </a:lnTo>
                  <a:lnTo>
                    <a:pt x="614934" y="38862"/>
                  </a:lnTo>
                  <a:lnTo>
                    <a:pt x="607568" y="39674"/>
                  </a:lnTo>
                  <a:lnTo>
                    <a:pt x="580898" y="76377"/>
                  </a:lnTo>
                  <a:lnTo>
                    <a:pt x="580263" y="87249"/>
                  </a:lnTo>
                  <a:lnTo>
                    <a:pt x="580872" y="97993"/>
                  </a:lnTo>
                  <a:lnTo>
                    <a:pt x="601687" y="132359"/>
                  </a:lnTo>
                  <a:lnTo>
                    <a:pt x="616458" y="135509"/>
                  </a:lnTo>
                  <a:lnTo>
                    <a:pt x="624840" y="135509"/>
                  </a:lnTo>
                  <a:lnTo>
                    <a:pt x="632079" y="132969"/>
                  </a:lnTo>
                  <a:lnTo>
                    <a:pt x="643470" y="122809"/>
                  </a:lnTo>
                  <a:lnTo>
                    <a:pt x="643636" y="122809"/>
                  </a:lnTo>
                  <a:lnTo>
                    <a:pt x="647192" y="115316"/>
                  </a:lnTo>
                  <a:lnTo>
                    <a:pt x="648208" y="105791"/>
                  </a:lnTo>
                  <a:lnTo>
                    <a:pt x="634619" y="105791"/>
                  </a:lnTo>
                  <a:lnTo>
                    <a:pt x="634492" y="111125"/>
                  </a:lnTo>
                  <a:lnTo>
                    <a:pt x="632587" y="115316"/>
                  </a:lnTo>
                  <a:lnTo>
                    <a:pt x="628777" y="118237"/>
                  </a:lnTo>
                  <a:lnTo>
                    <a:pt x="625094" y="121158"/>
                  </a:lnTo>
                  <a:lnTo>
                    <a:pt x="620687" y="122809"/>
                  </a:lnTo>
                  <a:lnTo>
                    <a:pt x="610603" y="122809"/>
                  </a:lnTo>
                  <a:lnTo>
                    <a:pt x="605155" y="120015"/>
                  </a:lnTo>
                  <a:lnTo>
                    <a:pt x="596900" y="109728"/>
                  </a:lnTo>
                  <a:lnTo>
                    <a:pt x="594487" y="101854"/>
                  </a:lnTo>
                  <a:lnTo>
                    <a:pt x="593979" y="91186"/>
                  </a:lnTo>
                  <a:lnTo>
                    <a:pt x="649605" y="91186"/>
                  </a:lnTo>
                  <a:lnTo>
                    <a:pt x="649605" y="87249"/>
                  </a:lnTo>
                  <a:close/>
                </a:path>
                <a:path w="2392679" h="347344">
                  <a:moveTo>
                    <a:pt x="728853" y="86360"/>
                  </a:moveTo>
                  <a:lnTo>
                    <a:pt x="728459" y="78397"/>
                  </a:lnTo>
                  <a:lnTo>
                    <a:pt x="728345" y="76060"/>
                  </a:lnTo>
                  <a:lnTo>
                    <a:pt x="726986" y="67564"/>
                  </a:lnTo>
                  <a:lnTo>
                    <a:pt x="715264" y="45097"/>
                  </a:lnTo>
                  <a:lnTo>
                    <a:pt x="715264" y="86360"/>
                  </a:lnTo>
                  <a:lnTo>
                    <a:pt x="714946" y="94843"/>
                  </a:lnTo>
                  <a:lnTo>
                    <a:pt x="702437" y="122682"/>
                  </a:lnTo>
                  <a:lnTo>
                    <a:pt x="689483" y="122682"/>
                  </a:lnTo>
                  <a:lnTo>
                    <a:pt x="683006" y="118872"/>
                  </a:lnTo>
                  <a:lnTo>
                    <a:pt x="677418" y="111379"/>
                  </a:lnTo>
                  <a:lnTo>
                    <a:pt x="677418" y="67564"/>
                  </a:lnTo>
                  <a:lnTo>
                    <a:pt x="697357" y="51689"/>
                  </a:lnTo>
                  <a:lnTo>
                    <a:pt x="702945" y="51689"/>
                  </a:lnTo>
                  <a:lnTo>
                    <a:pt x="715264" y="86360"/>
                  </a:lnTo>
                  <a:lnTo>
                    <a:pt x="715264" y="45097"/>
                  </a:lnTo>
                  <a:lnTo>
                    <a:pt x="711352" y="42087"/>
                  </a:lnTo>
                  <a:lnTo>
                    <a:pt x="705332" y="39674"/>
                  </a:lnTo>
                  <a:lnTo>
                    <a:pt x="698500" y="38862"/>
                  </a:lnTo>
                  <a:lnTo>
                    <a:pt x="690245" y="38862"/>
                  </a:lnTo>
                  <a:lnTo>
                    <a:pt x="683260" y="43307"/>
                  </a:lnTo>
                  <a:lnTo>
                    <a:pt x="677418" y="52070"/>
                  </a:lnTo>
                  <a:lnTo>
                    <a:pt x="677418" y="41021"/>
                  </a:lnTo>
                  <a:lnTo>
                    <a:pt x="664210" y="41021"/>
                  </a:lnTo>
                  <a:lnTo>
                    <a:pt x="664210" y="168910"/>
                  </a:lnTo>
                  <a:lnTo>
                    <a:pt x="677418" y="168910"/>
                  </a:lnTo>
                  <a:lnTo>
                    <a:pt x="677418" y="126238"/>
                  </a:lnTo>
                  <a:lnTo>
                    <a:pt x="682879" y="132461"/>
                  </a:lnTo>
                  <a:lnTo>
                    <a:pt x="689610" y="135509"/>
                  </a:lnTo>
                  <a:lnTo>
                    <a:pt x="697611" y="135509"/>
                  </a:lnTo>
                  <a:lnTo>
                    <a:pt x="704075" y="134696"/>
                  </a:lnTo>
                  <a:lnTo>
                    <a:pt x="709968" y="132245"/>
                  </a:lnTo>
                  <a:lnTo>
                    <a:pt x="715264" y="128117"/>
                  </a:lnTo>
                  <a:lnTo>
                    <a:pt x="716775" y="126238"/>
                  </a:lnTo>
                  <a:lnTo>
                    <a:pt x="719645" y="122682"/>
                  </a:lnTo>
                  <a:lnTo>
                    <a:pt x="719963" y="122301"/>
                  </a:lnTo>
                  <a:lnTo>
                    <a:pt x="723861" y="115138"/>
                  </a:lnTo>
                  <a:lnTo>
                    <a:pt x="726643" y="106768"/>
                  </a:lnTo>
                  <a:lnTo>
                    <a:pt x="728294" y="97180"/>
                  </a:lnTo>
                  <a:lnTo>
                    <a:pt x="728853" y="86360"/>
                  </a:lnTo>
                  <a:close/>
                </a:path>
                <a:path w="2392679" h="347344">
                  <a:moveTo>
                    <a:pt x="803910" y="41021"/>
                  </a:moveTo>
                  <a:lnTo>
                    <a:pt x="789686" y="41021"/>
                  </a:lnTo>
                  <a:lnTo>
                    <a:pt x="756666" y="111252"/>
                  </a:lnTo>
                  <a:lnTo>
                    <a:pt x="756666" y="41021"/>
                  </a:lnTo>
                  <a:lnTo>
                    <a:pt x="743458" y="41021"/>
                  </a:lnTo>
                  <a:lnTo>
                    <a:pt x="743458" y="133350"/>
                  </a:lnTo>
                  <a:lnTo>
                    <a:pt x="757682" y="133350"/>
                  </a:lnTo>
                  <a:lnTo>
                    <a:pt x="768070" y="111252"/>
                  </a:lnTo>
                  <a:lnTo>
                    <a:pt x="790702" y="63119"/>
                  </a:lnTo>
                  <a:lnTo>
                    <a:pt x="790702" y="133350"/>
                  </a:lnTo>
                  <a:lnTo>
                    <a:pt x="803910" y="133350"/>
                  </a:lnTo>
                  <a:lnTo>
                    <a:pt x="803910" y="63119"/>
                  </a:lnTo>
                  <a:lnTo>
                    <a:pt x="803910" y="41021"/>
                  </a:lnTo>
                  <a:close/>
                </a:path>
                <a:path w="2392679" h="347344">
                  <a:moveTo>
                    <a:pt x="882650" y="73660"/>
                  </a:moveTo>
                  <a:lnTo>
                    <a:pt x="882307" y="67310"/>
                  </a:lnTo>
                  <a:lnTo>
                    <a:pt x="882192" y="65024"/>
                  </a:lnTo>
                  <a:lnTo>
                    <a:pt x="882142" y="64160"/>
                  </a:lnTo>
                  <a:lnTo>
                    <a:pt x="862076" y="38862"/>
                  </a:lnTo>
                  <a:lnTo>
                    <a:pt x="852551" y="38862"/>
                  </a:lnTo>
                  <a:lnTo>
                    <a:pt x="839114" y="40652"/>
                  </a:lnTo>
                  <a:lnTo>
                    <a:pt x="829322" y="45999"/>
                  </a:lnTo>
                  <a:lnTo>
                    <a:pt x="823163" y="54889"/>
                  </a:lnTo>
                  <a:lnTo>
                    <a:pt x="820674" y="67310"/>
                  </a:lnTo>
                  <a:lnTo>
                    <a:pt x="833755" y="67310"/>
                  </a:lnTo>
                  <a:lnTo>
                    <a:pt x="833869" y="64160"/>
                  </a:lnTo>
                  <a:lnTo>
                    <a:pt x="833945" y="62103"/>
                  </a:lnTo>
                  <a:lnTo>
                    <a:pt x="834047" y="59055"/>
                  </a:lnTo>
                  <a:lnTo>
                    <a:pt x="834136" y="56896"/>
                  </a:lnTo>
                  <a:lnTo>
                    <a:pt x="840105" y="51689"/>
                  </a:lnTo>
                  <a:lnTo>
                    <a:pt x="857377" y="51689"/>
                  </a:lnTo>
                  <a:lnTo>
                    <a:pt x="861441" y="52705"/>
                  </a:lnTo>
                  <a:lnTo>
                    <a:pt x="866648" y="56642"/>
                  </a:lnTo>
                  <a:lnTo>
                    <a:pt x="868172" y="59055"/>
                  </a:lnTo>
                  <a:lnTo>
                    <a:pt x="868680" y="62103"/>
                  </a:lnTo>
                  <a:lnTo>
                    <a:pt x="869315" y="65024"/>
                  </a:lnTo>
                  <a:lnTo>
                    <a:pt x="869569" y="69850"/>
                  </a:lnTo>
                  <a:lnTo>
                    <a:pt x="869569" y="76454"/>
                  </a:lnTo>
                  <a:lnTo>
                    <a:pt x="869569" y="88646"/>
                  </a:lnTo>
                  <a:lnTo>
                    <a:pt x="869569" y="109093"/>
                  </a:lnTo>
                  <a:lnTo>
                    <a:pt x="867283" y="113284"/>
                  </a:lnTo>
                  <a:lnTo>
                    <a:pt x="851789" y="122682"/>
                  </a:lnTo>
                  <a:lnTo>
                    <a:pt x="842772" y="122682"/>
                  </a:lnTo>
                  <a:lnTo>
                    <a:pt x="838962" y="121412"/>
                  </a:lnTo>
                  <a:lnTo>
                    <a:pt x="833374" y="116332"/>
                  </a:lnTo>
                  <a:lnTo>
                    <a:pt x="831977" y="112776"/>
                  </a:lnTo>
                  <a:lnTo>
                    <a:pt x="831977" y="108077"/>
                  </a:lnTo>
                  <a:lnTo>
                    <a:pt x="833755" y="99580"/>
                  </a:lnTo>
                  <a:lnTo>
                    <a:pt x="839114" y="93510"/>
                  </a:lnTo>
                  <a:lnTo>
                    <a:pt x="848042" y="89865"/>
                  </a:lnTo>
                  <a:lnTo>
                    <a:pt x="860552" y="88646"/>
                  </a:lnTo>
                  <a:lnTo>
                    <a:pt x="869569" y="88646"/>
                  </a:lnTo>
                  <a:lnTo>
                    <a:pt x="869569" y="76454"/>
                  </a:lnTo>
                  <a:lnTo>
                    <a:pt x="863092" y="76454"/>
                  </a:lnTo>
                  <a:lnTo>
                    <a:pt x="843584" y="78486"/>
                  </a:lnTo>
                  <a:lnTo>
                    <a:pt x="829652" y="84556"/>
                  </a:lnTo>
                  <a:lnTo>
                    <a:pt x="821296" y="94678"/>
                  </a:lnTo>
                  <a:lnTo>
                    <a:pt x="818515" y="108839"/>
                  </a:lnTo>
                  <a:lnTo>
                    <a:pt x="818515" y="116713"/>
                  </a:lnTo>
                  <a:lnTo>
                    <a:pt x="820801" y="123063"/>
                  </a:lnTo>
                  <a:lnTo>
                    <a:pt x="830326" y="133096"/>
                  </a:lnTo>
                  <a:lnTo>
                    <a:pt x="836422" y="135509"/>
                  </a:lnTo>
                  <a:lnTo>
                    <a:pt x="843661" y="135509"/>
                  </a:lnTo>
                  <a:lnTo>
                    <a:pt x="851204" y="134797"/>
                  </a:lnTo>
                  <a:lnTo>
                    <a:pt x="858037" y="132626"/>
                  </a:lnTo>
                  <a:lnTo>
                    <a:pt x="864158" y="128981"/>
                  </a:lnTo>
                  <a:lnTo>
                    <a:pt x="869569" y="123825"/>
                  </a:lnTo>
                  <a:lnTo>
                    <a:pt x="869569" y="133350"/>
                  </a:lnTo>
                  <a:lnTo>
                    <a:pt x="882650" y="133350"/>
                  </a:lnTo>
                  <a:lnTo>
                    <a:pt x="882650" y="123825"/>
                  </a:lnTo>
                  <a:lnTo>
                    <a:pt x="882650" y="122682"/>
                  </a:lnTo>
                  <a:lnTo>
                    <a:pt x="882650" y="88646"/>
                  </a:lnTo>
                  <a:lnTo>
                    <a:pt x="882650" y="73660"/>
                  </a:lnTo>
                  <a:close/>
                </a:path>
                <a:path w="2392679" h="347344">
                  <a:moveTo>
                    <a:pt x="964057" y="41021"/>
                  </a:moveTo>
                  <a:lnTo>
                    <a:pt x="907669" y="41021"/>
                  </a:lnTo>
                  <a:lnTo>
                    <a:pt x="907554" y="111036"/>
                  </a:lnTo>
                  <a:lnTo>
                    <a:pt x="907161" y="115062"/>
                  </a:lnTo>
                  <a:lnTo>
                    <a:pt x="905129" y="120142"/>
                  </a:lnTo>
                  <a:lnTo>
                    <a:pt x="903224" y="121412"/>
                  </a:lnTo>
                  <a:lnTo>
                    <a:pt x="897890" y="121412"/>
                  </a:lnTo>
                  <a:lnTo>
                    <a:pt x="895477" y="121031"/>
                  </a:lnTo>
                  <a:lnTo>
                    <a:pt x="892937" y="120142"/>
                  </a:lnTo>
                  <a:lnTo>
                    <a:pt x="892937" y="133350"/>
                  </a:lnTo>
                  <a:lnTo>
                    <a:pt x="895350" y="133985"/>
                  </a:lnTo>
                  <a:lnTo>
                    <a:pt x="898271" y="134239"/>
                  </a:lnTo>
                  <a:lnTo>
                    <a:pt x="907796" y="134239"/>
                  </a:lnTo>
                  <a:lnTo>
                    <a:pt x="912495" y="132207"/>
                  </a:lnTo>
                  <a:lnTo>
                    <a:pt x="915797" y="128016"/>
                  </a:lnTo>
                  <a:lnTo>
                    <a:pt x="918032" y="124040"/>
                  </a:lnTo>
                  <a:lnTo>
                    <a:pt x="918768" y="121412"/>
                  </a:lnTo>
                  <a:lnTo>
                    <a:pt x="919619" y="118389"/>
                  </a:lnTo>
                  <a:lnTo>
                    <a:pt x="920559" y="111036"/>
                  </a:lnTo>
                  <a:lnTo>
                    <a:pt x="920877" y="101981"/>
                  </a:lnTo>
                  <a:lnTo>
                    <a:pt x="920877" y="53848"/>
                  </a:lnTo>
                  <a:lnTo>
                    <a:pt x="950976" y="53848"/>
                  </a:lnTo>
                  <a:lnTo>
                    <a:pt x="950976" y="133350"/>
                  </a:lnTo>
                  <a:lnTo>
                    <a:pt x="964057" y="133350"/>
                  </a:lnTo>
                  <a:lnTo>
                    <a:pt x="964057" y="53848"/>
                  </a:lnTo>
                  <a:lnTo>
                    <a:pt x="964057" y="41021"/>
                  </a:lnTo>
                  <a:close/>
                </a:path>
                <a:path w="2392679" h="347344">
                  <a:moveTo>
                    <a:pt x="1043178" y="96520"/>
                  </a:moveTo>
                  <a:lnTo>
                    <a:pt x="1040549" y="89789"/>
                  </a:lnTo>
                  <a:lnTo>
                    <a:pt x="1040511" y="89662"/>
                  </a:lnTo>
                  <a:lnTo>
                    <a:pt x="1035050" y="84582"/>
                  </a:lnTo>
                  <a:lnTo>
                    <a:pt x="1029716" y="79502"/>
                  </a:lnTo>
                  <a:lnTo>
                    <a:pt x="1029589" y="79463"/>
                  </a:lnTo>
                  <a:lnTo>
                    <a:pt x="1029589" y="94869"/>
                  </a:lnTo>
                  <a:lnTo>
                    <a:pt x="1029589" y="115443"/>
                  </a:lnTo>
                  <a:lnTo>
                    <a:pt x="1023620" y="120523"/>
                  </a:lnTo>
                  <a:lnTo>
                    <a:pt x="995934" y="120523"/>
                  </a:lnTo>
                  <a:lnTo>
                    <a:pt x="995934" y="89789"/>
                  </a:lnTo>
                  <a:lnTo>
                    <a:pt x="1023620" y="89789"/>
                  </a:lnTo>
                  <a:lnTo>
                    <a:pt x="1029589" y="94869"/>
                  </a:lnTo>
                  <a:lnTo>
                    <a:pt x="1029589" y="79463"/>
                  </a:lnTo>
                  <a:lnTo>
                    <a:pt x="1022096" y="76962"/>
                  </a:lnTo>
                  <a:lnTo>
                    <a:pt x="995934" y="76962"/>
                  </a:lnTo>
                  <a:lnTo>
                    <a:pt x="995934" y="41021"/>
                  </a:lnTo>
                  <a:lnTo>
                    <a:pt x="982726" y="41021"/>
                  </a:lnTo>
                  <a:lnTo>
                    <a:pt x="982726" y="133350"/>
                  </a:lnTo>
                  <a:lnTo>
                    <a:pt x="1022096" y="133350"/>
                  </a:lnTo>
                  <a:lnTo>
                    <a:pt x="1029716" y="130810"/>
                  </a:lnTo>
                  <a:lnTo>
                    <a:pt x="1035050" y="125730"/>
                  </a:lnTo>
                  <a:lnTo>
                    <a:pt x="1040511" y="120777"/>
                  </a:lnTo>
                  <a:lnTo>
                    <a:pt x="1040599" y="120523"/>
                  </a:lnTo>
                  <a:lnTo>
                    <a:pt x="1043178" y="113792"/>
                  </a:lnTo>
                  <a:lnTo>
                    <a:pt x="1043178" y="96520"/>
                  </a:lnTo>
                  <a:close/>
                </a:path>
                <a:path w="2392679" h="347344">
                  <a:moveTo>
                    <a:pt x="1065657" y="41021"/>
                  </a:moveTo>
                  <a:lnTo>
                    <a:pt x="1052576" y="41021"/>
                  </a:lnTo>
                  <a:lnTo>
                    <a:pt x="1052576" y="133350"/>
                  </a:lnTo>
                  <a:lnTo>
                    <a:pt x="1065657" y="133350"/>
                  </a:lnTo>
                  <a:lnTo>
                    <a:pt x="1065657" y="41021"/>
                  </a:lnTo>
                  <a:close/>
                </a:path>
                <a:path w="2392679" h="347344">
                  <a:moveTo>
                    <a:pt x="1093978" y="217551"/>
                  </a:moveTo>
                  <a:lnTo>
                    <a:pt x="1077976" y="217551"/>
                  </a:lnTo>
                  <a:lnTo>
                    <a:pt x="1054989" y="321564"/>
                  </a:lnTo>
                  <a:lnTo>
                    <a:pt x="1033246" y="234315"/>
                  </a:lnTo>
                  <a:lnTo>
                    <a:pt x="1029081" y="217551"/>
                  </a:lnTo>
                  <a:lnTo>
                    <a:pt x="1010920" y="217551"/>
                  </a:lnTo>
                  <a:lnTo>
                    <a:pt x="985012" y="321564"/>
                  </a:lnTo>
                  <a:lnTo>
                    <a:pt x="962025" y="217551"/>
                  </a:lnTo>
                  <a:lnTo>
                    <a:pt x="946023" y="217551"/>
                  </a:lnTo>
                  <a:lnTo>
                    <a:pt x="977773" y="345186"/>
                  </a:lnTo>
                  <a:lnTo>
                    <a:pt x="992378" y="345186"/>
                  </a:lnTo>
                  <a:lnTo>
                    <a:pt x="998270" y="321564"/>
                  </a:lnTo>
                  <a:lnTo>
                    <a:pt x="1020064" y="234315"/>
                  </a:lnTo>
                  <a:lnTo>
                    <a:pt x="1047623" y="345186"/>
                  </a:lnTo>
                  <a:lnTo>
                    <a:pt x="1062228" y="345186"/>
                  </a:lnTo>
                  <a:lnTo>
                    <a:pt x="1068095" y="321564"/>
                  </a:lnTo>
                  <a:lnTo>
                    <a:pt x="1093978" y="217551"/>
                  </a:lnTo>
                  <a:close/>
                </a:path>
                <a:path w="2392679" h="347344">
                  <a:moveTo>
                    <a:pt x="1178306" y="294386"/>
                  </a:moveTo>
                  <a:lnTo>
                    <a:pt x="1102360" y="294386"/>
                  </a:lnTo>
                  <a:lnTo>
                    <a:pt x="1102360" y="308991"/>
                  </a:lnTo>
                  <a:lnTo>
                    <a:pt x="1178306" y="308991"/>
                  </a:lnTo>
                  <a:lnTo>
                    <a:pt x="1178306" y="294386"/>
                  </a:lnTo>
                  <a:close/>
                </a:path>
                <a:path w="2392679" h="347344">
                  <a:moveTo>
                    <a:pt x="1178306" y="255524"/>
                  </a:moveTo>
                  <a:lnTo>
                    <a:pt x="1102360" y="255524"/>
                  </a:lnTo>
                  <a:lnTo>
                    <a:pt x="1102360" y="270129"/>
                  </a:lnTo>
                  <a:lnTo>
                    <a:pt x="1178306" y="270129"/>
                  </a:lnTo>
                  <a:lnTo>
                    <a:pt x="1178306" y="255524"/>
                  </a:lnTo>
                  <a:close/>
                </a:path>
                <a:path w="2392679" h="347344">
                  <a:moveTo>
                    <a:pt x="1199769" y="87249"/>
                  </a:moveTo>
                  <a:lnTo>
                    <a:pt x="1199172" y="76377"/>
                  </a:lnTo>
                  <a:lnTo>
                    <a:pt x="1197394" y="66789"/>
                  </a:lnTo>
                  <a:lnTo>
                    <a:pt x="1194460" y="58521"/>
                  </a:lnTo>
                  <a:lnTo>
                    <a:pt x="1190434" y="51689"/>
                  </a:lnTo>
                  <a:lnTo>
                    <a:pt x="1190371" y="51562"/>
                  </a:lnTo>
                  <a:lnTo>
                    <a:pt x="1186180" y="47040"/>
                  </a:lnTo>
                  <a:lnTo>
                    <a:pt x="1186180" y="87249"/>
                  </a:lnTo>
                  <a:lnTo>
                    <a:pt x="1185811" y="95491"/>
                  </a:lnTo>
                  <a:lnTo>
                    <a:pt x="1171105" y="122809"/>
                  </a:lnTo>
                  <a:lnTo>
                    <a:pt x="1159078" y="122809"/>
                  </a:lnTo>
                  <a:lnTo>
                    <a:pt x="1144016" y="87249"/>
                  </a:lnTo>
                  <a:lnTo>
                    <a:pt x="1144371" y="78943"/>
                  </a:lnTo>
                  <a:lnTo>
                    <a:pt x="1158875" y="51689"/>
                  </a:lnTo>
                  <a:lnTo>
                    <a:pt x="1171321" y="51689"/>
                  </a:lnTo>
                  <a:lnTo>
                    <a:pt x="1186180" y="87249"/>
                  </a:lnTo>
                  <a:lnTo>
                    <a:pt x="1186180" y="47040"/>
                  </a:lnTo>
                  <a:lnTo>
                    <a:pt x="1185214" y="45999"/>
                  </a:lnTo>
                  <a:lnTo>
                    <a:pt x="1179296" y="42024"/>
                  </a:lnTo>
                  <a:lnTo>
                    <a:pt x="1172591" y="39662"/>
                  </a:lnTo>
                  <a:lnTo>
                    <a:pt x="1165098" y="38862"/>
                  </a:lnTo>
                  <a:lnTo>
                    <a:pt x="1157592" y="39662"/>
                  </a:lnTo>
                  <a:lnTo>
                    <a:pt x="1131011" y="76377"/>
                  </a:lnTo>
                  <a:lnTo>
                    <a:pt x="1130427" y="87249"/>
                  </a:lnTo>
                  <a:lnTo>
                    <a:pt x="1131011" y="98056"/>
                  </a:lnTo>
                  <a:lnTo>
                    <a:pt x="1150899" y="132359"/>
                  </a:lnTo>
                  <a:lnTo>
                    <a:pt x="1165098" y="135509"/>
                  </a:lnTo>
                  <a:lnTo>
                    <a:pt x="1172591" y="134721"/>
                  </a:lnTo>
                  <a:lnTo>
                    <a:pt x="1199172" y="98056"/>
                  </a:lnTo>
                  <a:lnTo>
                    <a:pt x="1199769" y="87249"/>
                  </a:lnTo>
                  <a:close/>
                </a:path>
                <a:path w="2392679" h="347344">
                  <a:moveTo>
                    <a:pt x="1248156" y="215392"/>
                  </a:moveTo>
                  <a:lnTo>
                    <a:pt x="1236726" y="215392"/>
                  </a:lnTo>
                  <a:lnTo>
                    <a:pt x="1233284" y="225488"/>
                  </a:lnTo>
                  <a:lnTo>
                    <a:pt x="1226985" y="232714"/>
                  </a:lnTo>
                  <a:lnTo>
                    <a:pt x="1217803" y="237058"/>
                  </a:lnTo>
                  <a:lnTo>
                    <a:pt x="1205738" y="238506"/>
                  </a:lnTo>
                  <a:lnTo>
                    <a:pt x="1205738" y="251460"/>
                  </a:lnTo>
                  <a:lnTo>
                    <a:pt x="1214462" y="251040"/>
                  </a:lnTo>
                  <a:lnTo>
                    <a:pt x="1222006" y="249783"/>
                  </a:lnTo>
                  <a:lnTo>
                    <a:pt x="1228318" y="247713"/>
                  </a:lnTo>
                  <a:lnTo>
                    <a:pt x="1233424" y="244856"/>
                  </a:lnTo>
                  <a:lnTo>
                    <a:pt x="1233424" y="345186"/>
                  </a:lnTo>
                  <a:lnTo>
                    <a:pt x="1248156" y="345186"/>
                  </a:lnTo>
                  <a:lnTo>
                    <a:pt x="1248156" y="244856"/>
                  </a:lnTo>
                  <a:lnTo>
                    <a:pt x="1248156" y="215392"/>
                  </a:lnTo>
                  <a:close/>
                </a:path>
                <a:path w="2392679" h="347344">
                  <a:moveTo>
                    <a:pt x="1282192" y="88265"/>
                  </a:moveTo>
                  <a:lnTo>
                    <a:pt x="1281582" y="77749"/>
                  </a:lnTo>
                  <a:lnTo>
                    <a:pt x="1279791" y="68440"/>
                  </a:lnTo>
                  <a:lnTo>
                    <a:pt x="1276769" y="60363"/>
                  </a:lnTo>
                  <a:lnTo>
                    <a:pt x="1272768" y="53848"/>
                  </a:lnTo>
                  <a:lnTo>
                    <a:pt x="1272540" y="53467"/>
                  </a:lnTo>
                  <a:lnTo>
                    <a:pt x="1268603" y="49326"/>
                  </a:lnTo>
                  <a:lnTo>
                    <a:pt x="1268603" y="88265"/>
                  </a:lnTo>
                  <a:lnTo>
                    <a:pt x="1268222" y="96227"/>
                  </a:lnTo>
                  <a:lnTo>
                    <a:pt x="1253617" y="122682"/>
                  </a:lnTo>
                  <a:lnTo>
                    <a:pt x="1241425" y="122682"/>
                  </a:lnTo>
                  <a:lnTo>
                    <a:pt x="1226312" y="88265"/>
                  </a:lnTo>
                  <a:lnTo>
                    <a:pt x="1226693" y="80302"/>
                  </a:lnTo>
                  <a:lnTo>
                    <a:pt x="1241425" y="53848"/>
                  </a:lnTo>
                  <a:lnTo>
                    <a:pt x="1253617" y="53848"/>
                  </a:lnTo>
                  <a:lnTo>
                    <a:pt x="1268603" y="88265"/>
                  </a:lnTo>
                  <a:lnTo>
                    <a:pt x="1268603" y="49326"/>
                  </a:lnTo>
                  <a:lnTo>
                    <a:pt x="1267396" y="48044"/>
                  </a:lnTo>
                  <a:lnTo>
                    <a:pt x="1261503" y="44157"/>
                  </a:lnTo>
                  <a:lnTo>
                    <a:pt x="1254874" y="41808"/>
                  </a:lnTo>
                  <a:lnTo>
                    <a:pt x="1247521" y="41021"/>
                  </a:lnTo>
                  <a:lnTo>
                    <a:pt x="1242822" y="41021"/>
                  </a:lnTo>
                  <a:lnTo>
                    <a:pt x="1238250" y="42545"/>
                  </a:lnTo>
                  <a:lnTo>
                    <a:pt x="1229360" y="48641"/>
                  </a:lnTo>
                  <a:lnTo>
                    <a:pt x="1226058" y="52832"/>
                  </a:lnTo>
                  <a:lnTo>
                    <a:pt x="1223645" y="58166"/>
                  </a:lnTo>
                  <a:lnTo>
                    <a:pt x="1223886" y="53848"/>
                  </a:lnTo>
                  <a:lnTo>
                    <a:pt x="1245819" y="22098"/>
                  </a:lnTo>
                  <a:lnTo>
                    <a:pt x="1254760" y="21336"/>
                  </a:lnTo>
                  <a:lnTo>
                    <a:pt x="1262888" y="21336"/>
                  </a:lnTo>
                  <a:lnTo>
                    <a:pt x="1268857" y="20701"/>
                  </a:lnTo>
                  <a:lnTo>
                    <a:pt x="1281303" y="0"/>
                  </a:lnTo>
                  <a:lnTo>
                    <a:pt x="1268222" y="0"/>
                  </a:lnTo>
                  <a:lnTo>
                    <a:pt x="1268222" y="2286"/>
                  </a:lnTo>
                  <a:lnTo>
                    <a:pt x="1267460" y="3937"/>
                  </a:lnTo>
                  <a:lnTo>
                    <a:pt x="1266063" y="4572"/>
                  </a:lnTo>
                  <a:lnTo>
                    <a:pt x="1264666" y="5334"/>
                  </a:lnTo>
                  <a:lnTo>
                    <a:pt x="1261110" y="5715"/>
                  </a:lnTo>
                  <a:lnTo>
                    <a:pt x="1255649" y="5715"/>
                  </a:lnTo>
                  <a:lnTo>
                    <a:pt x="1244625" y="6794"/>
                  </a:lnTo>
                  <a:lnTo>
                    <a:pt x="1215288" y="44157"/>
                  </a:lnTo>
                  <a:lnTo>
                    <a:pt x="1215212" y="44450"/>
                  </a:lnTo>
                  <a:lnTo>
                    <a:pt x="1213523" y="58166"/>
                  </a:lnTo>
                  <a:lnTo>
                    <a:pt x="1213434" y="58889"/>
                  </a:lnTo>
                  <a:lnTo>
                    <a:pt x="1212926" y="73342"/>
                  </a:lnTo>
                  <a:lnTo>
                    <a:pt x="1212850" y="75692"/>
                  </a:lnTo>
                  <a:lnTo>
                    <a:pt x="1215009" y="101866"/>
                  </a:lnTo>
                  <a:lnTo>
                    <a:pt x="1221511" y="120561"/>
                  </a:lnTo>
                  <a:lnTo>
                    <a:pt x="1232344" y="131775"/>
                  </a:lnTo>
                  <a:lnTo>
                    <a:pt x="1247521" y="135509"/>
                  </a:lnTo>
                  <a:lnTo>
                    <a:pt x="1254874" y="134734"/>
                  </a:lnTo>
                  <a:lnTo>
                    <a:pt x="1261503" y="132372"/>
                  </a:lnTo>
                  <a:lnTo>
                    <a:pt x="1267396" y="128447"/>
                  </a:lnTo>
                  <a:lnTo>
                    <a:pt x="1272540" y="122936"/>
                  </a:lnTo>
                  <a:lnTo>
                    <a:pt x="1272692" y="122682"/>
                  </a:lnTo>
                  <a:lnTo>
                    <a:pt x="1276769" y="116065"/>
                  </a:lnTo>
                  <a:lnTo>
                    <a:pt x="1279791" y="107988"/>
                  </a:lnTo>
                  <a:lnTo>
                    <a:pt x="1281582" y="98729"/>
                  </a:lnTo>
                  <a:lnTo>
                    <a:pt x="1282192" y="88265"/>
                  </a:lnTo>
                  <a:close/>
                </a:path>
                <a:path w="2392679" h="347344">
                  <a:moveTo>
                    <a:pt x="1358887" y="311277"/>
                  </a:moveTo>
                  <a:lnTo>
                    <a:pt x="1343533" y="283616"/>
                  </a:lnTo>
                  <a:lnTo>
                    <a:pt x="1343533" y="305816"/>
                  </a:lnTo>
                  <a:lnTo>
                    <a:pt x="1343533" y="318516"/>
                  </a:lnTo>
                  <a:lnTo>
                    <a:pt x="1341501" y="324231"/>
                  </a:lnTo>
                  <a:lnTo>
                    <a:pt x="1337310" y="328295"/>
                  </a:lnTo>
                  <a:lnTo>
                    <a:pt x="1333246" y="332359"/>
                  </a:lnTo>
                  <a:lnTo>
                    <a:pt x="1327785" y="334518"/>
                  </a:lnTo>
                  <a:lnTo>
                    <a:pt x="1314196" y="334518"/>
                  </a:lnTo>
                  <a:lnTo>
                    <a:pt x="1308735" y="332359"/>
                  </a:lnTo>
                  <a:lnTo>
                    <a:pt x="1304544" y="328295"/>
                  </a:lnTo>
                  <a:lnTo>
                    <a:pt x="1300480" y="324231"/>
                  </a:lnTo>
                  <a:lnTo>
                    <a:pt x="1298321" y="318516"/>
                  </a:lnTo>
                  <a:lnTo>
                    <a:pt x="1298321" y="305816"/>
                  </a:lnTo>
                  <a:lnTo>
                    <a:pt x="1320927" y="285242"/>
                  </a:lnTo>
                  <a:lnTo>
                    <a:pt x="1328801" y="289179"/>
                  </a:lnTo>
                  <a:lnTo>
                    <a:pt x="1334516" y="293116"/>
                  </a:lnTo>
                  <a:lnTo>
                    <a:pt x="1338199" y="297053"/>
                  </a:lnTo>
                  <a:lnTo>
                    <a:pt x="1341755" y="301117"/>
                  </a:lnTo>
                  <a:lnTo>
                    <a:pt x="1343533" y="305816"/>
                  </a:lnTo>
                  <a:lnTo>
                    <a:pt x="1343533" y="283616"/>
                  </a:lnTo>
                  <a:lnTo>
                    <a:pt x="1335024" y="278130"/>
                  </a:lnTo>
                  <a:lnTo>
                    <a:pt x="1343444" y="271538"/>
                  </a:lnTo>
                  <a:lnTo>
                    <a:pt x="1343558" y="271399"/>
                  </a:lnTo>
                  <a:lnTo>
                    <a:pt x="1349476" y="264147"/>
                  </a:lnTo>
                  <a:lnTo>
                    <a:pt x="1353108" y="255968"/>
                  </a:lnTo>
                  <a:lnTo>
                    <a:pt x="1354315" y="247015"/>
                  </a:lnTo>
                  <a:lnTo>
                    <a:pt x="1354315" y="237744"/>
                  </a:lnTo>
                  <a:lnTo>
                    <a:pt x="1351280" y="230124"/>
                  </a:lnTo>
                  <a:lnTo>
                    <a:pt x="1349286" y="228219"/>
                  </a:lnTo>
                  <a:lnTo>
                    <a:pt x="1345184" y="224282"/>
                  </a:lnTo>
                  <a:lnTo>
                    <a:pt x="1340231" y="220383"/>
                  </a:lnTo>
                  <a:lnTo>
                    <a:pt x="1339088" y="219837"/>
                  </a:lnTo>
                  <a:lnTo>
                    <a:pt x="1339088" y="241173"/>
                  </a:lnTo>
                  <a:lnTo>
                    <a:pt x="1339088" y="247015"/>
                  </a:lnTo>
                  <a:lnTo>
                    <a:pt x="1337945" y="254254"/>
                  </a:lnTo>
                  <a:lnTo>
                    <a:pt x="1334528" y="260731"/>
                  </a:lnTo>
                  <a:lnTo>
                    <a:pt x="1328851" y="266446"/>
                  </a:lnTo>
                  <a:lnTo>
                    <a:pt x="1320927" y="271399"/>
                  </a:lnTo>
                  <a:lnTo>
                    <a:pt x="1313014" y="266446"/>
                  </a:lnTo>
                  <a:lnTo>
                    <a:pt x="1307376" y="260731"/>
                  </a:lnTo>
                  <a:lnTo>
                    <a:pt x="1304010" y="254254"/>
                  </a:lnTo>
                  <a:lnTo>
                    <a:pt x="1302893" y="247015"/>
                  </a:lnTo>
                  <a:lnTo>
                    <a:pt x="1302893" y="241173"/>
                  </a:lnTo>
                  <a:lnTo>
                    <a:pt x="1304417" y="236474"/>
                  </a:lnTo>
                  <a:lnTo>
                    <a:pt x="1307592" y="233172"/>
                  </a:lnTo>
                  <a:lnTo>
                    <a:pt x="1310894" y="229870"/>
                  </a:lnTo>
                  <a:lnTo>
                    <a:pt x="1315339" y="228219"/>
                  </a:lnTo>
                  <a:lnTo>
                    <a:pt x="1326642" y="228219"/>
                  </a:lnTo>
                  <a:lnTo>
                    <a:pt x="1331087" y="229870"/>
                  </a:lnTo>
                  <a:lnTo>
                    <a:pt x="1334262" y="233172"/>
                  </a:lnTo>
                  <a:lnTo>
                    <a:pt x="1337564" y="236474"/>
                  </a:lnTo>
                  <a:lnTo>
                    <a:pt x="1339088" y="241173"/>
                  </a:lnTo>
                  <a:lnTo>
                    <a:pt x="1339088" y="219837"/>
                  </a:lnTo>
                  <a:lnTo>
                    <a:pt x="1334528" y="217601"/>
                  </a:lnTo>
                  <a:lnTo>
                    <a:pt x="1328089" y="215950"/>
                  </a:lnTo>
                  <a:lnTo>
                    <a:pt x="1320927" y="215392"/>
                  </a:lnTo>
                  <a:lnTo>
                    <a:pt x="1313827" y="215950"/>
                  </a:lnTo>
                  <a:lnTo>
                    <a:pt x="1287526" y="237744"/>
                  </a:lnTo>
                  <a:lnTo>
                    <a:pt x="1287526" y="247015"/>
                  </a:lnTo>
                  <a:lnTo>
                    <a:pt x="1288732" y="255968"/>
                  </a:lnTo>
                  <a:lnTo>
                    <a:pt x="1292377" y="264147"/>
                  </a:lnTo>
                  <a:lnTo>
                    <a:pt x="1298333" y="271399"/>
                  </a:lnTo>
                  <a:lnTo>
                    <a:pt x="1298448" y="271538"/>
                  </a:lnTo>
                  <a:lnTo>
                    <a:pt x="1306957" y="278130"/>
                  </a:lnTo>
                  <a:lnTo>
                    <a:pt x="1296517" y="284848"/>
                  </a:lnTo>
                  <a:lnTo>
                    <a:pt x="1289062" y="292608"/>
                  </a:lnTo>
                  <a:lnTo>
                    <a:pt x="1284566" y="301421"/>
                  </a:lnTo>
                  <a:lnTo>
                    <a:pt x="1283081" y="311277"/>
                  </a:lnTo>
                  <a:lnTo>
                    <a:pt x="1283703" y="318516"/>
                  </a:lnTo>
                  <a:lnTo>
                    <a:pt x="1283741" y="318973"/>
                  </a:lnTo>
                  <a:lnTo>
                    <a:pt x="1312849" y="346735"/>
                  </a:lnTo>
                  <a:lnTo>
                    <a:pt x="1320927" y="347345"/>
                  </a:lnTo>
                  <a:lnTo>
                    <a:pt x="1328991" y="346735"/>
                  </a:lnTo>
                  <a:lnTo>
                    <a:pt x="1336255" y="344868"/>
                  </a:lnTo>
                  <a:lnTo>
                    <a:pt x="1342707" y="341782"/>
                  </a:lnTo>
                  <a:lnTo>
                    <a:pt x="1348359" y="337439"/>
                  </a:lnTo>
                  <a:lnTo>
                    <a:pt x="1350835" y="334518"/>
                  </a:lnTo>
                  <a:lnTo>
                    <a:pt x="1352943" y="332041"/>
                  </a:lnTo>
                  <a:lnTo>
                    <a:pt x="1356245" y="325882"/>
                  </a:lnTo>
                  <a:lnTo>
                    <a:pt x="1358226" y="318973"/>
                  </a:lnTo>
                  <a:lnTo>
                    <a:pt x="1358887" y="311277"/>
                  </a:lnTo>
                  <a:close/>
                </a:path>
                <a:path w="2392679" h="347344">
                  <a:moveTo>
                    <a:pt x="1361313" y="86360"/>
                  </a:moveTo>
                  <a:lnTo>
                    <a:pt x="1360919" y="78397"/>
                  </a:lnTo>
                  <a:lnTo>
                    <a:pt x="1360805" y="76060"/>
                  </a:lnTo>
                  <a:lnTo>
                    <a:pt x="1359446" y="67564"/>
                  </a:lnTo>
                  <a:lnTo>
                    <a:pt x="1347724" y="45097"/>
                  </a:lnTo>
                  <a:lnTo>
                    <a:pt x="1347724" y="86360"/>
                  </a:lnTo>
                  <a:lnTo>
                    <a:pt x="1347406" y="94843"/>
                  </a:lnTo>
                  <a:lnTo>
                    <a:pt x="1334897" y="122682"/>
                  </a:lnTo>
                  <a:lnTo>
                    <a:pt x="1321943" y="122682"/>
                  </a:lnTo>
                  <a:lnTo>
                    <a:pt x="1315466" y="118872"/>
                  </a:lnTo>
                  <a:lnTo>
                    <a:pt x="1309878" y="111379"/>
                  </a:lnTo>
                  <a:lnTo>
                    <a:pt x="1309878" y="67564"/>
                  </a:lnTo>
                  <a:lnTo>
                    <a:pt x="1329817" y="51689"/>
                  </a:lnTo>
                  <a:lnTo>
                    <a:pt x="1335405" y="51689"/>
                  </a:lnTo>
                  <a:lnTo>
                    <a:pt x="1347724" y="86360"/>
                  </a:lnTo>
                  <a:lnTo>
                    <a:pt x="1347724" y="45097"/>
                  </a:lnTo>
                  <a:lnTo>
                    <a:pt x="1343812" y="42087"/>
                  </a:lnTo>
                  <a:lnTo>
                    <a:pt x="1337792" y="39674"/>
                  </a:lnTo>
                  <a:lnTo>
                    <a:pt x="1330960" y="38862"/>
                  </a:lnTo>
                  <a:lnTo>
                    <a:pt x="1322705" y="38862"/>
                  </a:lnTo>
                  <a:lnTo>
                    <a:pt x="1315720" y="43307"/>
                  </a:lnTo>
                  <a:lnTo>
                    <a:pt x="1309878" y="52070"/>
                  </a:lnTo>
                  <a:lnTo>
                    <a:pt x="1309878" y="41021"/>
                  </a:lnTo>
                  <a:lnTo>
                    <a:pt x="1296670" y="41021"/>
                  </a:lnTo>
                  <a:lnTo>
                    <a:pt x="1296670" y="168910"/>
                  </a:lnTo>
                  <a:lnTo>
                    <a:pt x="1309878" y="168910"/>
                  </a:lnTo>
                  <a:lnTo>
                    <a:pt x="1309878" y="126238"/>
                  </a:lnTo>
                  <a:lnTo>
                    <a:pt x="1315339" y="132461"/>
                  </a:lnTo>
                  <a:lnTo>
                    <a:pt x="1322070" y="135509"/>
                  </a:lnTo>
                  <a:lnTo>
                    <a:pt x="1330071" y="135509"/>
                  </a:lnTo>
                  <a:lnTo>
                    <a:pt x="1336535" y="134696"/>
                  </a:lnTo>
                  <a:lnTo>
                    <a:pt x="1342428" y="132245"/>
                  </a:lnTo>
                  <a:lnTo>
                    <a:pt x="1347724" y="128117"/>
                  </a:lnTo>
                  <a:lnTo>
                    <a:pt x="1349235" y="126238"/>
                  </a:lnTo>
                  <a:lnTo>
                    <a:pt x="1352105" y="122682"/>
                  </a:lnTo>
                  <a:lnTo>
                    <a:pt x="1352423" y="122301"/>
                  </a:lnTo>
                  <a:lnTo>
                    <a:pt x="1356321" y="115138"/>
                  </a:lnTo>
                  <a:lnTo>
                    <a:pt x="1359103" y="106768"/>
                  </a:lnTo>
                  <a:lnTo>
                    <a:pt x="1360754" y="97180"/>
                  </a:lnTo>
                  <a:lnTo>
                    <a:pt x="1361313" y="86360"/>
                  </a:lnTo>
                  <a:close/>
                </a:path>
                <a:path w="2392679" h="347344">
                  <a:moveTo>
                    <a:pt x="1428623" y="249301"/>
                  </a:moveTo>
                  <a:lnTo>
                    <a:pt x="1416037" y="218325"/>
                  </a:lnTo>
                  <a:lnTo>
                    <a:pt x="1416037" y="249301"/>
                  </a:lnTo>
                  <a:lnTo>
                    <a:pt x="1415186" y="259397"/>
                  </a:lnTo>
                  <a:lnTo>
                    <a:pt x="1412621" y="266623"/>
                  </a:lnTo>
                  <a:lnTo>
                    <a:pt x="1408328" y="270967"/>
                  </a:lnTo>
                  <a:lnTo>
                    <a:pt x="1402334" y="272415"/>
                  </a:lnTo>
                  <a:lnTo>
                    <a:pt x="1396479" y="270967"/>
                  </a:lnTo>
                  <a:lnTo>
                    <a:pt x="1392262" y="266623"/>
                  </a:lnTo>
                  <a:lnTo>
                    <a:pt x="1389722" y="259397"/>
                  </a:lnTo>
                  <a:lnTo>
                    <a:pt x="1388872" y="249301"/>
                  </a:lnTo>
                  <a:lnTo>
                    <a:pt x="1389722" y="239141"/>
                  </a:lnTo>
                  <a:lnTo>
                    <a:pt x="1392262" y="231876"/>
                  </a:lnTo>
                  <a:lnTo>
                    <a:pt x="1396479" y="227520"/>
                  </a:lnTo>
                  <a:lnTo>
                    <a:pt x="1402334" y="226060"/>
                  </a:lnTo>
                  <a:lnTo>
                    <a:pt x="1408328" y="227520"/>
                  </a:lnTo>
                  <a:lnTo>
                    <a:pt x="1412621" y="231876"/>
                  </a:lnTo>
                  <a:lnTo>
                    <a:pt x="1415186" y="239141"/>
                  </a:lnTo>
                  <a:lnTo>
                    <a:pt x="1416037" y="249301"/>
                  </a:lnTo>
                  <a:lnTo>
                    <a:pt x="1416037" y="218325"/>
                  </a:lnTo>
                  <a:lnTo>
                    <a:pt x="1410081" y="215392"/>
                  </a:lnTo>
                  <a:lnTo>
                    <a:pt x="1394714" y="215392"/>
                  </a:lnTo>
                  <a:lnTo>
                    <a:pt x="1376413" y="249301"/>
                  </a:lnTo>
                  <a:lnTo>
                    <a:pt x="1376870" y="256717"/>
                  </a:lnTo>
                  <a:lnTo>
                    <a:pt x="1394714" y="283083"/>
                  </a:lnTo>
                  <a:lnTo>
                    <a:pt x="1410081" y="283083"/>
                  </a:lnTo>
                  <a:lnTo>
                    <a:pt x="1416291" y="280035"/>
                  </a:lnTo>
                  <a:lnTo>
                    <a:pt x="1421257" y="274066"/>
                  </a:lnTo>
                  <a:lnTo>
                    <a:pt x="1422311" y="272415"/>
                  </a:lnTo>
                  <a:lnTo>
                    <a:pt x="1424432" y="269100"/>
                  </a:lnTo>
                  <a:lnTo>
                    <a:pt x="1426743" y="263309"/>
                  </a:lnTo>
                  <a:lnTo>
                    <a:pt x="1428140" y="256717"/>
                  </a:lnTo>
                  <a:lnTo>
                    <a:pt x="1428623" y="249301"/>
                  </a:lnTo>
                  <a:close/>
                </a:path>
                <a:path w="2392679" h="347344">
                  <a:moveTo>
                    <a:pt x="1440561" y="87249"/>
                  </a:moveTo>
                  <a:lnTo>
                    <a:pt x="1440065" y="78232"/>
                  </a:lnTo>
                  <a:lnTo>
                    <a:pt x="1439964" y="76377"/>
                  </a:lnTo>
                  <a:lnTo>
                    <a:pt x="1438236" y="67043"/>
                  </a:lnTo>
                  <a:lnTo>
                    <a:pt x="1438186" y="66789"/>
                  </a:lnTo>
                  <a:lnTo>
                    <a:pt x="1435341" y="58775"/>
                  </a:lnTo>
                  <a:lnTo>
                    <a:pt x="1435252" y="58521"/>
                  </a:lnTo>
                  <a:lnTo>
                    <a:pt x="1431226" y="51689"/>
                  </a:lnTo>
                  <a:lnTo>
                    <a:pt x="1431163" y="51562"/>
                  </a:lnTo>
                  <a:lnTo>
                    <a:pt x="1426718" y="46761"/>
                  </a:lnTo>
                  <a:lnTo>
                    <a:pt x="1426718" y="78232"/>
                  </a:lnTo>
                  <a:lnTo>
                    <a:pt x="1385189" y="78232"/>
                  </a:lnTo>
                  <a:lnTo>
                    <a:pt x="1386205" y="69342"/>
                  </a:lnTo>
                  <a:lnTo>
                    <a:pt x="1388567" y="62738"/>
                  </a:lnTo>
                  <a:lnTo>
                    <a:pt x="1392415" y="58293"/>
                  </a:lnTo>
                  <a:lnTo>
                    <a:pt x="1396111" y="53848"/>
                  </a:lnTo>
                  <a:lnTo>
                    <a:pt x="1400683" y="51689"/>
                  </a:lnTo>
                  <a:lnTo>
                    <a:pt x="1411211" y="51689"/>
                  </a:lnTo>
                  <a:lnTo>
                    <a:pt x="1426718" y="78232"/>
                  </a:lnTo>
                  <a:lnTo>
                    <a:pt x="1426718" y="46761"/>
                  </a:lnTo>
                  <a:lnTo>
                    <a:pt x="1426108" y="46101"/>
                  </a:lnTo>
                  <a:lnTo>
                    <a:pt x="1420190" y="42087"/>
                  </a:lnTo>
                  <a:lnTo>
                    <a:pt x="1413446" y="39674"/>
                  </a:lnTo>
                  <a:lnTo>
                    <a:pt x="1405890" y="38862"/>
                  </a:lnTo>
                  <a:lnTo>
                    <a:pt x="1398524" y="39674"/>
                  </a:lnTo>
                  <a:lnTo>
                    <a:pt x="1371854" y="76377"/>
                  </a:lnTo>
                  <a:lnTo>
                    <a:pt x="1371219" y="87249"/>
                  </a:lnTo>
                  <a:lnTo>
                    <a:pt x="1371828" y="97993"/>
                  </a:lnTo>
                  <a:lnTo>
                    <a:pt x="1392643" y="132359"/>
                  </a:lnTo>
                  <a:lnTo>
                    <a:pt x="1407414" y="135509"/>
                  </a:lnTo>
                  <a:lnTo>
                    <a:pt x="1415796" y="135509"/>
                  </a:lnTo>
                  <a:lnTo>
                    <a:pt x="1423035" y="132969"/>
                  </a:lnTo>
                  <a:lnTo>
                    <a:pt x="1434426" y="122809"/>
                  </a:lnTo>
                  <a:lnTo>
                    <a:pt x="1434592" y="122809"/>
                  </a:lnTo>
                  <a:lnTo>
                    <a:pt x="1438148" y="115316"/>
                  </a:lnTo>
                  <a:lnTo>
                    <a:pt x="1439164" y="105791"/>
                  </a:lnTo>
                  <a:lnTo>
                    <a:pt x="1425562" y="105791"/>
                  </a:lnTo>
                  <a:lnTo>
                    <a:pt x="1425448" y="111125"/>
                  </a:lnTo>
                  <a:lnTo>
                    <a:pt x="1423543" y="115316"/>
                  </a:lnTo>
                  <a:lnTo>
                    <a:pt x="1419733" y="118237"/>
                  </a:lnTo>
                  <a:lnTo>
                    <a:pt x="1416037" y="121158"/>
                  </a:lnTo>
                  <a:lnTo>
                    <a:pt x="1411643" y="122809"/>
                  </a:lnTo>
                  <a:lnTo>
                    <a:pt x="1401559" y="122809"/>
                  </a:lnTo>
                  <a:lnTo>
                    <a:pt x="1396111" y="120015"/>
                  </a:lnTo>
                  <a:lnTo>
                    <a:pt x="1387856" y="109728"/>
                  </a:lnTo>
                  <a:lnTo>
                    <a:pt x="1385443" y="101854"/>
                  </a:lnTo>
                  <a:lnTo>
                    <a:pt x="1384935" y="91186"/>
                  </a:lnTo>
                  <a:lnTo>
                    <a:pt x="1440561" y="91186"/>
                  </a:lnTo>
                  <a:lnTo>
                    <a:pt x="1440561" y="87249"/>
                  </a:lnTo>
                  <a:close/>
                </a:path>
                <a:path w="2392679" h="347344">
                  <a:moveTo>
                    <a:pt x="1474597" y="217551"/>
                  </a:moveTo>
                  <a:lnTo>
                    <a:pt x="1463167" y="217551"/>
                  </a:lnTo>
                  <a:lnTo>
                    <a:pt x="1400416" y="345186"/>
                  </a:lnTo>
                  <a:lnTo>
                    <a:pt x="1411859" y="345186"/>
                  </a:lnTo>
                  <a:lnTo>
                    <a:pt x="1474597" y="217551"/>
                  </a:lnTo>
                  <a:close/>
                </a:path>
                <a:path w="2392679" h="347344">
                  <a:moveTo>
                    <a:pt x="1498841" y="313436"/>
                  </a:moveTo>
                  <a:lnTo>
                    <a:pt x="1498396" y="306019"/>
                  </a:lnTo>
                  <a:lnTo>
                    <a:pt x="1497025" y="299389"/>
                  </a:lnTo>
                  <a:lnTo>
                    <a:pt x="1494726" y="293598"/>
                  </a:lnTo>
                  <a:lnTo>
                    <a:pt x="1492478" y="290195"/>
                  </a:lnTo>
                  <a:lnTo>
                    <a:pt x="1491488" y="288671"/>
                  </a:lnTo>
                  <a:lnTo>
                    <a:pt x="1486662" y="282575"/>
                  </a:lnTo>
                  <a:lnTo>
                    <a:pt x="1486281" y="282397"/>
                  </a:lnTo>
                  <a:lnTo>
                    <a:pt x="1486281" y="313436"/>
                  </a:lnTo>
                  <a:lnTo>
                    <a:pt x="1485417" y="323608"/>
                  </a:lnTo>
                  <a:lnTo>
                    <a:pt x="1482864" y="330873"/>
                  </a:lnTo>
                  <a:lnTo>
                    <a:pt x="1478610" y="335229"/>
                  </a:lnTo>
                  <a:lnTo>
                    <a:pt x="1472692" y="336677"/>
                  </a:lnTo>
                  <a:lnTo>
                    <a:pt x="1466773" y="335229"/>
                  </a:lnTo>
                  <a:lnTo>
                    <a:pt x="1462570" y="330873"/>
                  </a:lnTo>
                  <a:lnTo>
                    <a:pt x="1460055" y="323608"/>
                  </a:lnTo>
                  <a:lnTo>
                    <a:pt x="1459230" y="313436"/>
                  </a:lnTo>
                  <a:lnTo>
                    <a:pt x="1460055" y="303276"/>
                  </a:lnTo>
                  <a:lnTo>
                    <a:pt x="1462570" y="296011"/>
                  </a:lnTo>
                  <a:lnTo>
                    <a:pt x="1466773" y="291655"/>
                  </a:lnTo>
                  <a:lnTo>
                    <a:pt x="1472692" y="290195"/>
                  </a:lnTo>
                  <a:lnTo>
                    <a:pt x="1478610" y="291655"/>
                  </a:lnTo>
                  <a:lnTo>
                    <a:pt x="1482864" y="296011"/>
                  </a:lnTo>
                  <a:lnTo>
                    <a:pt x="1485417" y="303276"/>
                  </a:lnTo>
                  <a:lnTo>
                    <a:pt x="1486281" y="313436"/>
                  </a:lnTo>
                  <a:lnTo>
                    <a:pt x="1486281" y="282397"/>
                  </a:lnTo>
                  <a:lnTo>
                    <a:pt x="1480312" y="279527"/>
                  </a:lnTo>
                  <a:lnTo>
                    <a:pt x="1464945" y="279527"/>
                  </a:lnTo>
                  <a:lnTo>
                    <a:pt x="1446657" y="313436"/>
                  </a:lnTo>
                  <a:lnTo>
                    <a:pt x="1447101" y="320916"/>
                  </a:lnTo>
                  <a:lnTo>
                    <a:pt x="1464945" y="347345"/>
                  </a:lnTo>
                  <a:lnTo>
                    <a:pt x="1480312" y="347345"/>
                  </a:lnTo>
                  <a:lnTo>
                    <a:pt x="1498384" y="320916"/>
                  </a:lnTo>
                  <a:lnTo>
                    <a:pt x="1498841" y="313436"/>
                  </a:lnTo>
                  <a:close/>
                </a:path>
                <a:path w="2392679" h="347344">
                  <a:moveTo>
                    <a:pt x="1511808" y="107823"/>
                  </a:moveTo>
                  <a:lnTo>
                    <a:pt x="1510944" y="100850"/>
                  </a:lnTo>
                  <a:lnTo>
                    <a:pt x="1508391" y="94767"/>
                  </a:lnTo>
                  <a:lnTo>
                    <a:pt x="1504137" y="89560"/>
                  </a:lnTo>
                  <a:lnTo>
                    <a:pt x="1498219" y="85217"/>
                  </a:lnTo>
                  <a:lnTo>
                    <a:pt x="1505966" y="81026"/>
                  </a:lnTo>
                  <a:lnTo>
                    <a:pt x="1509903" y="74422"/>
                  </a:lnTo>
                  <a:lnTo>
                    <a:pt x="1509903" y="57785"/>
                  </a:lnTo>
                  <a:lnTo>
                    <a:pt x="1507388" y="51689"/>
                  </a:lnTo>
                  <a:lnTo>
                    <a:pt x="1507236" y="51308"/>
                  </a:lnTo>
                  <a:lnTo>
                    <a:pt x="1502016" y="46355"/>
                  </a:lnTo>
                  <a:lnTo>
                    <a:pt x="1496695" y="41402"/>
                  </a:lnTo>
                  <a:lnTo>
                    <a:pt x="1489456" y="38862"/>
                  </a:lnTo>
                  <a:lnTo>
                    <a:pt x="1471168" y="38862"/>
                  </a:lnTo>
                  <a:lnTo>
                    <a:pt x="1464056" y="41021"/>
                  </a:lnTo>
                  <a:lnTo>
                    <a:pt x="1458722" y="45466"/>
                  </a:lnTo>
                  <a:lnTo>
                    <a:pt x="1453388" y="49784"/>
                  </a:lnTo>
                  <a:lnTo>
                    <a:pt x="1450721" y="55372"/>
                  </a:lnTo>
                  <a:lnTo>
                    <a:pt x="1450721" y="62230"/>
                  </a:lnTo>
                  <a:lnTo>
                    <a:pt x="1464183" y="62230"/>
                  </a:lnTo>
                  <a:lnTo>
                    <a:pt x="1464576" y="57785"/>
                  </a:lnTo>
                  <a:lnTo>
                    <a:pt x="1464703" y="56388"/>
                  </a:lnTo>
                  <a:lnTo>
                    <a:pt x="1464805" y="55372"/>
                  </a:lnTo>
                  <a:lnTo>
                    <a:pt x="1464614" y="55372"/>
                  </a:lnTo>
                  <a:lnTo>
                    <a:pt x="1470406" y="51689"/>
                  </a:lnTo>
                  <a:lnTo>
                    <a:pt x="1491107" y="51689"/>
                  </a:lnTo>
                  <a:lnTo>
                    <a:pt x="1496314" y="56388"/>
                  </a:lnTo>
                  <a:lnTo>
                    <a:pt x="1496314" y="69469"/>
                  </a:lnTo>
                  <a:lnTo>
                    <a:pt x="1495171" y="72644"/>
                  </a:lnTo>
                  <a:lnTo>
                    <a:pt x="1490713" y="78105"/>
                  </a:lnTo>
                  <a:lnTo>
                    <a:pt x="1485519" y="79502"/>
                  </a:lnTo>
                  <a:lnTo>
                    <a:pt x="1472565" y="79502"/>
                  </a:lnTo>
                  <a:lnTo>
                    <a:pt x="1472565" y="91948"/>
                  </a:lnTo>
                  <a:lnTo>
                    <a:pt x="1482839" y="91948"/>
                  </a:lnTo>
                  <a:lnTo>
                    <a:pt x="1486789" y="92456"/>
                  </a:lnTo>
                  <a:lnTo>
                    <a:pt x="1489316" y="93218"/>
                  </a:lnTo>
                  <a:lnTo>
                    <a:pt x="1491869" y="94107"/>
                  </a:lnTo>
                  <a:lnTo>
                    <a:pt x="1494015" y="95758"/>
                  </a:lnTo>
                  <a:lnTo>
                    <a:pt x="1495666" y="98298"/>
                  </a:lnTo>
                  <a:lnTo>
                    <a:pt x="1497457" y="100711"/>
                  </a:lnTo>
                  <a:lnTo>
                    <a:pt x="1498346" y="103886"/>
                  </a:lnTo>
                  <a:lnTo>
                    <a:pt x="1498346" y="112141"/>
                  </a:lnTo>
                  <a:lnTo>
                    <a:pt x="1496542" y="115824"/>
                  </a:lnTo>
                  <a:lnTo>
                    <a:pt x="1490091" y="121285"/>
                  </a:lnTo>
                  <a:lnTo>
                    <a:pt x="1485519" y="122682"/>
                  </a:lnTo>
                  <a:lnTo>
                    <a:pt x="1474216" y="122682"/>
                  </a:lnTo>
                  <a:lnTo>
                    <a:pt x="1469644" y="121285"/>
                  </a:lnTo>
                  <a:lnTo>
                    <a:pt x="1466469" y="118491"/>
                  </a:lnTo>
                  <a:lnTo>
                    <a:pt x="1463306" y="115824"/>
                  </a:lnTo>
                  <a:lnTo>
                    <a:pt x="1461516" y="112649"/>
                  </a:lnTo>
                  <a:lnTo>
                    <a:pt x="1461516" y="109347"/>
                  </a:lnTo>
                  <a:lnTo>
                    <a:pt x="1447914" y="109347"/>
                  </a:lnTo>
                  <a:lnTo>
                    <a:pt x="1470787" y="135509"/>
                  </a:lnTo>
                  <a:lnTo>
                    <a:pt x="1490091" y="135509"/>
                  </a:lnTo>
                  <a:lnTo>
                    <a:pt x="1497584" y="132969"/>
                  </a:lnTo>
                  <a:lnTo>
                    <a:pt x="1497825" y="132969"/>
                  </a:lnTo>
                  <a:lnTo>
                    <a:pt x="1503540" y="127635"/>
                  </a:lnTo>
                  <a:lnTo>
                    <a:pt x="1508747" y="122682"/>
                  </a:lnTo>
                  <a:lnTo>
                    <a:pt x="1509014" y="122428"/>
                  </a:lnTo>
                  <a:lnTo>
                    <a:pt x="1511808" y="115824"/>
                  </a:lnTo>
                  <a:lnTo>
                    <a:pt x="1511808" y="107823"/>
                  </a:lnTo>
                  <a:close/>
                </a:path>
                <a:path w="2392679" h="347344">
                  <a:moveTo>
                    <a:pt x="1586738" y="41021"/>
                  </a:moveTo>
                  <a:lnTo>
                    <a:pt x="1573657" y="41021"/>
                  </a:lnTo>
                  <a:lnTo>
                    <a:pt x="1573657" y="79248"/>
                  </a:lnTo>
                  <a:lnTo>
                    <a:pt x="1540002" y="79248"/>
                  </a:lnTo>
                  <a:lnTo>
                    <a:pt x="1540002" y="41021"/>
                  </a:lnTo>
                  <a:lnTo>
                    <a:pt x="1526794" y="41021"/>
                  </a:lnTo>
                  <a:lnTo>
                    <a:pt x="1526794" y="133350"/>
                  </a:lnTo>
                  <a:lnTo>
                    <a:pt x="1540002" y="133350"/>
                  </a:lnTo>
                  <a:lnTo>
                    <a:pt x="1540002" y="92202"/>
                  </a:lnTo>
                  <a:lnTo>
                    <a:pt x="1573657" y="92202"/>
                  </a:lnTo>
                  <a:lnTo>
                    <a:pt x="1573657" y="133350"/>
                  </a:lnTo>
                  <a:lnTo>
                    <a:pt x="1586738" y="133350"/>
                  </a:lnTo>
                  <a:lnTo>
                    <a:pt x="1586738" y="92202"/>
                  </a:lnTo>
                  <a:lnTo>
                    <a:pt x="1586738" y="79248"/>
                  </a:lnTo>
                  <a:lnTo>
                    <a:pt x="1586738" y="41021"/>
                  </a:lnTo>
                  <a:close/>
                </a:path>
                <a:path w="2392679" h="347344">
                  <a:moveTo>
                    <a:pt x="1666494" y="96520"/>
                  </a:moveTo>
                  <a:lnTo>
                    <a:pt x="1663865" y="89789"/>
                  </a:lnTo>
                  <a:lnTo>
                    <a:pt x="1663827" y="89662"/>
                  </a:lnTo>
                  <a:lnTo>
                    <a:pt x="1658366" y="84582"/>
                  </a:lnTo>
                  <a:lnTo>
                    <a:pt x="1653032" y="79502"/>
                  </a:lnTo>
                  <a:lnTo>
                    <a:pt x="1652905" y="79463"/>
                  </a:lnTo>
                  <a:lnTo>
                    <a:pt x="1652905" y="94869"/>
                  </a:lnTo>
                  <a:lnTo>
                    <a:pt x="1652905" y="115443"/>
                  </a:lnTo>
                  <a:lnTo>
                    <a:pt x="1646936" y="120523"/>
                  </a:lnTo>
                  <a:lnTo>
                    <a:pt x="1619250" y="120523"/>
                  </a:lnTo>
                  <a:lnTo>
                    <a:pt x="1619250" y="89789"/>
                  </a:lnTo>
                  <a:lnTo>
                    <a:pt x="1646936" y="89789"/>
                  </a:lnTo>
                  <a:lnTo>
                    <a:pt x="1652905" y="94869"/>
                  </a:lnTo>
                  <a:lnTo>
                    <a:pt x="1652905" y="79463"/>
                  </a:lnTo>
                  <a:lnTo>
                    <a:pt x="1645412" y="76962"/>
                  </a:lnTo>
                  <a:lnTo>
                    <a:pt x="1619250" y="76962"/>
                  </a:lnTo>
                  <a:lnTo>
                    <a:pt x="1619250" y="41021"/>
                  </a:lnTo>
                  <a:lnTo>
                    <a:pt x="1606042" y="41021"/>
                  </a:lnTo>
                  <a:lnTo>
                    <a:pt x="1606042" y="133350"/>
                  </a:lnTo>
                  <a:lnTo>
                    <a:pt x="1645412" y="133350"/>
                  </a:lnTo>
                  <a:lnTo>
                    <a:pt x="1653032" y="130810"/>
                  </a:lnTo>
                  <a:lnTo>
                    <a:pt x="1658366" y="125730"/>
                  </a:lnTo>
                  <a:lnTo>
                    <a:pt x="1663827" y="120777"/>
                  </a:lnTo>
                  <a:lnTo>
                    <a:pt x="1663915" y="120523"/>
                  </a:lnTo>
                  <a:lnTo>
                    <a:pt x="1666494" y="113792"/>
                  </a:lnTo>
                  <a:lnTo>
                    <a:pt x="1666494" y="96520"/>
                  </a:lnTo>
                  <a:close/>
                </a:path>
                <a:path w="2392679" h="347344">
                  <a:moveTo>
                    <a:pt x="1688973" y="41021"/>
                  </a:moveTo>
                  <a:lnTo>
                    <a:pt x="1675892" y="41021"/>
                  </a:lnTo>
                  <a:lnTo>
                    <a:pt x="1675892" y="133350"/>
                  </a:lnTo>
                  <a:lnTo>
                    <a:pt x="1688973" y="133350"/>
                  </a:lnTo>
                  <a:lnTo>
                    <a:pt x="1688973" y="41021"/>
                  </a:lnTo>
                  <a:close/>
                </a:path>
                <a:path w="2392679" h="347344">
                  <a:moveTo>
                    <a:pt x="1771269" y="87249"/>
                  </a:moveTo>
                  <a:lnTo>
                    <a:pt x="1770773" y="78232"/>
                  </a:lnTo>
                  <a:lnTo>
                    <a:pt x="1770672" y="76377"/>
                  </a:lnTo>
                  <a:lnTo>
                    <a:pt x="1768944" y="67043"/>
                  </a:lnTo>
                  <a:lnTo>
                    <a:pt x="1768894" y="66789"/>
                  </a:lnTo>
                  <a:lnTo>
                    <a:pt x="1766049" y="58775"/>
                  </a:lnTo>
                  <a:lnTo>
                    <a:pt x="1765960" y="58521"/>
                  </a:lnTo>
                  <a:lnTo>
                    <a:pt x="1761934" y="51689"/>
                  </a:lnTo>
                  <a:lnTo>
                    <a:pt x="1761871" y="51562"/>
                  </a:lnTo>
                  <a:lnTo>
                    <a:pt x="1757426" y="46761"/>
                  </a:lnTo>
                  <a:lnTo>
                    <a:pt x="1757426" y="78232"/>
                  </a:lnTo>
                  <a:lnTo>
                    <a:pt x="1715897" y="78232"/>
                  </a:lnTo>
                  <a:lnTo>
                    <a:pt x="1716913" y="69342"/>
                  </a:lnTo>
                  <a:lnTo>
                    <a:pt x="1719275" y="62738"/>
                  </a:lnTo>
                  <a:lnTo>
                    <a:pt x="1723136" y="58293"/>
                  </a:lnTo>
                  <a:lnTo>
                    <a:pt x="1726819" y="53848"/>
                  </a:lnTo>
                  <a:lnTo>
                    <a:pt x="1731391" y="51689"/>
                  </a:lnTo>
                  <a:lnTo>
                    <a:pt x="1741932" y="51689"/>
                  </a:lnTo>
                  <a:lnTo>
                    <a:pt x="1757426" y="78232"/>
                  </a:lnTo>
                  <a:lnTo>
                    <a:pt x="1757426" y="46761"/>
                  </a:lnTo>
                  <a:lnTo>
                    <a:pt x="1756816" y="46101"/>
                  </a:lnTo>
                  <a:lnTo>
                    <a:pt x="1750898" y="42087"/>
                  </a:lnTo>
                  <a:lnTo>
                    <a:pt x="1744154" y="39674"/>
                  </a:lnTo>
                  <a:lnTo>
                    <a:pt x="1736598" y="38862"/>
                  </a:lnTo>
                  <a:lnTo>
                    <a:pt x="1729232" y="39674"/>
                  </a:lnTo>
                  <a:lnTo>
                    <a:pt x="1702562" y="76377"/>
                  </a:lnTo>
                  <a:lnTo>
                    <a:pt x="1701927" y="87249"/>
                  </a:lnTo>
                  <a:lnTo>
                    <a:pt x="1702536" y="97993"/>
                  </a:lnTo>
                  <a:lnTo>
                    <a:pt x="1723351" y="132359"/>
                  </a:lnTo>
                  <a:lnTo>
                    <a:pt x="1738122" y="135509"/>
                  </a:lnTo>
                  <a:lnTo>
                    <a:pt x="1746504" y="135509"/>
                  </a:lnTo>
                  <a:lnTo>
                    <a:pt x="1753743" y="132969"/>
                  </a:lnTo>
                  <a:lnTo>
                    <a:pt x="1765134" y="122809"/>
                  </a:lnTo>
                  <a:lnTo>
                    <a:pt x="1765300" y="122809"/>
                  </a:lnTo>
                  <a:lnTo>
                    <a:pt x="1768856" y="115316"/>
                  </a:lnTo>
                  <a:lnTo>
                    <a:pt x="1769872" y="105791"/>
                  </a:lnTo>
                  <a:lnTo>
                    <a:pt x="1756283" y="105791"/>
                  </a:lnTo>
                  <a:lnTo>
                    <a:pt x="1756156" y="111125"/>
                  </a:lnTo>
                  <a:lnTo>
                    <a:pt x="1754251" y="115316"/>
                  </a:lnTo>
                  <a:lnTo>
                    <a:pt x="1750441" y="118237"/>
                  </a:lnTo>
                  <a:lnTo>
                    <a:pt x="1746758" y="121158"/>
                  </a:lnTo>
                  <a:lnTo>
                    <a:pt x="1742351" y="122809"/>
                  </a:lnTo>
                  <a:lnTo>
                    <a:pt x="1732267" y="122809"/>
                  </a:lnTo>
                  <a:lnTo>
                    <a:pt x="1726819" y="120015"/>
                  </a:lnTo>
                  <a:lnTo>
                    <a:pt x="1718564" y="109728"/>
                  </a:lnTo>
                  <a:lnTo>
                    <a:pt x="1716151" y="101854"/>
                  </a:lnTo>
                  <a:lnTo>
                    <a:pt x="1715643" y="91186"/>
                  </a:lnTo>
                  <a:lnTo>
                    <a:pt x="1771269" y="91186"/>
                  </a:lnTo>
                  <a:lnTo>
                    <a:pt x="1771269" y="87249"/>
                  </a:lnTo>
                  <a:close/>
                </a:path>
                <a:path w="2392679" h="347344">
                  <a:moveTo>
                    <a:pt x="1860791" y="5715"/>
                  </a:moveTo>
                  <a:lnTo>
                    <a:pt x="1847215" y="5715"/>
                  </a:lnTo>
                  <a:lnTo>
                    <a:pt x="1847215" y="133350"/>
                  </a:lnTo>
                  <a:lnTo>
                    <a:pt x="1860791" y="133350"/>
                  </a:lnTo>
                  <a:lnTo>
                    <a:pt x="1860791" y="5715"/>
                  </a:lnTo>
                  <a:close/>
                </a:path>
                <a:path w="2392679" h="347344">
                  <a:moveTo>
                    <a:pt x="1916633" y="79248"/>
                  </a:moveTo>
                  <a:lnTo>
                    <a:pt x="1878330" y="79248"/>
                  </a:lnTo>
                  <a:lnTo>
                    <a:pt x="1878330" y="94996"/>
                  </a:lnTo>
                  <a:lnTo>
                    <a:pt x="1916633" y="94996"/>
                  </a:lnTo>
                  <a:lnTo>
                    <a:pt x="1916633" y="79248"/>
                  </a:lnTo>
                  <a:close/>
                </a:path>
                <a:path w="2392679" h="347344">
                  <a:moveTo>
                    <a:pt x="1947672" y="5715"/>
                  </a:moveTo>
                  <a:lnTo>
                    <a:pt x="1934083" y="5715"/>
                  </a:lnTo>
                  <a:lnTo>
                    <a:pt x="1934083" y="133350"/>
                  </a:lnTo>
                  <a:lnTo>
                    <a:pt x="1947672" y="133350"/>
                  </a:lnTo>
                  <a:lnTo>
                    <a:pt x="1947672" y="5715"/>
                  </a:lnTo>
                  <a:close/>
                </a:path>
                <a:path w="2392679" h="347344">
                  <a:moveTo>
                    <a:pt x="1987296" y="5715"/>
                  </a:moveTo>
                  <a:lnTo>
                    <a:pt x="1973707" y="5715"/>
                  </a:lnTo>
                  <a:lnTo>
                    <a:pt x="1973707" y="133350"/>
                  </a:lnTo>
                  <a:lnTo>
                    <a:pt x="1987296" y="133350"/>
                  </a:lnTo>
                  <a:lnTo>
                    <a:pt x="1987296" y="5715"/>
                  </a:lnTo>
                  <a:close/>
                </a:path>
                <a:path w="2392679" h="347344">
                  <a:moveTo>
                    <a:pt x="2026920" y="5715"/>
                  </a:moveTo>
                  <a:lnTo>
                    <a:pt x="2013331" y="5715"/>
                  </a:lnTo>
                  <a:lnTo>
                    <a:pt x="2013331" y="133350"/>
                  </a:lnTo>
                  <a:lnTo>
                    <a:pt x="2026920" y="133350"/>
                  </a:lnTo>
                  <a:lnTo>
                    <a:pt x="2026920" y="5715"/>
                  </a:lnTo>
                  <a:close/>
                </a:path>
                <a:path w="2392679" h="347344">
                  <a:moveTo>
                    <a:pt x="2170303" y="68707"/>
                  </a:moveTo>
                  <a:lnTo>
                    <a:pt x="2169287" y="59055"/>
                  </a:lnTo>
                  <a:lnTo>
                    <a:pt x="2166112" y="51689"/>
                  </a:lnTo>
                  <a:lnTo>
                    <a:pt x="2160651" y="46609"/>
                  </a:lnTo>
                  <a:lnTo>
                    <a:pt x="2155317" y="41402"/>
                  </a:lnTo>
                  <a:lnTo>
                    <a:pt x="2148586" y="38862"/>
                  </a:lnTo>
                  <a:lnTo>
                    <a:pt x="2140458" y="38862"/>
                  </a:lnTo>
                  <a:lnTo>
                    <a:pt x="2108162" y="66789"/>
                  </a:lnTo>
                  <a:lnTo>
                    <a:pt x="2105787" y="87249"/>
                  </a:lnTo>
                  <a:lnTo>
                    <a:pt x="2106371" y="98056"/>
                  </a:lnTo>
                  <a:lnTo>
                    <a:pt x="2126259" y="132359"/>
                  </a:lnTo>
                  <a:lnTo>
                    <a:pt x="2140458" y="135509"/>
                  </a:lnTo>
                  <a:lnTo>
                    <a:pt x="2148586" y="135509"/>
                  </a:lnTo>
                  <a:lnTo>
                    <a:pt x="2155317" y="132969"/>
                  </a:lnTo>
                  <a:lnTo>
                    <a:pt x="2160651" y="127889"/>
                  </a:lnTo>
                  <a:lnTo>
                    <a:pt x="2166112" y="122809"/>
                  </a:lnTo>
                  <a:lnTo>
                    <a:pt x="2169287" y="115443"/>
                  </a:lnTo>
                  <a:lnTo>
                    <a:pt x="2170303" y="105791"/>
                  </a:lnTo>
                  <a:lnTo>
                    <a:pt x="2156714" y="105791"/>
                  </a:lnTo>
                  <a:lnTo>
                    <a:pt x="2156587" y="111252"/>
                  </a:lnTo>
                  <a:lnTo>
                    <a:pt x="2154936" y="115443"/>
                  </a:lnTo>
                  <a:lnTo>
                    <a:pt x="2151761" y="118237"/>
                  </a:lnTo>
                  <a:lnTo>
                    <a:pt x="2148586" y="121158"/>
                  </a:lnTo>
                  <a:lnTo>
                    <a:pt x="2144585" y="122809"/>
                  </a:lnTo>
                  <a:lnTo>
                    <a:pt x="2134438" y="122809"/>
                  </a:lnTo>
                  <a:lnTo>
                    <a:pt x="2129155" y="119634"/>
                  </a:lnTo>
                  <a:lnTo>
                    <a:pt x="2119376" y="87249"/>
                  </a:lnTo>
                  <a:lnTo>
                    <a:pt x="2119731" y="78943"/>
                  </a:lnTo>
                  <a:lnTo>
                    <a:pt x="2134235" y="51689"/>
                  </a:lnTo>
                  <a:lnTo>
                    <a:pt x="2144903" y="51689"/>
                  </a:lnTo>
                  <a:lnTo>
                    <a:pt x="2156714" y="68707"/>
                  </a:lnTo>
                  <a:lnTo>
                    <a:pt x="2170303" y="68707"/>
                  </a:lnTo>
                  <a:close/>
                </a:path>
                <a:path w="2392679" h="347344">
                  <a:moveTo>
                    <a:pt x="2245233" y="87249"/>
                  </a:moveTo>
                  <a:lnTo>
                    <a:pt x="2244636" y="76377"/>
                  </a:lnTo>
                  <a:lnTo>
                    <a:pt x="2242858" y="66789"/>
                  </a:lnTo>
                  <a:lnTo>
                    <a:pt x="2239924" y="58521"/>
                  </a:lnTo>
                  <a:lnTo>
                    <a:pt x="2235898" y="51689"/>
                  </a:lnTo>
                  <a:lnTo>
                    <a:pt x="2235835" y="51562"/>
                  </a:lnTo>
                  <a:lnTo>
                    <a:pt x="2231644" y="47040"/>
                  </a:lnTo>
                  <a:lnTo>
                    <a:pt x="2231644" y="87249"/>
                  </a:lnTo>
                  <a:lnTo>
                    <a:pt x="2231275" y="95491"/>
                  </a:lnTo>
                  <a:lnTo>
                    <a:pt x="2216569" y="122809"/>
                  </a:lnTo>
                  <a:lnTo>
                    <a:pt x="2204542" y="122809"/>
                  </a:lnTo>
                  <a:lnTo>
                    <a:pt x="2189480" y="87249"/>
                  </a:lnTo>
                  <a:lnTo>
                    <a:pt x="2189835" y="78943"/>
                  </a:lnTo>
                  <a:lnTo>
                    <a:pt x="2204339" y="51689"/>
                  </a:lnTo>
                  <a:lnTo>
                    <a:pt x="2216785" y="51689"/>
                  </a:lnTo>
                  <a:lnTo>
                    <a:pt x="2231644" y="87249"/>
                  </a:lnTo>
                  <a:lnTo>
                    <a:pt x="2231644" y="47040"/>
                  </a:lnTo>
                  <a:lnTo>
                    <a:pt x="2230678" y="45999"/>
                  </a:lnTo>
                  <a:lnTo>
                    <a:pt x="2224760" y="42024"/>
                  </a:lnTo>
                  <a:lnTo>
                    <a:pt x="2218055" y="39662"/>
                  </a:lnTo>
                  <a:lnTo>
                    <a:pt x="2210562" y="38862"/>
                  </a:lnTo>
                  <a:lnTo>
                    <a:pt x="2203056" y="39662"/>
                  </a:lnTo>
                  <a:lnTo>
                    <a:pt x="2176475" y="76377"/>
                  </a:lnTo>
                  <a:lnTo>
                    <a:pt x="2175891" y="87249"/>
                  </a:lnTo>
                  <a:lnTo>
                    <a:pt x="2176475" y="98056"/>
                  </a:lnTo>
                  <a:lnTo>
                    <a:pt x="2196363" y="132359"/>
                  </a:lnTo>
                  <a:lnTo>
                    <a:pt x="2210562" y="135509"/>
                  </a:lnTo>
                  <a:lnTo>
                    <a:pt x="2218055" y="134721"/>
                  </a:lnTo>
                  <a:lnTo>
                    <a:pt x="2244636" y="98056"/>
                  </a:lnTo>
                  <a:lnTo>
                    <a:pt x="2245233" y="87249"/>
                  </a:lnTo>
                  <a:close/>
                </a:path>
                <a:path w="2392679" h="347344">
                  <a:moveTo>
                    <a:pt x="2324481" y="86360"/>
                  </a:moveTo>
                  <a:lnTo>
                    <a:pt x="2324087" y="78397"/>
                  </a:lnTo>
                  <a:lnTo>
                    <a:pt x="2323973" y="76060"/>
                  </a:lnTo>
                  <a:lnTo>
                    <a:pt x="2322614" y="67564"/>
                  </a:lnTo>
                  <a:lnTo>
                    <a:pt x="2310892" y="45097"/>
                  </a:lnTo>
                  <a:lnTo>
                    <a:pt x="2310892" y="86360"/>
                  </a:lnTo>
                  <a:lnTo>
                    <a:pt x="2310574" y="94843"/>
                  </a:lnTo>
                  <a:lnTo>
                    <a:pt x="2298065" y="122682"/>
                  </a:lnTo>
                  <a:lnTo>
                    <a:pt x="2285111" y="122682"/>
                  </a:lnTo>
                  <a:lnTo>
                    <a:pt x="2278634" y="118872"/>
                  </a:lnTo>
                  <a:lnTo>
                    <a:pt x="2273046" y="111379"/>
                  </a:lnTo>
                  <a:lnTo>
                    <a:pt x="2273046" y="67564"/>
                  </a:lnTo>
                  <a:lnTo>
                    <a:pt x="2292985" y="51689"/>
                  </a:lnTo>
                  <a:lnTo>
                    <a:pt x="2298573" y="51689"/>
                  </a:lnTo>
                  <a:lnTo>
                    <a:pt x="2310892" y="86360"/>
                  </a:lnTo>
                  <a:lnTo>
                    <a:pt x="2310892" y="45097"/>
                  </a:lnTo>
                  <a:lnTo>
                    <a:pt x="2306980" y="42087"/>
                  </a:lnTo>
                  <a:lnTo>
                    <a:pt x="2300960" y="39674"/>
                  </a:lnTo>
                  <a:lnTo>
                    <a:pt x="2294128" y="38862"/>
                  </a:lnTo>
                  <a:lnTo>
                    <a:pt x="2285873" y="38862"/>
                  </a:lnTo>
                  <a:lnTo>
                    <a:pt x="2278888" y="43307"/>
                  </a:lnTo>
                  <a:lnTo>
                    <a:pt x="2273046" y="52070"/>
                  </a:lnTo>
                  <a:lnTo>
                    <a:pt x="2273046" y="41021"/>
                  </a:lnTo>
                  <a:lnTo>
                    <a:pt x="2259838" y="41021"/>
                  </a:lnTo>
                  <a:lnTo>
                    <a:pt x="2259838" y="168910"/>
                  </a:lnTo>
                  <a:lnTo>
                    <a:pt x="2273046" y="168910"/>
                  </a:lnTo>
                  <a:lnTo>
                    <a:pt x="2273046" y="126238"/>
                  </a:lnTo>
                  <a:lnTo>
                    <a:pt x="2278507" y="132461"/>
                  </a:lnTo>
                  <a:lnTo>
                    <a:pt x="2285238" y="135509"/>
                  </a:lnTo>
                  <a:lnTo>
                    <a:pt x="2293239" y="135509"/>
                  </a:lnTo>
                  <a:lnTo>
                    <a:pt x="2299703" y="134696"/>
                  </a:lnTo>
                  <a:lnTo>
                    <a:pt x="2305596" y="132245"/>
                  </a:lnTo>
                  <a:lnTo>
                    <a:pt x="2310892" y="128117"/>
                  </a:lnTo>
                  <a:lnTo>
                    <a:pt x="2312403" y="126238"/>
                  </a:lnTo>
                  <a:lnTo>
                    <a:pt x="2315273" y="122682"/>
                  </a:lnTo>
                  <a:lnTo>
                    <a:pt x="2315591" y="122301"/>
                  </a:lnTo>
                  <a:lnTo>
                    <a:pt x="2319490" y="115138"/>
                  </a:lnTo>
                  <a:lnTo>
                    <a:pt x="2322271" y="106768"/>
                  </a:lnTo>
                  <a:lnTo>
                    <a:pt x="2323922" y="97180"/>
                  </a:lnTo>
                  <a:lnTo>
                    <a:pt x="2324481" y="86360"/>
                  </a:lnTo>
                  <a:close/>
                </a:path>
                <a:path w="2392679" h="347344">
                  <a:moveTo>
                    <a:pt x="2392172" y="41021"/>
                  </a:moveTo>
                  <a:lnTo>
                    <a:pt x="2331974" y="41021"/>
                  </a:lnTo>
                  <a:lnTo>
                    <a:pt x="2331974" y="53848"/>
                  </a:lnTo>
                  <a:lnTo>
                    <a:pt x="2355596" y="53848"/>
                  </a:lnTo>
                  <a:lnTo>
                    <a:pt x="2355596" y="133350"/>
                  </a:lnTo>
                  <a:lnTo>
                    <a:pt x="2368677" y="133350"/>
                  </a:lnTo>
                  <a:lnTo>
                    <a:pt x="2368677" y="53848"/>
                  </a:lnTo>
                  <a:lnTo>
                    <a:pt x="2392172" y="53848"/>
                  </a:lnTo>
                  <a:lnTo>
                    <a:pt x="2392172" y="41021"/>
                  </a:lnTo>
                  <a:close/>
                </a:path>
              </a:pathLst>
            </a:custGeom>
            <a:solidFill>
              <a:srgbClr val="000000"/>
            </a:solidFill>
          </p:spPr>
          <p:txBody>
            <a:bodyPr wrap="square" lIns="0" tIns="0" rIns="0" bIns="0" rtlCol="0"/>
            <a:lstStyle/>
            <a:p>
              <a:endParaRPr/>
            </a:p>
          </p:txBody>
        </p:sp>
        <p:pic>
          <p:nvPicPr>
            <p:cNvPr id="32" name="object 32"/>
            <p:cNvPicPr/>
            <p:nvPr/>
          </p:nvPicPr>
          <p:blipFill>
            <a:blip r:embed="rId9" cstate="print"/>
            <a:stretch>
              <a:fillRect/>
            </a:stretch>
          </p:blipFill>
          <p:spPr>
            <a:xfrm>
              <a:off x="4739576" y="3802265"/>
              <a:ext cx="6781800" cy="830757"/>
            </a:xfrm>
            <a:prstGeom prst="rect">
              <a:avLst/>
            </a:prstGeom>
          </p:spPr>
        </p:pic>
      </p:grpSp>
      <p:sp>
        <p:nvSpPr>
          <p:cNvPr id="33" name="object 33"/>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17</a:t>
            </a:r>
          </a:p>
        </p:txBody>
      </p:sp>
      <p:graphicFrame>
        <p:nvGraphicFramePr>
          <p:cNvPr id="34" name="Таблица 34">
            <a:extLst>
              <a:ext uri="{FF2B5EF4-FFF2-40B4-BE49-F238E27FC236}">
                <a16:creationId xmlns:a16="http://schemas.microsoft.com/office/drawing/2014/main" id="{ED44764A-3F9E-4FBB-9E66-41FF6F8B539F}"/>
              </a:ext>
            </a:extLst>
          </p:cNvPr>
          <p:cNvGraphicFramePr>
            <a:graphicFrameLocks noGrp="1"/>
          </p:cNvGraphicFramePr>
          <p:nvPr>
            <p:extLst>
              <p:ext uri="{D42A27DB-BD31-4B8C-83A1-F6EECF244321}">
                <p14:modId xmlns:p14="http://schemas.microsoft.com/office/powerpoint/2010/main" val="3600045202"/>
              </p:ext>
            </p:extLst>
          </p:nvPr>
        </p:nvGraphicFramePr>
        <p:xfrm>
          <a:off x="5012690" y="2515400"/>
          <a:ext cx="2658236" cy="289560"/>
        </p:xfrm>
        <a:graphic>
          <a:graphicData uri="http://schemas.openxmlformats.org/drawingml/2006/table">
            <a:tbl>
              <a:tblPr firstRow="1" bandRow="1">
                <a:tableStyleId>{5C22544A-7EE6-4342-B048-85BDC9FD1C3A}</a:tableStyleId>
              </a:tblPr>
              <a:tblGrid>
                <a:gridCol w="2658236">
                  <a:extLst>
                    <a:ext uri="{9D8B030D-6E8A-4147-A177-3AD203B41FA5}">
                      <a16:colId xmlns:a16="http://schemas.microsoft.com/office/drawing/2014/main" val="512822069"/>
                    </a:ext>
                  </a:extLst>
                </a:gridCol>
              </a:tblGrid>
              <a:tr h="251450">
                <a:tc>
                  <a:txBody>
                    <a:bodyPr/>
                    <a:lstStyle/>
                    <a:p>
                      <a:pPr algn="ctr"/>
                      <a:r>
                        <a:rPr lang="en-US"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Edged lumber grade I-III</a:t>
                      </a:r>
                      <a:endParaRPr lang="ru-BY"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E0B8"/>
                    </a:solidFill>
                  </a:tcPr>
                </a:tc>
                <a:extLst>
                  <a:ext uri="{0D108BD9-81ED-4DB2-BD59-A6C34878D82A}">
                    <a16:rowId xmlns:a16="http://schemas.microsoft.com/office/drawing/2014/main" val="2399323530"/>
                  </a:ext>
                </a:extLst>
              </a:tr>
            </a:tbl>
          </a:graphicData>
        </a:graphic>
      </p:graphicFrame>
      <p:graphicFrame>
        <p:nvGraphicFramePr>
          <p:cNvPr id="36" name="Таблица 34">
            <a:extLst>
              <a:ext uri="{FF2B5EF4-FFF2-40B4-BE49-F238E27FC236}">
                <a16:creationId xmlns:a16="http://schemas.microsoft.com/office/drawing/2014/main" id="{E88917B4-99A5-40D3-83F3-BD2A4B6A8C05}"/>
              </a:ext>
            </a:extLst>
          </p:cNvPr>
          <p:cNvGraphicFramePr>
            <a:graphicFrameLocks noGrp="1"/>
          </p:cNvGraphicFramePr>
          <p:nvPr>
            <p:extLst>
              <p:ext uri="{D42A27DB-BD31-4B8C-83A1-F6EECF244321}">
                <p14:modId xmlns:p14="http://schemas.microsoft.com/office/powerpoint/2010/main" val="969726132"/>
              </p:ext>
            </p:extLst>
          </p:nvPr>
        </p:nvGraphicFramePr>
        <p:xfrm>
          <a:off x="8516874" y="2523659"/>
          <a:ext cx="2658236" cy="289560"/>
        </p:xfrm>
        <a:graphic>
          <a:graphicData uri="http://schemas.openxmlformats.org/drawingml/2006/table">
            <a:tbl>
              <a:tblPr firstRow="1" bandRow="1">
                <a:tableStyleId>{5C22544A-7EE6-4342-B048-85BDC9FD1C3A}</a:tableStyleId>
              </a:tblPr>
              <a:tblGrid>
                <a:gridCol w="2658236">
                  <a:extLst>
                    <a:ext uri="{9D8B030D-6E8A-4147-A177-3AD203B41FA5}">
                      <a16:colId xmlns:a16="http://schemas.microsoft.com/office/drawing/2014/main" val="512822069"/>
                    </a:ext>
                  </a:extLst>
                </a:gridCol>
              </a:tblGrid>
              <a:tr h="253796">
                <a:tc>
                  <a:txBody>
                    <a:bodyPr/>
                    <a:lstStyle/>
                    <a:p>
                      <a:pPr algn="ctr"/>
                      <a:r>
                        <a:rPr lang="en-US"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Edged lumber grade I-IV</a:t>
                      </a:r>
                      <a:endParaRPr lang="ru-BY"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E0B8"/>
                    </a:solidFill>
                  </a:tcPr>
                </a:tc>
                <a:extLst>
                  <a:ext uri="{0D108BD9-81ED-4DB2-BD59-A6C34878D82A}">
                    <a16:rowId xmlns:a16="http://schemas.microsoft.com/office/drawing/2014/main" val="2399323530"/>
                  </a:ext>
                </a:extLst>
              </a:tr>
            </a:tbl>
          </a:graphicData>
        </a:graphic>
      </p:graphicFrame>
      <p:graphicFrame>
        <p:nvGraphicFramePr>
          <p:cNvPr id="37" name="Таблица 37">
            <a:extLst>
              <a:ext uri="{FF2B5EF4-FFF2-40B4-BE49-F238E27FC236}">
                <a16:creationId xmlns:a16="http://schemas.microsoft.com/office/drawing/2014/main" id="{A5A89CFE-192E-4599-845B-F13964AE8F6D}"/>
              </a:ext>
            </a:extLst>
          </p:cNvPr>
          <p:cNvGraphicFramePr>
            <a:graphicFrameLocks noGrp="1"/>
          </p:cNvGraphicFramePr>
          <p:nvPr>
            <p:extLst>
              <p:ext uri="{D42A27DB-BD31-4B8C-83A1-F6EECF244321}">
                <p14:modId xmlns:p14="http://schemas.microsoft.com/office/powerpoint/2010/main" val="2221797011"/>
              </p:ext>
            </p:extLst>
          </p:nvPr>
        </p:nvGraphicFramePr>
        <p:xfrm>
          <a:off x="4885689" y="3041715"/>
          <a:ext cx="2927985" cy="524928"/>
        </p:xfrm>
        <a:graphic>
          <a:graphicData uri="http://schemas.openxmlformats.org/drawingml/2006/table">
            <a:tbl>
              <a:tblPr firstRow="1" bandRow="1">
                <a:tableStyleId>{5C22544A-7EE6-4342-B048-85BDC9FD1C3A}</a:tableStyleId>
              </a:tblPr>
              <a:tblGrid>
                <a:gridCol w="2927985">
                  <a:extLst>
                    <a:ext uri="{9D8B030D-6E8A-4147-A177-3AD203B41FA5}">
                      <a16:colId xmlns:a16="http://schemas.microsoft.com/office/drawing/2014/main" val="2322360926"/>
                    </a:ext>
                  </a:extLst>
                </a:gridCol>
              </a:tblGrid>
              <a:tr h="524928">
                <a:tc>
                  <a:txBody>
                    <a:bodyPr/>
                    <a:lstStyle/>
                    <a:p>
                      <a:pPr algn="ctr"/>
                      <a:r>
                        <a:rPr lang="en-US" sz="1400" b="0" dirty="0">
                          <a:effectLst/>
                        </a:rPr>
                        <a:t>Exports (about 90% of the production volume)</a:t>
                      </a:r>
                      <a:endParaRPr lang="ru-BY"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7946"/>
                    </a:solidFill>
                  </a:tcPr>
                </a:tc>
                <a:extLst>
                  <a:ext uri="{0D108BD9-81ED-4DB2-BD59-A6C34878D82A}">
                    <a16:rowId xmlns:a16="http://schemas.microsoft.com/office/drawing/2014/main" val="1526111890"/>
                  </a:ext>
                </a:extLst>
              </a:tr>
            </a:tbl>
          </a:graphicData>
        </a:graphic>
      </p:graphicFrame>
      <p:graphicFrame>
        <p:nvGraphicFramePr>
          <p:cNvPr id="38" name="Таблица 38">
            <a:extLst>
              <a:ext uri="{FF2B5EF4-FFF2-40B4-BE49-F238E27FC236}">
                <a16:creationId xmlns:a16="http://schemas.microsoft.com/office/drawing/2014/main" id="{BF9051AD-81DC-417F-BF34-650FBC5D38A1}"/>
              </a:ext>
            </a:extLst>
          </p:cNvPr>
          <p:cNvGraphicFramePr>
            <a:graphicFrameLocks noGrp="1"/>
          </p:cNvGraphicFramePr>
          <p:nvPr>
            <p:extLst>
              <p:ext uri="{D42A27DB-BD31-4B8C-83A1-F6EECF244321}">
                <p14:modId xmlns:p14="http://schemas.microsoft.com/office/powerpoint/2010/main" val="1729252742"/>
              </p:ext>
            </p:extLst>
          </p:nvPr>
        </p:nvGraphicFramePr>
        <p:xfrm>
          <a:off x="8367012" y="3033760"/>
          <a:ext cx="2999740" cy="518160"/>
        </p:xfrm>
        <a:graphic>
          <a:graphicData uri="http://schemas.openxmlformats.org/drawingml/2006/table">
            <a:tbl>
              <a:tblPr firstRow="1" bandRow="1">
                <a:tableStyleId>{5C22544A-7EE6-4342-B048-85BDC9FD1C3A}</a:tableStyleId>
              </a:tblPr>
              <a:tblGrid>
                <a:gridCol w="2999740">
                  <a:extLst>
                    <a:ext uri="{9D8B030D-6E8A-4147-A177-3AD203B41FA5}">
                      <a16:colId xmlns:a16="http://schemas.microsoft.com/office/drawing/2014/main" val="798568774"/>
                    </a:ext>
                  </a:extLst>
                </a:gridCol>
              </a:tblGrid>
              <a:tr h="370840">
                <a:tc>
                  <a:txBody>
                    <a:bodyPr/>
                    <a:lstStyle/>
                    <a:p>
                      <a:pPr algn="ctr"/>
                      <a:r>
                        <a:rPr lang="en-US" sz="1400" b="0" dirty="0">
                          <a:effectLst/>
                        </a:rPr>
                        <a:t>Domestic market (about 10% of the production volume)</a:t>
                      </a:r>
                      <a:endParaRPr lang="ru-BY"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7946"/>
                    </a:solidFill>
                  </a:tcPr>
                </a:tc>
                <a:extLst>
                  <a:ext uri="{0D108BD9-81ED-4DB2-BD59-A6C34878D82A}">
                    <a16:rowId xmlns:a16="http://schemas.microsoft.com/office/drawing/2014/main" val="307977395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832" y="223520"/>
            <a:ext cx="9836657" cy="375999"/>
          </a:xfrm>
          <a:prstGeom prst="rect">
            <a:avLst/>
          </a:prstGeom>
        </p:spPr>
        <p:txBody>
          <a:bodyPr vert="horz" wrap="square" lIns="0" tIns="67563" rIns="0" bIns="0" rtlCol="0">
            <a:spAutoFit/>
          </a:bodyPr>
          <a:lstStyle/>
          <a:p>
            <a:pPr marL="114300">
              <a:lnSpc>
                <a:spcPct val="100000"/>
              </a:lnSpc>
              <a:spcBef>
                <a:spcPts val="100"/>
              </a:spcBef>
            </a:pPr>
            <a:r>
              <a:rPr lang="en-US" dirty="0"/>
              <a:t>PRODUCT DESCRIPTION: PELLETS</a:t>
            </a:r>
            <a:endParaRPr dirty="0"/>
          </a:p>
        </p:txBody>
      </p:sp>
      <p:sp>
        <p:nvSpPr>
          <p:cNvPr id="3" name="object 3"/>
          <p:cNvSpPr txBox="1"/>
          <p:nvPr/>
        </p:nvSpPr>
        <p:spPr>
          <a:xfrm>
            <a:off x="9754869" y="1533183"/>
            <a:ext cx="100965" cy="129539"/>
          </a:xfrm>
          <a:prstGeom prst="rect">
            <a:avLst/>
          </a:prstGeom>
        </p:spPr>
        <p:txBody>
          <a:bodyPr vert="horz" wrap="square" lIns="0" tIns="0" rIns="0" bIns="0" rtlCol="0">
            <a:spAutoFit/>
          </a:bodyPr>
          <a:lstStyle/>
          <a:p>
            <a:pPr>
              <a:lnSpc>
                <a:spcPts val="1010"/>
              </a:lnSpc>
            </a:pPr>
            <a:r>
              <a:rPr sz="900" spc="-135" dirty="0">
                <a:solidFill>
                  <a:srgbClr val="878787"/>
                </a:solidFill>
                <a:latin typeface="Microsoft Sans Serif"/>
                <a:cs typeface="Microsoft Sans Serif"/>
              </a:rPr>
              <a:t>18</a:t>
            </a:r>
            <a:endParaRPr sz="900">
              <a:latin typeface="Microsoft Sans Serif"/>
              <a:cs typeface="Microsoft Sans Serif"/>
            </a:endParaRPr>
          </a:p>
        </p:txBody>
      </p:sp>
      <p:grpSp>
        <p:nvGrpSpPr>
          <p:cNvPr id="4" name="object 4"/>
          <p:cNvGrpSpPr/>
          <p:nvPr/>
        </p:nvGrpSpPr>
        <p:grpSpPr>
          <a:xfrm>
            <a:off x="371729" y="892784"/>
            <a:ext cx="4455160" cy="5296535"/>
            <a:chOff x="371729" y="892784"/>
            <a:chExt cx="4455160" cy="5296535"/>
          </a:xfrm>
        </p:grpSpPr>
        <p:pic>
          <p:nvPicPr>
            <p:cNvPr id="5" name="object 5"/>
            <p:cNvPicPr/>
            <p:nvPr/>
          </p:nvPicPr>
          <p:blipFill>
            <a:blip r:embed="rId2" cstate="print"/>
            <a:stretch>
              <a:fillRect/>
            </a:stretch>
          </p:blipFill>
          <p:spPr>
            <a:xfrm>
              <a:off x="436880" y="969390"/>
              <a:ext cx="4323715" cy="2352040"/>
            </a:xfrm>
            <a:prstGeom prst="rect">
              <a:avLst/>
            </a:prstGeom>
          </p:spPr>
        </p:pic>
        <p:sp>
          <p:nvSpPr>
            <p:cNvPr id="6" name="object 6"/>
            <p:cNvSpPr/>
            <p:nvPr/>
          </p:nvSpPr>
          <p:spPr>
            <a:xfrm>
              <a:off x="377825" y="898880"/>
              <a:ext cx="4442460" cy="5283835"/>
            </a:xfrm>
            <a:custGeom>
              <a:avLst/>
              <a:gdLst/>
              <a:ahLst/>
              <a:cxnLst/>
              <a:rect l="l" t="t" r="r" b="b"/>
              <a:pathLst>
                <a:path w="4442460" h="5283835">
                  <a:moveTo>
                    <a:pt x="0" y="5283834"/>
                  </a:moveTo>
                  <a:lnTo>
                    <a:pt x="4442460" y="5283834"/>
                  </a:lnTo>
                  <a:lnTo>
                    <a:pt x="4442460" y="0"/>
                  </a:lnTo>
                  <a:lnTo>
                    <a:pt x="0" y="0"/>
                  </a:lnTo>
                  <a:lnTo>
                    <a:pt x="0" y="5283834"/>
                  </a:lnTo>
                  <a:close/>
                </a:path>
              </a:pathLst>
            </a:custGeom>
            <a:ln w="12192">
              <a:solidFill>
                <a:srgbClr val="AB7946"/>
              </a:solidFill>
              <a:prstDash val="sysDashDot"/>
            </a:ln>
          </p:spPr>
          <p:txBody>
            <a:bodyPr wrap="square" lIns="0" tIns="0" rIns="0" bIns="0" rtlCol="0"/>
            <a:lstStyle/>
            <a:p>
              <a:endParaRPr/>
            </a:p>
          </p:txBody>
        </p:sp>
        <p:sp>
          <p:nvSpPr>
            <p:cNvPr id="7" name="object 7"/>
            <p:cNvSpPr/>
            <p:nvPr/>
          </p:nvSpPr>
          <p:spPr>
            <a:xfrm>
              <a:off x="432816" y="3572255"/>
              <a:ext cx="4328160" cy="180340"/>
            </a:xfrm>
            <a:custGeom>
              <a:avLst/>
              <a:gdLst/>
              <a:ahLst/>
              <a:cxnLst/>
              <a:rect l="l" t="t" r="r" b="b"/>
              <a:pathLst>
                <a:path w="4328160" h="180339">
                  <a:moveTo>
                    <a:pt x="4328160" y="0"/>
                  </a:moveTo>
                  <a:lnTo>
                    <a:pt x="0" y="0"/>
                  </a:lnTo>
                  <a:lnTo>
                    <a:pt x="0" y="179832"/>
                  </a:lnTo>
                  <a:lnTo>
                    <a:pt x="4328160" y="179832"/>
                  </a:lnTo>
                  <a:lnTo>
                    <a:pt x="4328160" y="0"/>
                  </a:lnTo>
                  <a:close/>
                </a:path>
              </a:pathLst>
            </a:custGeom>
            <a:solidFill>
              <a:srgbClr val="F5E0B8"/>
            </a:solidFill>
          </p:spPr>
          <p:txBody>
            <a:bodyPr wrap="square" lIns="0" tIns="0" rIns="0" bIns="0" rtlCol="0"/>
            <a:lstStyle/>
            <a:p>
              <a:endParaRPr/>
            </a:p>
          </p:txBody>
        </p:sp>
        <p:pic>
          <p:nvPicPr>
            <p:cNvPr id="8" name="object 8"/>
            <p:cNvPicPr/>
            <p:nvPr/>
          </p:nvPicPr>
          <p:blipFill>
            <a:blip r:embed="rId3" cstate="print"/>
            <a:stretch>
              <a:fillRect/>
            </a:stretch>
          </p:blipFill>
          <p:spPr>
            <a:xfrm>
              <a:off x="1505712" y="3609466"/>
              <a:ext cx="2145029" cy="141224"/>
            </a:xfrm>
            <a:prstGeom prst="rect">
              <a:avLst/>
            </a:prstGeom>
          </p:spPr>
        </p:pic>
      </p:grpSp>
      <p:sp>
        <p:nvSpPr>
          <p:cNvPr id="9" name="object 9"/>
          <p:cNvSpPr txBox="1"/>
          <p:nvPr/>
        </p:nvSpPr>
        <p:spPr>
          <a:xfrm>
            <a:off x="5089271" y="1568450"/>
            <a:ext cx="6673215" cy="205184"/>
          </a:xfrm>
          <a:prstGeom prst="rect">
            <a:avLst/>
          </a:prstGeom>
          <a:solidFill>
            <a:srgbClr val="283D17"/>
          </a:solidFill>
        </p:spPr>
        <p:txBody>
          <a:bodyPr vert="horz" wrap="square" lIns="0" tIns="0" rIns="0" bIns="0" rtlCol="0">
            <a:spAutoFit/>
          </a:bodyPr>
          <a:lstStyle/>
          <a:p>
            <a:pPr marR="34290" algn="ctr">
              <a:lnSpc>
                <a:spcPts val="1575"/>
              </a:lnSpc>
            </a:pPr>
            <a:r>
              <a:rPr lang="en-US" sz="1400" dirty="0">
                <a:solidFill>
                  <a:srgbClr val="FFFFFF"/>
                </a:solidFill>
                <a:latin typeface="Microsoft Sans Serif"/>
                <a:cs typeface="Microsoft Sans Serif"/>
              </a:rPr>
              <a:t>The project provides for the production of the following pellets </a:t>
            </a:r>
            <a:r>
              <a:rPr lang="en-US" sz="1400" dirty="0" err="1">
                <a:solidFill>
                  <a:srgbClr val="FFFFFF"/>
                </a:solidFill>
                <a:latin typeface="Microsoft Sans Serif"/>
                <a:cs typeface="Microsoft Sans Serif"/>
              </a:rPr>
              <a:t>Enplus</a:t>
            </a:r>
            <a:r>
              <a:rPr lang="en-US" sz="1400" dirty="0">
                <a:solidFill>
                  <a:srgbClr val="FFFFFF"/>
                </a:solidFill>
                <a:latin typeface="Microsoft Sans Serif"/>
                <a:cs typeface="Microsoft Sans Serif"/>
              </a:rPr>
              <a:t> A1:</a:t>
            </a:r>
            <a:endParaRPr sz="1400" dirty="0">
              <a:latin typeface="Microsoft Sans Serif"/>
              <a:cs typeface="Microsoft Sans Serif"/>
            </a:endParaRPr>
          </a:p>
        </p:txBody>
      </p:sp>
      <p:graphicFrame>
        <p:nvGraphicFramePr>
          <p:cNvPr id="10" name="object 10"/>
          <p:cNvGraphicFramePr>
            <a:graphicFrameLocks noGrp="1"/>
          </p:cNvGraphicFramePr>
          <p:nvPr>
            <p:extLst>
              <p:ext uri="{D42A27DB-BD31-4B8C-83A1-F6EECF244321}">
                <p14:modId xmlns:p14="http://schemas.microsoft.com/office/powerpoint/2010/main" val="3571804568"/>
              </p:ext>
            </p:extLst>
          </p:nvPr>
        </p:nvGraphicFramePr>
        <p:xfrm>
          <a:off x="455676" y="3896233"/>
          <a:ext cx="4304919" cy="2035809"/>
        </p:xfrm>
        <a:graphic>
          <a:graphicData uri="http://schemas.openxmlformats.org/drawingml/2006/table">
            <a:tbl>
              <a:tblPr firstRow="1" bandRow="1">
                <a:tableStyleId>{2D5ABB26-0587-4C30-8999-92F81FD0307C}</a:tableStyleId>
              </a:tblPr>
              <a:tblGrid>
                <a:gridCol w="1174069">
                  <a:extLst>
                    <a:ext uri="{9D8B030D-6E8A-4147-A177-3AD203B41FA5}">
                      <a16:colId xmlns:a16="http://schemas.microsoft.com/office/drawing/2014/main" val="20000"/>
                    </a:ext>
                  </a:extLst>
                </a:gridCol>
                <a:gridCol w="1674028">
                  <a:extLst>
                    <a:ext uri="{9D8B030D-6E8A-4147-A177-3AD203B41FA5}">
                      <a16:colId xmlns:a16="http://schemas.microsoft.com/office/drawing/2014/main" val="20001"/>
                    </a:ext>
                  </a:extLst>
                </a:gridCol>
                <a:gridCol w="1456822">
                  <a:extLst>
                    <a:ext uri="{9D8B030D-6E8A-4147-A177-3AD203B41FA5}">
                      <a16:colId xmlns:a16="http://schemas.microsoft.com/office/drawing/2014/main" val="20002"/>
                    </a:ext>
                  </a:extLst>
                </a:gridCol>
              </a:tblGrid>
              <a:tr h="412115">
                <a:tc>
                  <a:txBody>
                    <a:bodyPr/>
                    <a:lstStyle/>
                    <a:p>
                      <a:pPr marL="67945">
                        <a:lnSpc>
                          <a:spcPct val="100000"/>
                        </a:lnSpc>
                        <a:spcBef>
                          <a:spcPts val="840"/>
                        </a:spcBef>
                      </a:pPr>
                      <a:r>
                        <a:rPr lang="en-US" sz="1200" b="1" spc="0" dirty="0">
                          <a:solidFill>
                            <a:srgbClr val="FFFFFF"/>
                          </a:solidFill>
                          <a:latin typeface="Arial"/>
                          <a:cs typeface="Arial"/>
                        </a:rPr>
                        <a:t>Parameter</a:t>
                      </a:r>
                      <a:endParaRPr sz="1200" spc="0" dirty="0">
                        <a:latin typeface="Arial"/>
                        <a:cs typeface="Arial"/>
                      </a:endParaRPr>
                    </a:p>
                  </a:txBody>
                  <a:tcPr marL="0" marR="0" marT="106680" marB="0">
                    <a:lnB w="38100">
                      <a:solidFill>
                        <a:srgbClr val="FFFFFF"/>
                      </a:solidFill>
                      <a:prstDash val="solid"/>
                    </a:lnB>
                    <a:solidFill>
                      <a:srgbClr val="283D17"/>
                    </a:solidFill>
                  </a:tcPr>
                </a:tc>
                <a:tc>
                  <a:txBody>
                    <a:bodyPr/>
                    <a:lstStyle/>
                    <a:p>
                      <a:pPr marL="6985" algn="ctr">
                        <a:lnSpc>
                          <a:spcPct val="100000"/>
                        </a:lnSpc>
                        <a:spcBef>
                          <a:spcPts val="840"/>
                        </a:spcBef>
                      </a:pPr>
                      <a:r>
                        <a:rPr lang="en-US" sz="1200" b="1" spc="0" dirty="0">
                          <a:solidFill>
                            <a:srgbClr val="FFFFFF"/>
                          </a:solidFill>
                          <a:latin typeface="Arial"/>
                          <a:cs typeface="Arial"/>
                        </a:rPr>
                        <a:t>Unit of measurement</a:t>
                      </a:r>
                      <a:endParaRPr sz="1200" spc="0" dirty="0">
                        <a:latin typeface="Arial"/>
                        <a:cs typeface="Arial"/>
                      </a:endParaRPr>
                    </a:p>
                  </a:txBody>
                  <a:tcPr marL="0" marR="0" marT="106680" marB="0">
                    <a:lnB w="9525">
                      <a:solidFill>
                        <a:srgbClr val="F5E0B8"/>
                      </a:solidFill>
                      <a:prstDash val="solid"/>
                    </a:lnB>
                    <a:solidFill>
                      <a:srgbClr val="283D17"/>
                    </a:solidFill>
                  </a:tcPr>
                </a:tc>
                <a:tc>
                  <a:txBody>
                    <a:bodyPr/>
                    <a:lstStyle/>
                    <a:p>
                      <a:pPr marR="345440" algn="l">
                        <a:lnSpc>
                          <a:spcPct val="100000"/>
                        </a:lnSpc>
                        <a:spcBef>
                          <a:spcPts val="840"/>
                        </a:spcBef>
                      </a:pPr>
                      <a:r>
                        <a:rPr lang="en-US" sz="1200" b="1" spc="-10" dirty="0">
                          <a:solidFill>
                            <a:srgbClr val="FFFFFF"/>
                          </a:solidFill>
                          <a:latin typeface="Arial"/>
                          <a:cs typeface="Arial"/>
                        </a:rPr>
                        <a:t>Indicator</a:t>
                      </a:r>
                      <a:endParaRPr sz="1200" dirty="0">
                        <a:latin typeface="Arial"/>
                        <a:cs typeface="Arial"/>
                      </a:endParaRPr>
                    </a:p>
                  </a:txBody>
                  <a:tcPr marL="0" marR="0" marT="106680" marB="0">
                    <a:lnB w="9525">
                      <a:solidFill>
                        <a:srgbClr val="F5E0B8"/>
                      </a:solidFill>
                      <a:prstDash val="solid"/>
                    </a:lnB>
                    <a:solidFill>
                      <a:srgbClr val="283D17"/>
                    </a:solidFill>
                  </a:tcPr>
                </a:tc>
                <a:extLst>
                  <a:ext uri="{0D108BD9-81ED-4DB2-BD59-A6C34878D82A}">
                    <a16:rowId xmlns:a16="http://schemas.microsoft.com/office/drawing/2014/main" val="10000"/>
                  </a:ext>
                </a:extLst>
              </a:tr>
              <a:tr h="231140">
                <a:tc>
                  <a:txBody>
                    <a:bodyPr/>
                    <a:lstStyle/>
                    <a:p>
                      <a:pPr marL="67945">
                        <a:lnSpc>
                          <a:spcPts val="1410"/>
                        </a:lnSpc>
                      </a:pPr>
                      <a:r>
                        <a:rPr lang="en-US" sz="1200" spc="0" dirty="0">
                          <a:solidFill>
                            <a:srgbClr val="FFFFFF"/>
                          </a:solidFill>
                          <a:latin typeface="Microsoft Sans Serif"/>
                          <a:cs typeface="Microsoft Sans Serif"/>
                        </a:rPr>
                        <a:t>Diameter</a:t>
                      </a:r>
                      <a:endParaRPr sz="1200" spc="0" dirty="0">
                        <a:latin typeface="Microsoft Sans Serif"/>
                        <a:cs typeface="Microsoft Sans Serif"/>
                      </a:endParaRPr>
                    </a:p>
                  </a:txBody>
                  <a:tcPr marL="0" marR="0" marT="0" marB="0">
                    <a:lnR w="9525">
                      <a:solidFill>
                        <a:srgbClr val="F5E0B8"/>
                      </a:solidFill>
                      <a:prstDash val="solid"/>
                    </a:lnR>
                    <a:lnT w="38100">
                      <a:solidFill>
                        <a:srgbClr val="FFFFFF"/>
                      </a:solidFill>
                      <a:prstDash val="solid"/>
                    </a:lnT>
                    <a:solidFill>
                      <a:srgbClr val="283D17"/>
                    </a:solidFill>
                  </a:tcPr>
                </a:tc>
                <a:tc>
                  <a:txBody>
                    <a:bodyPr/>
                    <a:lstStyle/>
                    <a:p>
                      <a:pPr marL="7620" algn="ctr">
                        <a:lnSpc>
                          <a:spcPct val="100000"/>
                        </a:lnSpc>
                        <a:spcBef>
                          <a:spcPts val="160"/>
                        </a:spcBef>
                      </a:pPr>
                      <a:r>
                        <a:rPr sz="1200" spc="-25" dirty="0">
                          <a:latin typeface="Microsoft Sans Serif"/>
                          <a:cs typeface="Microsoft Sans Serif"/>
                        </a:rPr>
                        <a:t>мм</a:t>
                      </a:r>
                      <a:endParaRPr sz="1200">
                        <a:latin typeface="Microsoft Sans Serif"/>
                        <a:cs typeface="Microsoft Sans Serif"/>
                      </a:endParaRPr>
                    </a:p>
                  </a:txBody>
                  <a:tcPr marL="0" marR="0" marT="2032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tc>
                  <a:txBody>
                    <a:bodyPr/>
                    <a:lstStyle/>
                    <a:p>
                      <a:pPr marL="3810" algn="ctr">
                        <a:lnSpc>
                          <a:spcPct val="100000"/>
                        </a:lnSpc>
                        <a:spcBef>
                          <a:spcPts val="160"/>
                        </a:spcBef>
                      </a:pPr>
                      <a:r>
                        <a:rPr sz="1200" spc="-114" dirty="0">
                          <a:latin typeface="Microsoft Sans Serif"/>
                          <a:cs typeface="Microsoft Sans Serif"/>
                        </a:rPr>
                        <a:t>6</a:t>
                      </a:r>
                      <a:r>
                        <a:rPr sz="1200" spc="-60" dirty="0">
                          <a:latin typeface="Microsoft Sans Serif"/>
                          <a:cs typeface="Microsoft Sans Serif"/>
                        </a:rPr>
                        <a:t> </a:t>
                      </a:r>
                      <a:r>
                        <a:rPr lang="en-US" sz="1200" spc="-120" dirty="0">
                          <a:latin typeface="Microsoft Sans Serif"/>
                          <a:cs typeface="Microsoft Sans Serif"/>
                        </a:rPr>
                        <a:t> and</a:t>
                      </a:r>
                      <a:r>
                        <a:rPr sz="1200" spc="-60" dirty="0">
                          <a:latin typeface="Microsoft Sans Serif"/>
                          <a:cs typeface="Microsoft Sans Serif"/>
                        </a:rPr>
                        <a:t> </a:t>
                      </a:r>
                      <a:r>
                        <a:rPr sz="1200" spc="-50" dirty="0">
                          <a:latin typeface="Microsoft Sans Serif"/>
                          <a:cs typeface="Microsoft Sans Serif"/>
                        </a:rPr>
                        <a:t>8</a:t>
                      </a:r>
                      <a:endParaRPr sz="1200" dirty="0">
                        <a:latin typeface="Microsoft Sans Serif"/>
                        <a:cs typeface="Microsoft Sans Serif"/>
                      </a:endParaRPr>
                    </a:p>
                  </a:txBody>
                  <a:tcPr marL="0" marR="0" marT="2032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extLst>
                  <a:ext uri="{0D108BD9-81ED-4DB2-BD59-A6C34878D82A}">
                    <a16:rowId xmlns:a16="http://schemas.microsoft.com/office/drawing/2014/main" val="10001"/>
                  </a:ext>
                </a:extLst>
              </a:tr>
              <a:tr h="231140">
                <a:tc>
                  <a:txBody>
                    <a:bodyPr/>
                    <a:lstStyle/>
                    <a:p>
                      <a:pPr marL="67945">
                        <a:lnSpc>
                          <a:spcPts val="1415"/>
                        </a:lnSpc>
                      </a:pPr>
                      <a:r>
                        <a:rPr lang="en-US" sz="1200" spc="0" dirty="0">
                          <a:solidFill>
                            <a:srgbClr val="FFFFFF"/>
                          </a:solidFill>
                          <a:latin typeface="Microsoft Sans Serif"/>
                          <a:cs typeface="Microsoft Sans Serif"/>
                        </a:rPr>
                        <a:t>Length</a:t>
                      </a:r>
                      <a:endParaRPr sz="1200" spc="0" dirty="0">
                        <a:latin typeface="Microsoft Sans Serif"/>
                        <a:cs typeface="Microsoft Sans Serif"/>
                      </a:endParaRPr>
                    </a:p>
                  </a:txBody>
                  <a:tcPr marL="0" marR="0" marT="0" marB="0">
                    <a:lnR w="9525">
                      <a:solidFill>
                        <a:srgbClr val="F5E0B8"/>
                      </a:solidFill>
                      <a:prstDash val="solid"/>
                    </a:lnR>
                    <a:solidFill>
                      <a:srgbClr val="283D17"/>
                    </a:solidFill>
                  </a:tcPr>
                </a:tc>
                <a:tc>
                  <a:txBody>
                    <a:bodyPr/>
                    <a:lstStyle/>
                    <a:p>
                      <a:pPr marL="7620" algn="ctr">
                        <a:lnSpc>
                          <a:spcPct val="100000"/>
                        </a:lnSpc>
                        <a:spcBef>
                          <a:spcPts val="180"/>
                        </a:spcBef>
                      </a:pPr>
                      <a:r>
                        <a:rPr sz="1200" spc="-25" dirty="0">
                          <a:latin typeface="Microsoft Sans Serif"/>
                          <a:cs typeface="Microsoft Sans Serif"/>
                        </a:rPr>
                        <a:t>мм</a:t>
                      </a:r>
                      <a:endParaRPr sz="120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tc>
                  <a:txBody>
                    <a:bodyPr/>
                    <a:lstStyle/>
                    <a:p>
                      <a:pPr marL="4445" algn="ctr">
                        <a:lnSpc>
                          <a:spcPct val="100000"/>
                        </a:lnSpc>
                        <a:spcBef>
                          <a:spcPts val="180"/>
                        </a:spcBef>
                      </a:pPr>
                      <a:r>
                        <a:rPr sz="1200" spc="-65" dirty="0">
                          <a:latin typeface="Microsoft Sans Serif"/>
                          <a:cs typeface="Microsoft Sans Serif"/>
                        </a:rPr>
                        <a:t>12-</a:t>
                      </a:r>
                      <a:r>
                        <a:rPr sz="1200" spc="-25" dirty="0">
                          <a:latin typeface="Microsoft Sans Serif"/>
                          <a:cs typeface="Microsoft Sans Serif"/>
                        </a:rPr>
                        <a:t>40</a:t>
                      </a:r>
                      <a:endParaRPr sz="1200" dirty="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extLst>
                  <a:ext uri="{0D108BD9-81ED-4DB2-BD59-A6C34878D82A}">
                    <a16:rowId xmlns:a16="http://schemas.microsoft.com/office/drawing/2014/main" val="10002"/>
                  </a:ext>
                </a:extLst>
              </a:tr>
              <a:tr h="233045">
                <a:tc>
                  <a:txBody>
                    <a:bodyPr/>
                    <a:lstStyle/>
                    <a:p>
                      <a:pPr marL="67945">
                        <a:lnSpc>
                          <a:spcPts val="1430"/>
                        </a:lnSpc>
                      </a:pPr>
                      <a:r>
                        <a:rPr lang="en-US" sz="1200" spc="0" dirty="0">
                          <a:solidFill>
                            <a:srgbClr val="FFFFFF"/>
                          </a:solidFill>
                          <a:latin typeface="Microsoft Sans Serif"/>
                          <a:cs typeface="Microsoft Sans Serif"/>
                        </a:rPr>
                        <a:t>Volume weight</a:t>
                      </a:r>
                      <a:endParaRPr sz="1200" spc="0" dirty="0">
                        <a:latin typeface="Microsoft Sans Serif"/>
                        <a:cs typeface="Microsoft Sans Serif"/>
                      </a:endParaRPr>
                    </a:p>
                  </a:txBody>
                  <a:tcPr marL="0" marR="0" marT="0" marB="0">
                    <a:lnR w="9525">
                      <a:solidFill>
                        <a:srgbClr val="F5E0B8"/>
                      </a:solidFill>
                      <a:prstDash val="solid"/>
                    </a:lnR>
                    <a:solidFill>
                      <a:srgbClr val="283D17"/>
                    </a:solidFill>
                  </a:tcPr>
                </a:tc>
                <a:tc>
                  <a:txBody>
                    <a:bodyPr/>
                    <a:lstStyle/>
                    <a:p>
                      <a:pPr marL="7620" algn="ctr">
                        <a:lnSpc>
                          <a:spcPct val="100000"/>
                        </a:lnSpc>
                        <a:spcBef>
                          <a:spcPts val="180"/>
                        </a:spcBef>
                      </a:pPr>
                      <a:r>
                        <a:rPr sz="1200" spc="-10" dirty="0" err="1">
                          <a:latin typeface="Microsoft Sans Serif"/>
                          <a:cs typeface="Microsoft Sans Serif"/>
                        </a:rPr>
                        <a:t>к</a:t>
                      </a:r>
                      <a:r>
                        <a:rPr lang="en-US" sz="1200" dirty="0" err="1">
                          <a:effectLst/>
                        </a:rPr>
                        <a:t>g</a:t>
                      </a:r>
                      <a:r>
                        <a:rPr sz="1200" spc="-10" dirty="0">
                          <a:latin typeface="Microsoft Sans Serif"/>
                          <a:cs typeface="Microsoft Sans Serif"/>
                        </a:rPr>
                        <a:t>/м³</a:t>
                      </a:r>
                      <a:endParaRPr sz="1200" dirty="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tc>
                  <a:txBody>
                    <a:bodyPr/>
                    <a:lstStyle/>
                    <a:p>
                      <a:pPr marL="0" indent="0" algn="ctr">
                        <a:lnSpc>
                          <a:spcPct val="100000"/>
                        </a:lnSpc>
                        <a:spcBef>
                          <a:spcPts val="180"/>
                        </a:spcBef>
                      </a:pPr>
                      <a:r>
                        <a:rPr lang="en-US" sz="1200" dirty="0">
                          <a:effectLst/>
                        </a:rPr>
                        <a:t>more than</a:t>
                      </a:r>
                      <a:r>
                        <a:rPr sz="1200" spc="20" dirty="0">
                          <a:latin typeface="Microsoft Sans Serif"/>
                          <a:cs typeface="Microsoft Sans Serif"/>
                        </a:rPr>
                        <a:t> </a:t>
                      </a:r>
                      <a:r>
                        <a:rPr sz="1200" spc="-25" dirty="0">
                          <a:latin typeface="Microsoft Sans Serif"/>
                          <a:cs typeface="Microsoft Sans Serif"/>
                        </a:rPr>
                        <a:t>600</a:t>
                      </a:r>
                      <a:endParaRPr sz="1200" dirty="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extLst>
                  <a:ext uri="{0D108BD9-81ED-4DB2-BD59-A6C34878D82A}">
                    <a16:rowId xmlns:a16="http://schemas.microsoft.com/office/drawing/2014/main" val="10003"/>
                  </a:ext>
                </a:extLst>
              </a:tr>
              <a:tr h="231140">
                <a:tc>
                  <a:txBody>
                    <a:bodyPr/>
                    <a:lstStyle/>
                    <a:p>
                      <a:pPr marL="67945">
                        <a:lnSpc>
                          <a:spcPts val="1415"/>
                        </a:lnSpc>
                      </a:pPr>
                      <a:r>
                        <a:rPr lang="en-US" sz="1200" spc="0" dirty="0">
                          <a:solidFill>
                            <a:srgbClr val="FFFFFF"/>
                          </a:solidFill>
                          <a:latin typeface="Microsoft Sans Serif"/>
                          <a:cs typeface="Microsoft Sans Serif"/>
                        </a:rPr>
                        <a:t>Total moisture</a:t>
                      </a:r>
                      <a:endParaRPr sz="1200" spc="0" dirty="0">
                        <a:latin typeface="Microsoft Sans Serif"/>
                        <a:cs typeface="Microsoft Sans Serif"/>
                      </a:endParaRPr>
                    </a:p>
                  </a:txBody>
                  <a:tcPr marL="0" marR="0" marT="0" marB="0">
                    <a:lnR w="9525">
                      <a:solidFill>
                        <a:srgbClr val="F5E0B8"/>
                      </a:solidFill>
                      <a:prstDash val="solid"/>
                    </a:lnR>
                    <a:solidFill>
                      <a:srgbClr val="283D17"/>
                    </a:solidFill>
                  </a:tcPr>
                </a:tc>
                <a:tc>
                  <a:txBody>
                    <a:bodyPr/>
                    <a:lstStyle/>
                    <a:p>
                      <a:pPr marL="8255" algn="ctr">
                        <a:lnSpc>
                          <a:spcPct val="100000"/>
                        </a:lnSpc>
                        <a:spcBef>
                          <a:spcPts val="180"/>
                        </a:spcBef>
                      </a:pPr>
                      <a:r>
                        <a:rPr lang="en-US" sz="1200" dirty="0">
                          <a:effectLst/>
                        </a:rPr>
                        <a:t>massive </a:t>
                      </a:r>
                      <a:r>
                        <a:rPr lang="ru-RU" sz="1200" spc="-145" dirty="0">
                          <a:latin typeface="Microsoft Sans Serif"/>
                          <a:cs typeface="Microsoft Sans Serif"/>
                        </a:rPr>
                        <a:t> </a:t>
                      </a:r>
                      <a:r>
                        <a:rPr sz="1200" spc="-15" dirty="0">
                          <a:latin typeface="Microsoft Sans Serif"/>
                          <a:cs typeface="Microsoft Sans Serif"/>
                        </a:rPr>
                        <a:t> </a:t>
                      </a:r>
                      <a:r>
                        <a:rPr sz="1200" spc="-50" dirty="0">
                          <a:latin typeface="Microsoft Sans Serif"/>
                          <a:cs typeface="Microsoft Sans Serif"/>
                        </a:rPr>
                        <a:t>%</a:t>
                      </a:r>
                      <a:endParaRPr sz="1200" dirty="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tc>
                  <a:txBody>
                    <a:bodyPr/>
                    <a:lstStyle/>
                    <a:p>
                      <a:pPr marR="384810" algn="ctr">
                        <a:lnSpc>
                          <a:spcPct val="100000"/>
                        </a:lnSpc>
                        <a:spcBef>
                          <a:spcPts val="180"/>
                        </a:spcBef>
                      </a:pPr>
                      <a:r>
                        <a:rPr lang="en-US" sz="1200" dirty="0">
                          <a:effectLst/>
                        </a:rPr>
                        <a:t>         less than</a:t>
                      </a:r>
                      <a:r>
                        <a:rPr sz="1200" spc="10" dirty="0">
                          <a:latin typeface="Microsoft Sans Serif"/>
                          <a:cs typeface="Microsoft Sans Serif"/>
                        </a:rPr>
                        <a:t> </a:t>
                      </a:r>
                      <a:r>
                        <a:rPr sz="1200" spc="-20" dirty="0">
                          <a:latin typeface="Microsoft Sans Serif"/>
                          <a:cs typeface="Microsoft Sans Serif"/>
                        </a:rPr>
                        <a:t>10</a:t>
                      </a:r>
                      <a:endParaRPr sz="1200" dirty="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extLst>
                  <a:ext uri="{0D108BD9-81ED-4DB2-BD59-A6C34878D82A}">
                    <a16:rowId xmlns:a16="http://schemas.microsoft.com/office/drawing/2014/main" val="10004"/>
                  </a:ext>
                </a:extLst>
              </a:tr>
              <a:tr h="464184">
                <a:tc>
                  <a:txBody>
                    <a:bodyPr/>
                    <a:lstStyle/>
                    <a:p>
                      <a:pPr marL="67945" marR="139700">
                        <a:lnSpc>
                          <a:spcPts val="1430"/>
                        </a:lnSpc>
                        <a:spcBef>
                          <a:spcPts val="55"/>
                        </a:spcBef>
                      </a:pPr>
                      <a:r>
                        <a:rPr lang="en-US" sz="1200" spc="0" dirty="0">
                          <a:solidFill>
                            <a:srgbClr val="FFFFFF"/>
                          </a:solidFill>
                          <a:latin typeface="Microsoft Sans Serif"/>
                          <a:cs typeface="Microsoft Sans Serif"/>
                        </a:rPr>
                        <a:t>Lower heat of combustion</a:t>
                      </a:r>
                      <a:endParaRPr sz="1200" spc="0" dirty="0">
                        <a:latin typeface="Microsoft Sans Serif"/>
                        <a:cs typeface="Microsoft Sans Serif"/>
                      </a:endParaRPr>
                    </a:p>
                  </a:txBody>
                  <a:tcPr marL="0" marR="0" marT="6985" marB="0">
                    <a:lnR w="9525">
                      <a:solidFill>
                        <a:srgbClr val="F5E0B8"/>
                      </a:solidFill>
                      <a:prstDash val="solid"/>
                    </a:lnR>
                    <a:solidFill>
                      <a:srgbClr val="283D17"/>
                    </a:solidFill>
                  </a:tcPr>
                </a:tc>
                <a:tc>
                  <a:txBody>
                    <a:bodyPr/>
                    <a:lstStyle/>
                    <a:p>
                      <a:pPr marL="5080" algn="ctr">
                        <a:lnSpc>
                          <a:spcPct val="100000"/>
                        </a:lnSpc>
                        <a:spcBef>
                          <a:spcPts val="1100"/>
                        </a:spcBef>
                      </a:pPr>
                      <a:r>
                        <a:rPr lang="en-US" sz="1200" spc="-10" dirty="0">
                          <a:latin typeface="Microsoft Sans Serif"/>
                          <a:cs typeface="Microsoft Sans Serif"/>
                        </a:rPr>
                        <a:t>kWh/kg</a:t>
                      </a:r>
                      <a:endParaRPr sz="1200" dirty="0">
                        <a:latin typeface="Microsoft Sans Serif"/>
                        <a:cs typeface="Microsoft Sans Serif"/>
                      </a:endParaRPr>
                    </a:p>
                  </a:txBody>
                  <a:tcPr marL="0" marR="0" marT="13970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tc>
                  <a:txBody>
                    <a:bodyPr/>
                    <a:lstStyle/>
                    <a:p>
                      <a:pPr marL="0" indent="0" algn="ctr">
                        <a:lnSpc>
                          <a:spcPct val="100000"/>
                        </a:lnSpc>
                        <a:spcBef>
                          <a:spcPts val="1100"/>
                        </a:spcBef>
                      </a:pPr>
                      <a:r>
                        <a:rPr lang="en-US" sz="1200" dirty="0">
                          <a:effectLst/>
                        </a:rPr>
                        <a:t>more than</a:t>
                      </a:r>
                      <a:r>
                        <a:rPr sz="1200" spc="20" dirty="0">
                          <a:latin typeface="Microsoft Sans Serif"/>
                          <a:cs typeface="Microsoft Sans Serif"/>
                        </a:rPr>
                        <a:t> </a:t>
                      </a:r>
                      <a:r>
                        <a:rPr sz="1200" spc="-25" dirty="0">
                          <a:latin typeface="Microsoft Sans Serif"/>
                          <a:cs typeface="Microsoft Sans Serif"/>
                        </a:rPr>
                        <a:t>4,6</a:t>
                      </a:r>
                      <a:endParaRPr sz="1200" dirty="0">
                        <a:latin typeface="Microsoft Sans Serif"/>
                        <a:cs typeface="Microsoft Sans Serif"/>
                      </a:endParaRPr>
                    </a:p>
                  </a:txBody>
                  <a:tcPr marL="0" marR="0" marT="13970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extLst>
                  <a:ext uri="{0D108BD9-81ED-4DB2-BD59-A6C34878D82A}">
                    <a16:rowId xmlns:a16="http://schemas.microsoft.com/office/drawing/2014/main" val="10005"/>
                  </a:ext>
                </a:extLst>
              </a:tr>
              <a:tr h="233045">
                <a:tc>
                  <a:txBody>
                    <a:bodyPr/>
                    <a:lstStyle/>
                    <a:p>
                      <a:pPr marL="67945">
                        <a:lnSpc>
                          <a:spcPts val="1430"/>
                        </a:lnSpc>
                      </a:pPr>
                      <a:r>
                        <a:rPr lang="en-US" sz="1200" spc="0" dirty="0">
                          <a:solidFill>
                            <a:srgbClr val="FFFFFF"/>
                          </a:solidFill>
                          <a:latin typeface="Microsoft Sans Serif"/>
                          <a:cs typeface="Microsoft Sans Serif"/>
                        </a:rPr>
                        <a:t>Ash content</a:t>
                      </a:r>
                      <a:endParaRPr sz="1200" spc="0" dirty="0">
                        <a:latin typeface="Microsoft Sans Serif"/>
                        <a:cs typeface="Microsoft Sans Serif"/>
                      </a:endParaRPr>
                    </a:p>
                  </a:txBody>
                  <a:tcPr marL="0" marR="0" marT="0" marB="0">
                    <a:lnR w="9525">
                      <a:solidFill>
                        <a:srgbClr val="F5E0B8"/>
                      </a:solidFill>
                      <a:prstDash val="solid"/>
                    </a:lnR>
                    <a:solidFill>
                      <a:srgbClr val="283D17"/>
                    </a:solidFill>
                  </a:tcPr>
                </a:tc>
                <a:tc>
                  <a:txBody>
                    <a:bodyPr/>
                    <a:lstStyle/>
                    <a:p>
                      <a:pPr marL="8255" algn="ctr">
                        <a:lnSpc>
                          <a:spcPct val="100000"/>
                        </a:lnSpc>
                        <a:spcBef>
                          <a:spcPts val="180"/>
                        </a:spcBef>
                      </a:pPr>
                      <a:r>
                        <a:rPr lang="en-US" sz="1200" dirty="0">
                          <a:effectLst/>
                        </a:rPr>
                        <a:t>massive </a:t>
                      </a:r>
                      <a:r>
                        <a:rPr sz="1200" spc="-15" dirty="0">
                          <a:latin typeface="Microsoft Sans Serif"/>
                          <a:cs typeface="Microsoft Sans Serif"/>
                        </a:rPr>
                        <a:t> </a:t>
                      </a:r>
                      <a:r>
                        <a:rPr sz="1200" spc="-50" dirty="0">
                          <a:latin typeface="Microsoft Sans Serif"/>
                          <a:cs typeface="Microsoft Sans Serif"/>
                        </a:rPr>
                        <a:t>%</a:t>
                      </a:r>
                      <a:endParaRPr sz="1200" dirty="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tc>
                  <a:txBody>
                    <a:bodyPr/>
                    <a:lstStyle/>
                    <a:p>
                      <a:pPr marL="0" indent="0" algn="ctr">
                        <a:lnSpc>
                          <a:spcPct val="100000"/>
                        </a:lnSpc>
                        <a:spcBef>
                          <a:spcPts val="180"/>
                        </a:spcBef>
                      </a:pPr>
                      <a:r>
                        <a:rPr lang="en-US" sz="1200" dirty="0">
                          <a:effectLst/>
                        </a:rPr>
                        <a:t>less than</a:t>
                      </a:r>
                      <a:r>
                        <a:rPr sz="1200" spc="10" dirty="0">
                          <a:latin typeface="Microsoft Sans Serif"/>
                          <a:cs typeface="Microsoft Sans Serif"/>
                        </a:rPr>
                        <a:t> </a:t>
                      </a:r>
                      <a:r>
                        <a:rPr sz="1200" spc="-25" dirty="0">
                          <a:latin typeface="Microsoft Sans Serif"/>
                          <a:cs typeface="Microsoft Sans Serif"/>
                        </a:rPr>
                        <a:t>0,7</a:t>
                      </a:r>
                      <a:endParaRPr sz="1200" dirty="0">
                        <a:latin typeface="Microsoft Sans Serif"/>
                        <a:cs typeface="Microsoft Sans Serif"/>
                      </a:endParaRPr>
                    </a:p>
                  </a:txBody>
                  <a:tcPr marL="0" marR="0" marT="22860" marB="0">
                    <a:lnL w="9525">
                      <a:solidFill>
                        <a:srgbClr val="F5E0B8"/>
                      </a:solidFill>
                      <a:prstDash val="solid"/>
                    </a:lnL>
                    <a:lnR w="9525">
                      <a:solidFill>
                        <a:srgbClr val="F5E0B8"/>
                      </a:solidFill>
                      <a:prstDash val="solid"/>
                    </a:lnR>
                    <a:lnT w="9525">
                      <a:solidFill>
                        <a:srgbClr val="F5E0B8"/>
                      </a:solidFill>
                      <a:prstDash val="solid"/>
                    </a:lnT>
                    <a:lnB w="9525">
                      <a:solidFill>
                        <a:srgbClr val="F5E0B8"/>
                      </a:solidFill>
                      <a:prstDash val="solid"/>
                    </a:lnB>
                  </a:tcPr>
                </a:tc>
                <a:extLst>
                  <a:ext uri="{0D108BD9-81ED-4DB2-BD59-A6C34878D82A}">
                    <a16:rowId xmlns:a16="http://schemas.microsoft.com/office/drawing/2014/main" val="10006"/>
                  </a:ext>
                </a:extLst>
              </a:tr>
            </a:tbl>
          </a:graphicData>
        </a:graphic>
      </p:graphicFrame>
      <p:sp>
        <p:nvSpPr>
          <p:cNvPr id="11" name="object 11"/>
          <p:cNvSpPr txBox="1"/>
          <p:nvPr/>
        </p:nvSpPr>
        <p:spPr>
          <a:xfrm>
            <a:off x="5083175" y="924813"/>
            <a:ext cx="6672580" cy="473399"/>
          </a:xfrm>
          <a:prstGeom prst="rect">
            <a:avLst/>
          </a:prstGeom>
          <a:solidFill>
            <a:srgbClr val="F5E0B8"/>
          </a:solidFill>
          <a:ln w="9144">
            <a:solidFill>
              <a:srgbClr val="AB7946"/>
            </a:solidFill>
          </a:ln>
        </p:spPr>
        <p:txBody>
          <a:bodyPr vert="horz" wrap="square" lIns="0" tIns="51435" rIns="0" bIns="0" rtlCol="0">
            <a:spAutoFit/>
          </a:bodyPr>
          <a:lstStyle/>
          <a:p>
            <a:pPr marL="90805" marR="98425">
              <a:lnSpc>
                <a:spcPts val="1670"/>
              </a:lnSpc>
              <a:spcBef>
                <a:spcPts val="405"/>
              </a:spcBef>
            </a:pPr>
            <a:r>
              <a:rPr lang="en-US" sz="1400" dirty="0">
                <a:latin typeface="Microsoft Sans Serif"/>
                <a:cs typeface="Microsoft Sans Serif"/>
              </a:rPr>
              <a:t>Pellets are an alternative to traditional fuels such as firewood, peat, fuel oil, diesel and heating oil, and coal.</a:t>
            </a:r>
            <a:endParaRPr sz="1400" dirty="0">
              <a:latin typeface="Microsoft Sans Serif"/>
              <a:cs typeface="Microsoft Sans Serif"/>
            </a:endParaRPr>
          </a:p>
        </p:txBody>
      </p:sp>
      <p:grpSp>
        <p:nvGrpSpPr>
          <p:cNvPr id="12" name="object 12"/>
          <p:cNvGrpSpPr/>
          <p:nvPr/>
        </p:nvGrpSpPr>
        <p:grpSpPr>
          <a:xfrm>
            <a:off x="0" y="6393179"/>
            <a:ext cx="12192000" cy="463550"/>
            <a:chOff x="0" y="6393179"/>
            <a:chExt cx="12192000" cy="463550"/>
          </a:xfrm>
        </p:grpSpPr>
        <p:sp>
          <p:nvSpPr>
            <p:cNvPr id="13" name="object 13"/>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14" name="object 14"/>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grpSp>
        <p:nvGrpSpPr>
          <p:cNvPr id="15" name="object 15"/>
          <p:cNvGrpSpPr/>
          <p:nvPr/>
        </p:nvGrpSpPr>
        <p:grpSpPr>
          <a:xfrm>
            <a:off x="5082159" y="1913889"/>
            <a:ext cx="6685280" cy="2265680"/>
            <a:chOff x="5082159" y="1913889"/>
            <a:chExt cx="6685280" cy="2265680"/>
          </a:xfrm>
        </p:grpSpPr>
        <p:sp>
          <p:nvSpPr>
            <p:cNvPr id="16" name="object 16"/>
            <p:cNvSpPr/>
            <p:nvPr/>
          </p:nvSpPr>
          <p:spPr>
            <a:xfrm>
              <a:off x="5088255" y="1919985"/>
              <a:ext cx="6672580" cy="2252980"/>
            </a:xfrm>
            <a:custGeom>
              <a:avLst/>
              <a:gdLst/>
              <a:ahLst/>
              <a:cxnLst/>
              <a:rect l="l" t="t" r="r" b="b"/>
              <a:pathLst>
                <a:path w="6672580" h="2252979">
                  <a:moveTo>
                    <a:pt x="0" y="2252980"/>
                  </a:moveTo>
                  <a:lnTo>
                    <a:pt x="6672580" y="2252980"/>
                  </a:lnTo>
                  <a:lnTo>
                    <a:pt x="6672580" y="0"/>
                  </a:lnTo>
                  <a:lnTo>
                    <a:pt x="0" y="0"/>
                  </a:lnTo>
                  <a:lnTo>
                    <a:pt x="0" y="2252980"/>
                  </a:lnTo>
                  <a:close/>
                </a:path>
              </a:pathLst>
            </a:custGeom>
            <a:ln w="12192">
              <a:solidFill>
                <a:srgbClr val="AB7946"/>
              </a:solidFill>
            </a:ln>
          </p:spPr>
          <p:txBody>
            <a:bodyPr wrap="square" lIns="0" tIns="0" rIns="0" bIns="0" rtlCol="0"/>
            <a:lstStyle/>
            <a:p>
              <a:endParaRPr/>
            </a:p>
          </p:txBody>
        </p:sp>
        <p:sp>
          <p:nvSpPr>
            <p:cNvPr id="17" name="object 17"/>
            <p:cNvSpPr/>
            <p:nvPr/>
          </p:nvSpPr>
          <p:spPr>
            <a:xfrm>
              <a:off x="6195060" y="3165220"/>
              <a:ext cx="4311650" cy="266700"/>
            </a:xfrm>
            <a:custGeom>
              <a:avLst/>
              <a:gdLst/>
              <a:ahLst/>
              <a:cxnLst/>
              <a:rect l="l" t="t" r="r" b="b"/>
              <a:pathLst>
                <a:path w="4311650" h="266700">
                  <a:moveTo>
                    <a:pt x="4311649" y="0"/>
                  </a:moveTo>
                  <a:lnTo>
                    <a:pt x="4309745" y="51434"/>
                  </a:lnTo>
                  <a:lnTo>
                    <a:pt x="4304665" y="93979"/>
                  </a:lnTo>
                  <a:lnTo>
                    <a:pt x="4297680" y="122554"/>
                  </a:lnTo>
                  <a:lnTo>
                    <a:pt x="4289424" y="133350"/>
                  </a:lnTo>
                  <a:lnTo>
                    <a:pt x="2178049" y="133350"/>
                  </a:lnTo>
                  <a:lnTo>
                    <a:pt x="2169160" y="143509"/>
                  </a:lnTo>
                  <a:lnTo>
                    <a:pt x="2162174" y="172084"/>
                  </a:lnTo>
                  <a:lnTo>
                    <a:pt x="2157730" y="214629"/>
                  </a:lnTo>
                  <a:lnTo>
                    <a:pt x="2155824" y="266700"/>
                  </a:lnTo>
                  <a:lnTo>
                    <a:pt x="2153919" y="214629"/>
                  </a:lnTo>
                  <a:lnTo>
                    <a:pt x="2149474" y="172084"/>
                  </a:lnTo>
                  <a:lnTo>
                    <a:pt x="2141855" y="143509"/>
                  </a:lnTo>
                  <a:lnTo>
                    <a:pt x="2133599" y="133350"/>
                  </a:lnTo>
                  <a:lnTo>
                    <a:pt x="22225" y="133350"/>
                  </a:lnTo>
                  <a:lnTo>
                    <a:pt x="13335" y="122554"/>
                  </a:lnTo>
                  <a:lnTo>
                    <a:pt x="6350" y="93979"/>
                  </a:lnTo>
                  <a:lnTo>
                    <a:pt x="1904" y="51434"/>
                  </a:lnTo>
                  <a:lnTo>
                    <a:pt x="0" y="0"/>
                  </a:lnTo>
                </a:path>
              </a:pathLst>
            </a:custGeom>
            <a:ln w="6096">
              <a:solidFill>
                <a:srgbClr val="DFB479"/>
              </a:solidFill>
            </a:ln>
          </p:spPr>
          <p:txBody>
            <a:bodyPr wrap="square" lIns="0" tIns="0" rIns="0" bIns="0" rtlCol="0"/>
            <a:lstStyle/>
            <a:p>
              <a:endParaRPr/>
            </a:p>
          </p:txBody>
        </p:sp>
        <p:sp>
          <p:nvSpPr>
            <p:cNvPr id="18" name="object 18"/>
            <p:cNvSpPr/>
            <p:nvPr/>
          </p:nvSpPr>
          <p:spPr>
            <a:xfrm>
              <a:off x="8575040" y="2588005"/>
              <a:ext cx="2999740" cy="523240"/>
            </a:xfrm>
            <a:custGeom>
              <a:avLst/>
              <a:gdLst/>
              <a:ahLst/>
              <a:cxnLst/>
              <a:rect l="l" t="t" r="r" b="b"/>
              <a:pathLst>
                <a:path w="2999740" h="523239">
                  <a:moveTo>
                    <a:pt x="2999740" y="0"/>
                  </a:moveTo>
                  <a:lnTo>
                    <a:pt x="0" y="0"/>
                  </a:lnTo>
                  <a:lnTo>
                    <a:pt x="0" y="523239"/>
                  </a:lnTo>
                  <a:lnTo>
                    <a:pt x="2999740" y="523239"/>
                  </a:lnTo>
                  <a:lnTo>
                    <a:pt x="2999740" y="0"/>
                  </a:lnTo>
                  <a:close/>
                </a:path>
              </a:pathLst>
            </a:custGeom>
            <a:solidFill>
              <a:srgbClr val="AB7946"/>
            </a:solidFill>
          </p:spPr>
          <p:txBody>
            <a:bodyPr wrap="square" lIns="0" tIns="0" rIns="0" bIns="0" rtlCol="0"/>
            <a:lstStyle/>
            <a:p>
              <a:endParaRPr/>
            </a:p>
          </p:txBody>
        </p:sp>
        <p:pic>
          <p:nvPicPr>
            <p:cNvPr id="19" name="object 19"/>
            <p:cNvPicPr/>
            <p:nvPr/>
          </p:nvPicPr>
          <p:blipFill>
            <a:blip r:embed="rId4" cstate="print"/>
            <a:stretch>
              <a:fillRect/>
            </a:stretch>
          </p:blipFill>
          <p:spPr>
            <a:xfrm>
              <a:off x="9156700" y="2678937"/>
              <a:ext cx="1284731" cy="167259"/>
            </a:xfrm>
            <a:prstGeom prst="rect">
              <a:avLst/>
            </a:prstGeom>
          </p:spPr>
        </p:pic>
        <p:sp>
          <p:nvSpPr>
            <p:cNvPr id="20" name="object 20"/>
            <p:cNvSpPr/>
            <p:nvPr/>
          </p:nvSpPr>
          <p:spPr>
            <a:xfrm>
              <a:off x="10497693" y="2675381"/>
              <a:ext cx="493395" cy="135890"/>
            </a:xfrm>
            <a:custGeom>
              <a:avLst/>
              <a:gdLst/>
              <a:ahLst/>
              <a:cxnLst/>
              <a:rect l="l" t="t" r="r" b="b"/>
              <a:pathLst>
                <a:path w="493395" h="135889">
                  <a:moveTo>
                    <a:pt x="34671" y="38862"/>
                  </a:moveTo>
                  <a:lnTo>
                    <a:pt x="2381" y="66786"/>
                  </a:lnTo>
                  <a:lnTo>
                    <a:pt x="0" y="87248"/>
                  </a:lnTo>
                  <a:lnTo>
                    <a:pt x="595" y="98055"/>
                  </a:lnTo>
                  <a:lnTo>
                    <a:pt x="20478" y="132349"/>
                  </a:lnTo>
                  <a:lnTo>
                    <a:pt x="34671" y="135508"/>
                  </a:lnTo>
                  <a:lnTo>
                    <a:pt x="42173" y="134721"/>
                  </a:lnTo>
                  <a:lnTo>
                    <a:pt x="48879" y="132349"/>
                  </a:lnTo>
                  <a:lnTo>
                    <a:pt x="54798" y="128383"/>
                  </a:lnTo>
                  <a:lnTo>
                    <a:pt x="59943" y="122808"/>
                  </a:lnTo>
                  <a:lnTo>
                    <a:pt x="28659" y="122808"/>
                  </a:lnTo>
                  <a:lnTo>
                    <a:pt x="23367" y="119633"/>
                  </a:lnTo>
                  <a:lnTo>
                    <a:pt x="13588" y="87248"/>
                  </a:lnTo>
                  <a:lnTo>
                    <a:pt x="13948" y="78938"/>
                  </a:lnTo>
                  <a:lnTo>
                    <a:pt x="28448" y="51688"/>
                  </a:lnTo>
                  <a:lnTo>
                    <a:pt x="60061" y="51688"/>
                  </a:lnTo>
                  <a:lnTo>
                    <a:pt x="54798" y="45987"/>
                  </a:lnTo>
                  <a:lnTo>
                    <a:pt x="48879" y="42021"/>
                  </a:lnTo>
                  <a:lnTo>
                    <a:pt x="42173" y="39649"/>
                  </a:lnTo>
                  <a:lnTo>
                    <a:pt x="34671" y="38862"/>
                  </a:lnTo>
                  <a:close/>
                </a:path>
                <a:path w="493395" h="135889">
                  <a:moveTo>
                    <a:pt x="60018" y="51688"/>
                  </a:moveTo>
                  <a:lnTo>
                    <a:pt x="40893" y="51688"/>
                  </a:lnTo>
                  <a:lnTo>
                    <a:pt x="45974" y="54609"/>
                  </a:lnTo>
                  <a:lnTo>
                    <a:pt x="49910" y="60578"/>
                  </a:lnTo>
                  <a:lnTo>
                    <a:pt x="52484" y="65603"/>
                  </a:lnTo>
                  <a:lnTo>
                    <a:pt x="54308" y="71723"/>
                  </a:lnTo>
                  <a:lnTo>
                    <a:pt x="55393" y="78938"/>
                  </a:lnTo>
                  <a:lnTo>
                    <a:pt x="55752" y="87248"/>
                  </a:lnTo>
                  <a:lnTo>
                    <a:pt x="55393" y="95484"/>
                  </a:lnTo>
                  <a:lnTo>
                    <a:pt x="40682" y="122808"/>
                  </a:lnTo>
                  <a:lnTo>
                    <a:pt x="59943" y="122808"/>
                  </a:lnTo>
                  <a:lnTo>
                    <a:pt x="64037" y="115859"/>
                  </a:lnTo>
                  <a:lnTo>
                    <a:pt x="66976" y="107600"/>
                  </a:lnTo>
                  <a:lnTo>
                    <a:pt x="68748" y="98055"/>
                  </a:lnTo>
                  <a:lnTo>
                    <a:pt x="69341" y="87248"/>
                  </a:lnTo>
                  <a:lnTo>
                    <a:pt x="68748" y="76368"/>
                  </a:lnTo>
                  <a:lnTo>
                    <a:pt x="66976" y="66786"/>
                  </a:lnTo>
                  <a:lnTo>
                    <a:pt x="64037" y="58513"/>
                  </a:lnTo>
                  <a:lnTo>
                    <a:pt x="60018" y="51688"/>
                  </a:lnTo>
                  <a:close/>
                </a:path>
                <a:path w="493395" h="135889">
                  <a:moveTo>
                    <a:pt x="149351" y="0"/>
                  </a:moveTo>
                  <a:lnTo>
                    <a:pt x="136271" y="0"/>
                  </a:lnTo>
                  <a:lnTo>
                    <a:pt x="136271" y="2285"/>
                  </a:lnTo>
                  <a:lnTo>
                    <a:pt x="135508" y="3937"/>
                  </a:lnTo>
                  <a:lnTo>
                    <a:pt x="134111" y="4571"/>
                  </a:lnTo>
                  <a:lnTo>
                    <a:pt x="132714" y="5333"/>
                  </a:lnTo>
                  <a:lnTo>
                    <a:pt x="129158" y="5714"/>
                  </a:lnTo>
                  <a:lnTo>
                    <a:pt x="123698" y="5714"/>
                  </a:lnTo>
                  <a:lnTo>
                    <a:pt x="112674" y="6784"/>
                  </a:lnTo>
                  <a:lnTo>
                    <a:pt x="83337" y="44148"/>
                  </a:lnTo>
                  <a:lnTo>
                    <a:pt x="83264" y="44449"/>
                  </a:lnTo>
                  <a:lnTo>
                    <a:pt x="81580" y="58165"/>
                  </a:lnTo>
                  <a:lnTo>
                    <a:pt x="81492" y="58880"/>
                  </a:lnTo>
                  <a:lnTo>
                    <a:pt x="80981" y="73342"/>
                  </a:lnTo>
                  <a:lnTo>
                    <a:pt x="80899" y="75691"/>
                  </a:lnTo>
                  <a:lnTo>
                    <a:pt x="83065" y="101861"/>
                  </a:lnTo>
                  <a:lnTo>
                    <a:pt x="89566" y="120554"/>
                  </a:lnTo>
                  <a:lnTo>
                    <a:pt x="100401" y="131770"/>
                  </a:lnTo>
                  <a:lnTo>
                    <a:pt x="115570" y="135508"/>
                  </a:lnTo>
                  <a:lnTo>
                    <a:pt x="122926" y="134723"/>
                  </a:lnTo>
                  <a:lnTo>
                    <a:pt x="129555" y="132365"/>
                  </a:lnTo>
                  <a:lnTo>
                    <a:pt x="135447" y="128436"/>
                  </a:lnTo>
                  <a:lnTo>
                    <a:pt x="140588" y="122935"/>
                  </a:lnTo>
                  <a:lnTo>
                    <a:pt x="140745" y="122681"/>
                  </a:lnTo>
                  <a:lnTo>
                    <a:pt x="109474" y="122681"/>
                  </a:lnTo>
                  <a:lnTo>
                    <a:pt x="104393" y="119760"/>
                  </a:lnTo>
                  <a:lnTo>
                    <a:pt x="94360" y="88264"/>
                  </a:lnTo>
                  <a:lnTo>
                    <a:pt x="94741" y="80291"/>
                  </a:lnTo>
                  <a:lnTo>
                    <a:pt x="95884" y="73342"/>
                  </a:lnTo>
                  <a:lnTo>
                    <a:pt x="97789" y="67440"/>
                  </a:lnTo>
                  <a:lnTo>
                    <a:pt x="100456" y="62610"/>
                  </a:lnTo>
                  <a:lnTo>
                    <a:pt x="103452" y="58165"/>
                  </a:lnTo>
                  <a:lnTo>
                    <a:pt x="91693" y="58165"/>
                  </a:lnTo>
                  <a:lnTo>
                    <a:pt x="113875" y="22096"/>
                  </a:lnTo>
                  <a:lnTo>
                    <a:pt x="122808" y="21335"/>
                  </a:lnTo>
                  <a:lnTo>
                    <a:pt x="130936" y="21335"/>
                  </a:lnTo>
                  <a:lnTo>
                    <a:pt x="136905" y="20700"/>
                  </a:lnTo>
                  <a:lnTo>
                    <a:pt x="149250" y="6784"/>
                  </a:lnTo>
                  <a:lnTo>
                    <a:pt x="149351" y="0"/>
                  </a:lnTo>
                  <a:close/>
                </a:path>
                <a:path w="493395" h="135889">
                  <a:moveTo>
                    <a:pt x="140823" y="53847"/>
                  </a:moveTo>
                  <a:lnTo>
                    <a:pt x="121665" y="53847"/>
                  </a:lnTo>
                  <a:lnTo>
                    <a:pt x="126618" y="56768"/>
                  </a:lnTo>
                  <a:lnTo>
                    <a:pt x="130682" y="62610"/>
                  </a:lnTo>
                  <a:lnTo>
                    <a:pt x="133276" y="67440"/>
                  </a:lnTo>
                  <a:lnTo>
                    <a:pt x="135143" y="73342"/>
                  </a:lnTo>
                  <a:lnTo>
                    <a:pt x="136272" y="80291"/>
                  </a:lnTo>
                  <a:lnTo>
                    <a:pt x="136651" y="88264"/>
                  </a:lnTo>
                  <a:lnTo>
                    <a:pt x="136272" y="96220"/>
                  </a:lnTo>
                  <a:lnTo>
                    <a:pt x="121665" y="122681"/>
                  </a:lnTo>
                  <a:lnTo>
                    <a:pt x="140745" y="122681"/>
                  </a:lnTo>
                  <a:lnTo>
                    <a:pt x="144829" y="116054"/>
                  </a:lnTo>
                  <a:lnTo>
                    <a:pt x="147843" y="107981"/>
                  </a:lnTo>
                  <a:lnTo>
                    <a:pt x="149643" y="98718"/>
                  </a:lnTo>
                  <a:lnTo>
                    <a:pt x="150240" y="88264"/>
                  </a:lnTo>
                  <a:lnTo>
                    <a:pt x="149643" y="77737"/>
                  </a:lnTo>
                  <a:lnTo>
                    <a:pt x="147843" y="68437"/>
                  </a:lnTo>
                  <a:lnTo>
                    <a:pt x="144829" y="60350"/>
                  </a:lnTo>
                  <a:lnTo>
                    <a:pt x="140823" y="53847"/>
                  </a:lnTo>
                  <a:close/>
                </a:path>
                <a:path w="493395" h="135889">
                  <a:moveTo>
                    <a:pt x="115570" y="41020"/>
                  </a:moveTo>
                  <a:lnTo>
                    <a:pt x="110871" y="41020"/>
                  </a:lnTo>
                  <a:lnTo>
                    <a:pt x="106299" y="42544"/>
                  </a:lnTo>
                  <a:lnTo>
                    <a:pt x="97408" y="48640"/>
                  </a:lnTo>
                  <a:lnTo>
                    <a:pt x="94106" y="52831"/>
                  </a:lnTo>
                  <a:lnTo>
                    <a:pt x="91693" y="58165"/>
                  </a:lnTo>
                  <a:lnTo>
                    <a:pt x="103452" y="58165"/>
                  </a:lnTo>
                  <a:lnTo>
                    <a:pt x="104393" y="56768"/>
                  </a:lnTo>
                  <a:lnTo>
                    <a:pt x="109474" y="53847"/>
                  </a:lnTo>
                  <a:lnTo>
                    <a:pt x="140823" y="53847"/>
                  </a:lnTo>
                  <a:lnTo>
                    <a:pt x="140588" y="53466"/>
                  </a:lnTo>
                  <a:lnTo>
                    <a:pt x="135447" y="48039"/>
                  </a:lnTo>
                  <a:lnTo>
                    <a:pt x="129555" y="44148"/>
                  </a:lnTo>
                  <a:lnTo>
                    <a:pt x="122926" y="41804"/>
                  </a:lnTo>
                  <a:lnTo>
                    <a:pt x="115570" y="41020"/>
                  </a:lnTo>
                  <a:close/>
                </a:path>
                <a:path w="493395" h="135889">
                  <a:moveTo>
                    <a:pt x="193166" y="41020"/>
                  </a:moveTo>
                  <a:lnTo>
                    <a:pt x="156590" y="41020"/>
                  </a:lnTo>
                  <a:lnTo>
                    <a:pt x="156590" y="53847"/>
                  </a:lnTo>
                  <a:lnTo>
                    <a:pt x="180085" y="53847"/>
                  </a:lnTo>
                  <a:lnTo>
                    <a:pt x="180085" y="133350"/>
                  </a:lnTo>
                  <a:lnTo>
                    <a:pt x="219455" y="133350"/>
                  </a:lnTo>
                  <a:lnTo>
                    <a:pt x="227075" y="130809"/>
                  </a:lnTo>
                  <a:lnTo>
                    <a:pt x="232409" y="125729"/>
                  </a:lnTo>
                  <a:lnTo>
                    <a:pt x="237743" y="120776"/>
                  </a:lnTo>
                  <a:lnTo>
                    <a:pt x="237840" y="120522"/>
                  </a:lnTo>
                  <a:lnTo>
                    <a:pt x="193166" y="120522"/>
                  </a:lnTo>
                  <a:lnTo>
                    <a:pt x="193166" y="89788"/>
                  </a:lnTo>
                  <a:lnTo>
                    <a:pt x="237877" y="89788"/>
                  </a:lnTo>
                  <a:lnTo>
                    <a:pt x="227075" y="79501"/>
                  </a:lnTo>
                  <a:lnTo>
                    <a:pt x="219455" y="76962"/>
                  </a:lnTo>
                  <a:lnTo>
                    <a:pt x="193166" y="76962"/>
                  </a:lnTo>
                  <a:lnTo>
                    <a:pt x="193166" y="41020"/>
                  </a:lnTo>
                  <a:close/>
                </a:path>
                <a:path w="493395" h="135889">
                  <a:moveTo>
                    <a:pt x="237793" y="89788"/>
                  </a:moveTo>
                  <a:lnTo>
                    <a:pt x="220979" y="89788"/>
                  </a:lnTo>
                  <a:lnTo>
                    <a:pt x="226949" y="94868"/>
                  </a:lnTo>
                  <a:lnTo>
                    <a:pt x="226949" y="115442"/>
                  </a:lnTo>
                  <a:lnTo>
                    <a:pt x="220979" y="120522"/>
                  </a:lnTo>
                  <a:lnTo>
                    <a:pt x="237840" y="120522"/>
                  </a:lnTo>
                  <a:lnTo>
                    <a:pt x="240410" y="113791"/>
                  </a:lnTo>
                  <a:lnTo>
                    <a:pt x="240410" y="96519"/>
                  </a:lnTo>
                  <a:lnTo>
                    <a:pt x="237793" y="89788"/>
                  </a:lnTo>
                  <a:close/>
                </a:path>
                <a:path w="493395" h="135889">
                  <a:moveTo>
                    <a:pt x="283082" y="38862"/>
                  </a:moveTo>
                  <a:lnTo>
                    <a:pt x="250949" y="66786"/>
                  </a:lnTo>
                  <a:lnTo>
                    <a:pt x="250856" y="67040"/>
                  </a:lnTo>
                  <a:lnTo>
                    <a:pt x="249058" y="76368"/>
                  </a:lnTo>
                  <a:lnTo>
                    <a:pt x="249027" y="76531"/>
                  </a:lnTo>
                  <a:lnTo>
                    <a:pt x="248411" y="87248"/>
                  </a:lnTo>
                  <a:lnTo>
                    <a:pt x="263675" y="128383"/>
                  </a:lnTo>
                  <a:lnTo>
                    <a:pt x="284606" y="135508"/>
                  </a:lnTo>
                  <a:lnTo>
                    <a:pt x="292988" y="135508"/>
                  </a:lnTo>
                  <a:lnTo>
                    <a:pt x="300227" y="132968"/>
                  </a:lnTo>
                  <a:lnTo>
                    <a:pt x="311627" y="122808"/>
                  </a:lnTo>
                  <a:lnTo>
                    <a:pt x="278758" y="122808"/>
                  </a:lnTo>
                  <a:lnTo>
                    <a:pt x="273303" y="120014"/>
                  </a:lnTo>
                  <a:lnTo>
                    <a:pt x="265049" y="109727"/>
                  </a:lnTo>
                  <a:lnTo>
                    <a:pt x="262635" y="101853"/>
                  </a:lnTo>
                  <a:lnTo>
                    <a:pt x="262127" y="91185"/>
                  </a:lnTo>
                  <a:lnTo>
                    <a:pt x="317753" y="91185"/>
                  </a:lnTo>
                  <a:lnTo>
                    <a:pt x="317753" y="87248"/>
                  </a:lnTo>
                  <a:lnTo>
                    <a:pt x="317262" y="78231"/>
                  </a:lnTo>
                  <a:lnTo>
                    <a:pt x="262381" y="78231"/>
                  </a:lnTo>
                  <a:lnTo>
                    <a:pt x="263398" y="69341"/>
                  </a:lnTo>
                  <a:lnTo>
                    <a:pt x="265765" y="62737"/>
                  </a:lnTo>
                  <a:lnTo>
                    <a:pt x="265810" y="62610"/>
                  </a:lnTo>
                  <a:lnTo>
                    <a:pt x="269621" y="58292"/>
                  </a:lnTo>
                  <a:lnTo>
                    <a:pt x="273303" y="53847"/>
                  </a:lnTo>
                  <a:lnTo>
                    <a:pt x="277875" y="51688"/>
                  </a:lnTo>
                  <a:lnTo>
                    <a:pt x="308473" y="51688"/>
                  </a:lnTo>
                  <a:lnTo>
                    <a:pt x="303309" y="46095"/>
                  </a:lnTo>
                  <a:lnTo>
                    <a:pt x="297385" y="42084"/>
                  </a:lnTo>
                  <a:lnTo>
                    <a:pt x="290642" y="39669"/>
                  </a:lnTo>
                  <a:lnTo>
                    <a:pt x="290774" y="39669"/>
                  </a:lnTo>
                  <a:lnTo>
                    <a:pt x="283082" y="38862"/>
                  </a:lnTo>
                  <a:close/>
                </a:path>
                <a:path w="493395" h="135889">
                  <a:moveTo>
                    <a:pt x="316356" y="105790"/>
                  </a:moveTo>
                  <a:lnTo>
                    <a:pt x="302767" y="105790"/>
                  </a:lnTo>
                  <a:lnTo>
                    <a:pt x="302640" y="111125"/>
                  </a:lnTo>
                  <a:lnTo>
                    <a:pt x="300735" y="115315"/>
                  </a:lnTo>
                  <a:lnTo>
                    <a:pt x="296925" y="118237"/>
                  </a:lnTo>
                  <a:lnTo>
                    <a:pt x="293242" y="121157"/>
                  </a:lnTo>
                  <a:lnTo>
                    <a:pt x="288840" y="122808"/>
                  </a:lnTo>
                  <a:lnTo>
                    <a:pt x="311791" y="122808"/>
                  </a:lnTo>
                  <a:lnTo>
                    <a:pt x="315340" y="115315"/>
                  </a:lnTo>
                  <a:lnTo>
                    <a:pt x="316356" y="105790"/>
                  </a:lnTo>
                  <a:close/>
                </a:path>
                <a:path w="493395" h="135889">
                  <a:moveTo>
                    <a:pt x="308430" y="51688"/>
                  </a:moveTo>
                  <a:lnTo>
                    <a:pt x="288416" y="51688"/>
                  </a:lnTo>
                  <a:lnTo>
                    <a:pt x="292988" y="53847"/>
                  </a:lnTo>
                  <a:lnTo>
                    <a:pt x="296799" y="58292"/>
                  </a:lnTo>
                  <a:lnTo>
                    <a:pt x="300376" y="62610"/>
                  </a:lnTo>
                  <a:lnTo>
                    <a:pt x="300481" y="62737"/>
                  </a:lnTo>
                  <a:lnTo>
                    <a:pt x="302895" y="69341"/>
                  </a:lnTo>
                  <a:lnTo>
                    <a:pt x="303910" y="78231"/>
                  </a:lnTo>
                  <a:lnTo>
                    <a:pt x="317262" y="78231"/>
                  </a:lnTo>
                  <a:lnTo>
                    <a:pt x="317160" y="76368"/>
                  </a:lnTo>
                  <a:lnTo>
                    <a:pt x="315435" y="67040"/>
                  </a:lnTo>
                  <a:lnTo>
                    <a:pt x="315388" y="66786"/>
                  </a:lnTo>
                  <a:lnTo>
                    <a:pt x="312538" y="58763"/>
                  </a:lnTo>
                  <a:lnTo>
                    <a:pt x="312449" y="58513"/>
                  </a:lnTo>
                  <a:lnTo>
                    <a:pt x="308430" y="51688"/>
                  </a:lnTo>
                  <a:close/>
                </a:path>
                <a:path w="493395" h="135889">
                  <a:moveTo>
                    <a:pt x="351535" y="41020"/>
                  </a:moveTo>
                  <a:lnTo>
                    <a:pt x="332358" y="41020"/>
                  </a:lnTo>
                  <a:lnTo>
                    <a:pt x="332358" y="133350"/>
                  </a:lnTo>
                  <a:lnTo>
                    <a:pt x="345566" y="133350"/>
                  </a:lnTo>
                  <a:lnTo>
                    <a:pt x="345566" y="60959"/>
                  </a:lnTo>
                  <a:lnTo>
                    <a:pt x="357676" y="60959"/>
                  </a:lnTo>
                  <a:lnTo>
                    <a:pt x="351535" y="41020"/>
                  </a:lnTo>
                  <a:close/>
                </a:path>
                <a:path w="493395" h="135889">
                  <a:moveTo>
                    <a:pt x="357676" y="60959"/>
                  </a:moveTo>
                  <a:lnTo>
                    <a:pt x="345566" y="60959"/>
                  </a:lnTo>
                  <a:lnTo>
                    <a:pt x="367791" y="133350"/>
                  </a:lnTo>
                  <a:lnTo>
                    <a:pt x="379475" y="133350"/>
                  </a:lnTo>
                  <a:lnTo>
                    <a:pt x="385792" y="112775"/>
                  </a:lnTo>
                  <a:lnTo>
                    <a:pt x="373633" y="112775"/>
                  </a:lnTo>
                  <a:lnTo>
                    <a:pt x="357676" y="60959"/>
                  </a:lnTo>
                  <a:close/>
                </a:path>
                <a:path w="493395" h="135889">
                  <a:moveTo>
                    <a:pt x="414908" y="60959"/>
                  </a:moveTo>
                  <a:lnTo>
                    <a:pt x="401700" y="60959"/>
                  </a:lnTo>
                  <a:lnTo>
                    <a:pt x="401700" y="133350"/>
                  </a:lnTo>
                  <a:lnTo>
                    <a:pt x="414908" y="133350"/>
                  </a:lnTo>
                  <a:lnTo>
                    <a:pt x="414908" y="60959"/>
                  </a:lnTo>
                  <a:close/>
                </a:path>
                <a:path w="493395" h="135889">
                  <a:moveTo>
                    <a:pt x="414908" y="41020"/>
                  </a:moveTo>
                  <a:lnTo>
                    <a:pt x="395731" y="41020"/>
                  </a:lnTo>
                  <a:lnTo>
                    <a:pt x="373633" y="112775"/>
                  </a:lnTo>
                  <a:lnTo>
                    <a:pt x="385792" y="112775"/>
                  </a:lnTo>
                  <a:lnTo>
                    <a:pt x="401700" y="60959"/>
                  </a:lnTo>
                  <a:lnTo>
                    <a:pt x="414908" y="60959"/>
                  </a:lnTo>
                  <a:lnTo>
                    <a:pt x="414908" y="41020"/>
                  </a:lnTo>
                  <a:close/>
                </a:path>
                <a:path w="493395" h="135889">
                  <a:moveTo>
                    <a:pt x="488945" y="51688"/>
                  </a:moveTo>
                  <a:lnTo>
                    <a:pt x="467613" y="51688"/>
                  </a:lnTo>
                  <a:lnTo>
                    <a:pt x="471677" y="52704"/>
                  </a:lnTo>
                  <a:lnTo>
                    <a:pt x="476884" y="56641"/>
                  </a:lnTo>
                  <a:lnTo>
                    <a:pt x="478408" y="59054"/>
                  </a:lnTo>
                  <a:lnTo>
                    <a:pt x="478916" y="62102"/>
                  </a:lnTo>
                  <a:lnTo>
                    <a:pt x="479551" y="65023"/>
                  </a:lnTo>
                  <a:lnTo>
                    <a:pt x="479805" y="69850"/>
                  </a:lnTo>
                  <a:lnTo>
                    <a:pt x="479805" y="76453"/>
                  </a:lnTo>
                  <a:lnTo>
                    <a:pt x="473328" y="76453"/>
                  </a:lnTo>
                  <a:lnTo>
                    <a:pt x="453826" y="78478"/>
                  </a:lnTo>
                  <a:lnTo>
                    <a:pt x="439896" y="84550"/>
                  </a:lnTo>
                  <a:lnTo>
                    <a:pt x="431538" y="94670"/>
                  </a:lnTo>
                  <a:lnTo>
                    <a:pt x="428751" y="108838"/>
                  </a:lnTo>
                  <a:lnTo>
                    <a:pt x="428751" y="116712"/>
                  </a:lnTo>
                  <a:lnTo>
                    <a:pt x="431037" y="123062"/>
                  </a:lnTo>
                  <a:lnTo>
                    <a:pt x="440562" y="133095"/>
                  </a:lnTo>
                  <a:lnTo>
                    <a:pt x="446658" y="135508"/>
                  </a:lnTo>
                  <a:lnTo>
                    <a:pt x="453898" y="135508"/>
                  </a:lnTo>
                  <a:lnTo>
                    <a:pt x="461446" y="134790"/>
                  </a:lnTo>
                  <a:lnTo>
                    <a:pt x="468280" y="132619"/>
                  </a:lnTo>
                  <a:lnTo>
                    <a:pt x="474400" y="128972"/>
                  </a:lnTo>
                  <a:lnTo>
                    <a:pt x="479805" y="123825"/>
                  </a:lnTo>
                  <a:lnTo>
                    <a:pt x="492886" y="123825"/>
                  </a:lnTo>
                  <a:lnTo>
                    <a:pt x="492886" y="122681"/>
                  </a:lnTo>
                  <a:lnTo>
                    <a:pt x="453008" y="122681"/>
                  </a:lnTo>
                  <a:lnTo>
                    <a:pt x="449199" y="121412"/>
                  </a:lnTo>
                  <a:lnTo>
                    <a:pt x="443610" y="116331"/>
                  </a:lnTo>
                  <a:lnTo>
                    <a:pt x="442213" y="112775"/>
                  </a:lnTo>
                  <a:lnTo>
                    <a:pt x="442213" y="108076"/>
                  </a:lnTo>
                  <a:lnTo>
                    <a:pt x="443999" y="99575"/>
                  </a:lnTo>
                  <a:lnTo>
                    <a:pt x="449357" y="93503"/>
                  </a:lnTo>
                  <a:lnTo>
                    <a:pt x="458287" y="89860"/>
                  </a:lnTo>
                  <a:lnTo>
                    <a:pt x="470788" y="88645"/>
                  </a:lnTo>
                  <a:lnTo>
                    <a:pt x="492886" y="88645"/>
                  </a:lnTo>
                  <a:lnTo>
                    <a:pt x="492886" y="73659"/>
                  </a:lnTo>
                  <a:lnTo>
                    <a:pt x="492552" y="67309"/>
                  </a:lnTo>
                  <a:lnTo>
                    <a:pt x="492432" y="65023"/>
                  </a:lnTo>
                  <a:lnTo>
                    <a:pt x="492386" y="64154"/>
                  </a:lnTo>
                  <a:lnTo>
                    <a:pt x="490984" y="56895"/>
                  </a:lnTo>
                  <a:lnTo>
                    <a:pt x="490886" y="56387"/>
                  </a:lnTo>
                  <a:lnTo>
                    <a:pt x="488945" y="51688"/>
                  </a:lnTo>
                  <a:close/>
                </a:path>
                <a:path w="493395" h="135889">
                  <a:moveTo>
                    <a:pt x="492886" y="123825"/>
                  </a:moveTo>
                  <a:lnTo>
                    <a:pt x="479805" y="123825"/>
                  </a:lnTo>
                  <a:lnTo>
                    <a:pt x="479805" y="133350"/>
                  </a:lnTo>
                  <a:lnTo>
                    <a:pt x="492886" y="133350"/>
                  </a:lnTo>
                  <a:lnTo>
                    <a:pt x="492886" y="123825"/>
                  </a:lnTo>
                  <a:close/>
                </a:path>
                <a:path w="493395" h="135889">
                  <a:moveTo>
                    <a:pt x="492886" y="88645"/>
                  </a:moveTo>
                  <a:lnTo>
                    <a:pt x="479805" y="88645"/>
                  </a:lnTo>
                  <a:lnTo>
                    <a:pt x="479805" y="109092"/>
                  </a:lnTo>
                  <a:lnTo>
                    <a:pt x="477392" y="113283"/>
                  </a:lnTo>
                  <a:lnTo>
                    <a:pt x="474217" y="116585"/>
                  </a:lnTo>
                  <a:lnTo>
                    <a:pt x="470280" y="118998"/>
                  </a:lnTo>
                  <a:lnTo>
                    <a:pt x="466216" y="121412"/>
                  </a:lnTo>
                  <a:lnTo>
                    <a:pt x="462025" y="122681"/>
                  </a:lnTo>
                  <a:lnTo>
                    <a:pt x="492886" y="122681"/>
                  </a:lnTo>
                  <a:lnTo>
                    <a:pt x="492886" y="88645"/>
                  </a:lnTo>
                  <a:close/>
                </a:path>
                <a:path w="493395" h="135889">
                  <a:moveTo>
                    <a:pt x="472312" y="38862"/>
                  </a:moveTo>
                  <a:lnTo>
                    <a:pt x="462787" y="38862"/>
                  </a:lnTo>
                  <a:lnTo>
                    <a:pt x="449359" y="40645"/>
                  </a:lnTo>
                  <a:lnTo>
                    <a:pt x="439562" y="45989"/>
                  </a:lnTo>
                  <a:lnTo>
                    <a:pt x="433409" y="54881"/>
                  </a:lnTo>
                  <a:lnTo>
                    <a:pt x="430910" y="67309"/>
                  </a:lnTo>
                  <a:lnTo>
                    <a:pt x="443991" y="67309"/>
                  </a:lnTo>
                  <a:lnTo>
                    <a:pt x="444107" y="64154"/>
                  </a:lnTo>
                  <a:lnTo>
                    <a:pt x="444182" y="62102"/>
                  </a:lnTo>
                  <a:lnTo>
                    <a:pt x="444294" y="59054"/>
                  </a:lnTo>
                  <a:lnTo>
                    <a:pt x="444373" y="56895"/>
                  </a:lnTo>
                  <a:lnTo>
                    <a:pt x="450341" y="51688"/>
                  </a:lnTo>
                  <a:lnTo>
                    <a:pt x="488945" y="51688"/>
                  </a:lnTo>
                  <a:lnTo>
                    <a:pt x="488386" y="50335"/>
                  </a:lnTo>
                  <a:lnTo>
                    <a:pt x="484898" y="45989"/>
                  </a:lnTo>
                  <a:lnTo>
                    <a:pt x="479678" y="41275"/>
                  </a:lnTo>
                  <a:lnTo>
                    <a:pt x="472312" y="38862"/>
                  </a:lnTo>
                  <a:close/>
                </a:path>
              </a:pathLst>
            </a:custGeom>
            <a:solidFill>
              <a:srgbClr val="FFFFFF"/>
            </a:solidFill>
          </p:spPr>
          <p:txBody>
            <a:bodyPr wrap="square" lIns="0" tIns="0" rIns="0" bIns="0" rtlCol="0"/>
            <a:lstStyle/>
            <a:p>
              <a:endParaRPr/>
            </a:p>
          </p:txBody>
        </p:sp>
        <p:pic>
          <p:nvPicPr>
            <p:cNvPr id="21" name="object 21"/>
            <p:cNvPicPr/>
            <p:nvPr/>
          </p:nvPicPr>
          <p:blipFill>
            <a:blip r:embed="rId5" cstate="print"/>
            <a:stretch>
              <a:fillRect/>
            </a:stretch>
          </p:blipFill>
          <p:spPr>
            <a:xfrm>
              <a:off x="9545066" y="2892297"/>
              <a:ext cx="1061592" cy="167259"/>
            </a:xfrm>
            <a:prstGeom prst="rect">
              <a:avLst/>
            </a:prstGeom>
          </p:spPr>
        </p:pic>
        <p:sp>
          <p:nvSpPr>
            <p:cNvPr id="22" name="object 22"/>
            <p:cNvSpPr/>
            <p:nvPr/>
          </p:nvSpPr>
          <p:spPr>
            <a:xfrm>
              <a:off x="8575040" y="2060320"/>
              <a:ext cx="2999740" cy="523240"/>
            </a:xfrm>
            <a:custGeom>
              <a:avLst/>
              <a:gdLst/>
              <a:ahLst/>
              <a:cxnLst/>
              <a:rect l="l" t="t" r="r" b="b"/>
              <a:pathLst>
                <a:path w="2999740" h="523239">
                  <a:moveTo>
                    <a:pt x="2999740" y="0"/>
                  </a:moveTo>
                  <a:lnTo>
                    <a:pt x="0" y="0"/>
                  </a:lnTo>
                  <a:lnTo>
                    <a:pt x="0" y="523239"/>
                  </a:lnTo>
                  <a:lnTo>
                    <a:pt x="2999740" y="523239"/>
                  </a:lnTo>
                  <a:lnTo>
                    <a:pt x="2999740" y="0"/>
                  </a:lnTo>
                  <a:close/>
                </a:path>
              </a:pathLst>
            </a:custGeom>
            <a:solidFill>
              <a:srgbClr val="F5E0B8"/>
            </a:solidFill>
          </p:spPr>
          <p:txBody>
            <a:bodyPr wrap="square" lIns="0" tIns="0" rIns="0" bIns="0" rtlCol="0"/>
            <a:lstStyle/>
            <a:p>
              <a:endParaRPr/>
            </a:p>
          </p:txBody>
        </p:sp>
        <p:sp>
          <p:nvSpPr>
            <p:cNvPr id="23" name="object 23"/>
            <p:cNvSpPr/>
            <p:nvPr/>
          </p:nvSpPr>
          <p:spPr>
            <a:xfrm>
              <a:off x="8836914" y="2152268"/>
              <a:ext cx="1327785" cy="165100"/>
            </a:xfrm>
            <a:custGeom>
              <a:avLst/>
              <a:gdLst/>
              <a:ahLst/>
              <a:cxnLst/>
              <a:rect l="l" t="t" r="r" b="b"/>
              <a:pathLst>
                <a:path w="1327784" h="165100">
                  <a:moveTo>
                    <a:pt x="66040" y="0"/>
                  </a:moveTo>
                  <a:lnTo>
                    <a:pt x="0" y="0"/>
                  </a:lnTo>
                  <a:lnTo>
                    <a:pt x="0" y="127635"/>
                  </a:lnTo>
                  <a:lnTo>
                    <a:pt x="13462" y="127635"/>
                  </a:lnTo>
                  <a:lnTo>
                    <a:pt x="13462" y="15113"/>
                  </a:lnTo>
                  <a:lnTo>
                    <a:pt x="66040" y="15113"/>
                  </a:lnTo>
                  <a:lnTo>
                    <a:pt x="66040" y="0"/>
                  </a:lnTo>
                  <a:close/>
                </a:path>
                <a:path w="1327784" h="165100">
                  <a:moveTo>
                    <a:pt x="143637" y="80645"/>
                  </a:moveTo>
                  <a:lnTo>
                    <a:pt x="143243" y="72682"/>
                  </a:lnTo>
                  <a:lnTo>
                    <a:pt x="143129" y="70345"/>
                  </a:lnTo>
                  <a:lnTo>
                    <a:pt x="141770" y="61849"/>
                  </a:lnTo>
                  <a:lnTo>
                    <a:pt x="130048" y="39382"/>
                  </a:lnTo>
                  <a:lnTo>
                    <a:pt x="130048" y="80645"/>
                  </a:lnTo>
                  <a:lnTo>
                    <a:pt x="129730" y="89128"/>
                  </a:lnTo>
                  <a:lnTo>
                    <a:pt x="117221" y="116967"/>
                  </a:lnTo>
                  <a:lnTo>
                    <a:pt x="104267" y="116967"/>
                  </a:lnTo>
                  <a:lnTo>
                    <a:pt x="97790" y="113157"/>
                  </a:lnTo>
                  <a:lnTo>
                    <a:pt x="92202" y="105664"/>
                  </a:lnTo>
                  <a:lnTo>
                    <a:pt x="92202" y="61849"/>
                  </a:lnTo>
                  <a:lnTo>
                    <a:pt x="112141" y="45974"/>
                  </a:lnTo>
                  <a:lnTo>
                    <a:pt x="117729" y="45974"/>
                  </a:lnTo>
                  <a:lnTo>
                    <a:pt x="130048" y="80645"/>
                  </a:lnTo>
                  <a:lnTo>
                    <a:pt x="130048" y="39382"/>
                  </a:lnTo>
                  <a:lnTo>
                    <a:pt x="126136" y="36372"/>
                  </a:lnTo>
                  <a:lnTo>
                    <a:pt x="120116" y="33959"/>
                  </a:lnTo>
                  <a:lnTo>
                    <a:pt x="113284" y="33147"/>
                  </a:lnTo>
                  <a:lnTo>
                    <a:pt x="105029" y="33147"/>
                  </a:lnTo>
                  <a:lnTo>
                    <a:pt x="98044" y="37592"/>
                  </a:lnTo>
                  <a:lnTo>
                    <a:pt x="92202" y="46355"/>
                  </a:lnTo>
                  <a:lnTo>
                    <a:pt x="92202" y="35306"/>
                  </a:lnTo>
                  <a:lnTo>
                    <a:pt x="78994" y="35306"/>
                  </a:lnTo>
                  <a:lnTo>
                    <a:pt x="78994" y="163195"/>
                  </a:lnTo>
                  <a:lnTo>
                    <a:pt x="92202" y="163195"/>
                  </a:lnTo>
                  <a:lnTo>
                    <a:pt x="92202" y="120523"/>
                  </a:lnTo>
                  <a:lnTo>
                    <a:pt x="97663" y="126746"/>
                  </a:lnTo>
                  <a:lnTo>
                    <a:pt x="104394" y="129794"/>
                  </a:lnTo>
                  <a:lnTo>
                    <a:pt x="112395" y="129794"/>
                  </a:lnTo>
                  <a:lnTo>
                    <a:pt x="118859" y="128981"/>
                  </a:lnTo>
                  <a:lnTo>
                    <a:pt x="124752" y="126530"/>
                  </a:lnTo>
                  <a:lnTo>
                    <a:pt x="130048" y="122402"/>
                  </a:lnTo>
                  <a:lnTo>
                    <a:pt x="131559" y="120523"/>
                  </a:lnTo>
                  <a:lnTo>
                    <a:pt x="134429" y="116967"/>
                  </a:lnTo>
                  <a:lnTo>
                    <a:pt x="134747" y="116586"/>
                  </a:lnTo>
                  <a:lnTo>
                    <a:pt x="138645" y="109423"/>
                  </a:lnTo>
                  <a:lnTo>
                    <a:pt x="141427" y="101053"/>
                  </a:lnTo>
                  <a:lnTo>
                    <a:pt x="143078" y="91465"/>
                  </a:lnTo>
                  <a:lnTo>
                    <a:pt x="143637" y="80645"/>
                  </a:lnTo>
                  <a:close/>
                </a:path>
                <a:path w="1327784" h="165100">
                  <a:moveTo>
                    <a:pt x="218186" y="67945"/>
                  </a:moveTo>
                  <a:lnTo>
                    <a:pt x="217843" y="61595"/>
                  </a:lnTo>
                  <a:lnTo>
                    <a:pt x="217728" y="59309"/>
                  </a:lnTo>
                  <a:lnTo>
                    <a:pt x="217678" y="58445"/>
                  </a:lnTo>
                  <a:lnTo>
                    <a:pt x="197612" y="33147"/>
                  </a:lnTo>
                  <a:lnTo>
                    <a:pt x="188087" y="33147"/>
                  </a:lnTo>
                  <a:lnTo>
                    <a:pt x="174650" y="34937"/>
                  </a:lnTo>
                  <a:lnTo>
                    <a:pt x="164858" y="40284"/>
                  </a:lnTo>
                  <a:lnTo>
                    <a:pt x="158699" y="49174"/>
                  </a:lnTo>
                  <a:lnTo>
                    <a:pt x="156210" y="61595"/>
                  </a:lnTo>
                  <a:lnTo>
                    <a:pt x="169291" y="61595"/>
                  </a:lnTo>
                  <a:lnTo>
                    <a:pt x="169405" y="58445"/>
                  </a:lnTo>
                  <a:lnTo>
                    <a:pt x="169481" y="56388"/>
                  </a:lnTo>
                  <a:lnTo>
                    <a:pt x="169583" y="53340"/>
                  </a:lnTo>
                  <a:lnTo>
                    <a:pt x="169672" y="51181"/>
                  </a:lnTo>
                  <a:lnTo>
                    <a:pt x="175641" y="45974"/>
                  </a:lnTo>
                  <a:lnTo>
                    <a:pt x="192913" y="45974"/>
                  </a:lnTo>
                  <a:lnTo>
                    <a:pt x="196977" y="46990"/>
                  </a:lnTo>
                  <a:lnTo>
                    <a:pt x="202184" y="50927"/>
                  </a:lnTo>
                  <a:lnTo>
                    <a:pt x="203708" y="53340"/>
                  </a:lnTo>
                  <a:lnTo>
                    <a:pt x="204216" y="56388"/>
                  </a:lnTo>
                  <a:lnTo>
                    <a:pt x="204851" y="59309"/>
                  </a:lnTo>
                  <a:lnTo>
                    <a:pt x="205105" y="64135"/>
                  </a:lnTo>
                  <a:lnTo>
                    <a:pt x="205105" y="70739"/>
                  </a:lnTo>
                  <a:lnTo>
                    <a:pt x="205105" y="82931"/>
                  </a:lnTo>
                  <a:lnTo>
                    <a:pt x="205105" y="103378"/>
                  </a:lnTo>
                  <a:lnTo>
                    <a:pt x="202692" y="107569"/>
                  </a:lnTo>
                  <a:lnTo>
                    <a:pt x="187325" y="116967"/>
                  </a:lnTo>
                  <a:lnTo>
                    <a:pt x="178308" y="116967"/>
                  </a:lnTo>
                  <a:lnTo>
                    <a:pt x="174498" y="115697"/>
                  </a:lnTo>
                  <a:lnTo>
                    <a:pt x="168910" y="110617"/>
                  </a:lnTo>
                  <a:lnTo>
                    <a:pt x="167513" y="107061"/>
                  </a:lnTo>
                  <a:lnTo>
                    <a:pt x="167513" y="102362"/>
                  </a:lnTo>
                  <a:lnTo>
                    <a:pt x="169291" y="93865"/>
                  </a:lnTo>
                  <a:lnTo>
                    <a:pt x="174650" y="87795"/>
                  </a:lnTo>
                  <a:lnTo>
                    <a:pt x="183578" y="84150"/>
                  </a:lnTo>
                  <a:lnTo>
                    <a:pt x="196088" y="82931"/>
                  </a:lnTo>
                  <a:lnTo>
                    <a:pt x="205105" y="82931"/>
                  </a:lnTo>
                  <a:lnTo>
                    <a:pt x="205105" y="70739"/>
                  </a:lnTo>
                  <a:lnTo>
                    <a:pt x="198628" y="70739"/>
                  </a:lnTo>
                  <a:lnTo>
                    <a:pt x="179120" y="72771"/>
                  </a:lnTo>
                  <a:lnTo>
                    <a:pt x="165188" y="78841"/>
                  </a:lnTo>
                  <a:lnTo>
                    <a:pt x="156832" y="88963"/>
                  </a:lnTo>
                  <a:lnTo>
                    <a:pt x="154051" y="103124"/>
                  </a:lnTo>
                  <a:lnTo>
                    <a:pt x="154051" y="110998"/>
                  </a:lnTo>
                  <a:lnTo>
                    <a:pt x="156337" y="117348"/>
                  </a:lnTo>
                  <a:lnTo>
                    <a:pt x="165862" y="127381"/>
                  </a:lnTo>
                  <a:lnTo>
                    <a:pt x="171958" y="129794"/>
                  </a:lnTo>
                  <a:lnTo>
                    <a:pt x="179197" y="129794"/>
                  </a:lnTo>
                  <a:lnTo>
                    <a:pt x="186740" y="129082"/>
                  </a:lnTo>
                  <a:lnTo>
                    <a:pt x="193573" y="126911"/>
                  </a:lnTo>
                  <a:lnTo>
                    <a:pt x="199694" y="123266"/>
                  </a:lnTo>
                  <a:lnTo>
                    <a:pt x="205105" y="118110"/>
                  </a:lnTo>
                  <a:lnTo>
                    <a:pt x="205105" y="127635"/>
                  </a:lnTo>
                  <a:lnTo>
                    <a:pt x="218186" y="127635"/>
                  </a:lnTo>
                  <a:lnTo>
                    <a:pt x="218186" y="118110"/>
                  </a:lnTo>
                  <a:lnTo>
                    <a:pt x="218186" y="116967"/>
                  </a:lnTo>
                  <a:lnTo>
                    <a:pt x="218186" y="82931"/>
                  </a:lnTo>
                  <a:lnTo>
                    <a:pt x="218186" y="67945"/>
                  </a:lnTo>
                  <a:close/>
                </a:path>
                <a:path w="1327784" h="165100">
                  <a:moveTo>
                    <a:pt x="295910" y="35306"/>
                  </a:moveTo>
                  <a:lnTo>
                    <a:pt x="282829" y="35306"/>
                  </a:lnTo>
                  <a:lnTo>
                    <a:pt x="282829" y="73533"/>
                  </a:lnTo>
                  <a:lnTo>
                    <a:pt x="249174" y="73533"/>
                  </a:lnTo>
                  <a:lnTo>
                    <a:pt x="249174" y="35306"/>
                  </a:lnTo>
                  <a:lnTo>
                    <a:pt x="235966" y="35306"/>
                  </a:lnTo>
                  <a:lnTo>
                    <a:pt x="235966" y="127635"/>
                  </a:lnTo>
                  <a:lnTo>
                    <a:pt x="249174" y="127635"/>
                  </a:lnTo>
                  <a:lnTo>
                    <a:pt x="249174" y="86487"/>
                  </a:lnTo>
                  <a:lnTo>
                    <a:pt x="282829" y="86487"/>
                  </a:lnTo>
                  <a:lnTo>
                    <a:pt x="282829" y="127635"/>
                  </a:lnTo>
                  <a:lnTo>
                    <a:pt x="295910" y="127635"/>
                  </a:lnTo>
                  <a:lnTo>
                    <a:pt x="295910" y="86487"/>
                  </a:lnTo>
                  <a:lnTo>
                    <a:pt x="295910" y="73533"/>
                  </a:lnTo>
                  <a:lnTo>
                    <a:pt x="295910" y="35306"/>
                  </a:lnTo>
                  <a:close/>
                </a:path>
                <a:path w="1327784" h="165100">
                  <a:moveTo>
                    <a:pt x="375031" y="35306"/>
                  </a:moveTo>
                  <a:lnTo>
                    <a:pt x="360807" y="35306"/>
                  </a:lnTo>
                  <a:lnTo>
                    <a:pt x="341249" y="107569"/>
                  </a:lnTo>
                  <a:lnTo>
                    <a:pt x="333121" y="77978"/>
                  </a:lnTo>
                  <a:lnTo>
                    <a:pt x="321691" y="35306"/>
                  </a:lnTo>
                  <a:lnTo>
                    <a:pt x="307467" y="35306"/>
                  </a:lnTo>
                  <a:lnTo>
                    <a:pt x="320929" y="80137"/>
                  </a:lnTo>
                  <a:lnTo>
                    <a:pt x="335407" y="127635"/>
                  </a:lnTo>
                  <a:lnTo>
                    <a:pt x="332041" y="137388"/>
                  </a:lnTo>
                  <a:lnTo>
                    <a:pt x="328256" y="144322"/>
                  </a:lnTo>
                  <a:lnTo>
                    <a:pt x="324040" y="148488"/>
                  </a:lnTo>
                  <a:lnTo>
                    <a:pt x="319405" y="149860"/>
                  </a:lnTo>
                  <a:lnTo>
                    <a:pt x="317246" y="149860"/>
                  </a:lnTo>
                  <a:lnTo>
                    <a:pt x="315214" y="149479"/>
                  </a:lnTo>
                  <a:lnTo>
                    <a:pt x="313182" y="148717"/>
                  </a:lnTo>
                  <a:lnTo>
                    <a:pt x="313182" y="163830"/>
                  </a:lnTo>
                  <a:lnTo>
                    <a:pt x="315468" y="164719"/>
                  </a:lnTo>
                  <a:lnTo>
                    <a:pt x="318389" y="165100"/>
                  </a:lnTo>
                  <a:lnTo>
                    <a:pt x="326009" y="165100"/>
                  </a:lnTo>
                  <a:lnTo>
                    <a:pt x="329819" y="163449"/>
                  </a:lnTo>
                  <a:lnTo>
                    <a:pt x="335915" y="156845"/>
                  </a:lnTo>
                  <a:lnTo>
                    <a:pt x="338328" y="152781"/>
                  </a:lnTo>
                  <a:lnTo>
                    <a:pt x="339509" y="149860"/>
                  </a:lnTo>
                  <a:lnTo>
                    <a:pt x="340233" y="148082"/>
                  </a:lnTo>
                  <a:lnTo>
                    <a:pt x="342138" y="143256"/>
                  </a:lnTo>
                  <a:lnTo>
                    <a:pt x="344424" y="136398"/>
                  </a:lnTo>
                  <a:lnTo>
                    <a:pt x="353161" y="107569"/>
                  </a:lnTo>
                  <a:lnTo>
                    <a:pt x="375031" y="35306"/>
                  </a:lnTo>
                  <a:close/>
                </a:path>
                <a:path w="1327784" h="165100">
                  <a:moveTo>
                    <a:pt x="447421" y="35306"/>
                  </a:moveTo>
                  <a:lnTo>
                    <a:pt x="391033" y="35306"/>
                  </a:lnTo>
                  <a:lnTo>
                    <a:pt x="390918" y="105321"/>
                  </a:lnTo>
                  <a:lnTo>
                    <a:pt x="390525" y="109347"/>
                  </a:lnTo>
                  <a:lnTo>
                    <a:pt x="388493" y="114427"/>
                  </a:lnTo>
                  <a:lnTo>
                    <a:pt x="386588" y="115697"/>
                  </a:lnTo>
                  <a:lnTo>
                    <a:pt x="381254" y="115697"/>
                  </a:lnTo>
                  <a:lnTo>
                    <a:pt x="378841" y="115316"/>
                  </a:lnTo>
                  <a:lnTo>
                    <a:pt x="376301" y="114427"/>
                  </a:lnTo>
                  <a:lnTo>
                    <a:pt x="376301" y="127635"/>
                  </a:lnTo>
                  <a:lnTo>
                    <a:pt x="378714" y="128270"/>
                  </a:lnTo>
                  <a:lnTo>
                    <a:pt x="381635" y="128524"/>
                  </a:lnTo>
                  <a:lnTo>
                    <a:pt x="391160" y="128524"/>
                  </a:lnTo>
                  <a:lnTo>
                    <a:pt x="395859" y="126492"/>
                  </a:lnTo>
                  <a:lnTo>
                    <a:pt x="399161" y="122301"/>
                  </a:lnTo>
                  <a:lnTo>
                    <a:pt x="401396" y="118325"/>
                  </a:lnTo>
                  <a:lnTo>
                    <a:pt x="402132" y="115697"/>
                  </a:lnTo>
                  <a:lnTo>
                    <a:pt x="402983" y="112674"/>
                  </a:lnTo>
                  <a:lnTo>
                    <a:pt x="403923" y="105321"/>
                  </a:lnTo>
                  <a:lnTo>
                    <a:pt x="404241" y="96266"/>
                  </a:lnTo>
                  <a:lnTo>
                    <a:pt x="404241" y="48133"/>
                  </a:lnTo>
                  <a:lnTo>
                    <a:pt x="434340" y="48133"/>
                  </a:lnTo>
                  <a:lnTo>
                    <a:pt x="434340" y="127635"/>
                  </a:lnTo>
                  <a:lnTo>
                    <a:pt x="447421" y="127635"/>
                  </a:lnTo>
                  <a:lnTo>
                    <a:pt x="447421" y="48133"/>
                  </a:lnTo>
                  <a:lnTo>
                    <a:pt x="447421" y="35306"/>
                  </a:lnTo>
                  <a:close/>
                </a:path>
                <a:path w="1327784" h="165100">
                  <a:moveTo>
                    <a:pt x="528066" y="90805"/>
                  </a:moveTo>
                  <a:lnTo>
                    <a:pt x="525437" y="84074"/>
                  </a:lnTo>
                  <a:lnTo>
                    <a:pt x="519938" y="78867"/>
                  </a:lnTo>
                  <a:lnTo>
                    <a:pt x="514604" y="73787"/>
                  </a:lnTo>
                  <a:lnTo>
                    <a:pt x="514477" y="73748"/>
                  </a:lnTo>
                  <a:lnTo>
                    <a:pt x="514477" y="89154"/>
                  </a:lnTo>
                  <a:lnTo>
                    <a:pt x="514477" y="109728"/>
                  </a:lnTo>
                  <a:lnTo>
                    <a:pt x="508508" y="114808"/>
                  </a:lnTo>
                  <a:lnTo>
                    <a:pt x="480822" y="114808"/>
                  </a:lnTo>
                  <a:lnTo>
                    <a:pt x="480822" y="84074"/>
                  </a:lnTo>
                  <a:lnTo>
                    <a:pt x="508508" y="84074"/>
                  </a:lnTo>
                  <a:lnTo>
                    <a:pt x="514477" y="89154"/>
                  </a:lnTo>
                  <a:lnTo>
                    <a:pt x="514477" y="73748"/>
                  </a:lnTo>
                  <a:lnTo>
                    <a:pt x="506984" y="71247"/>
                  </a:lnTo>
                  <a:lnTo>
                    <a:pt x="480822" y="71247"/>
                  </a:lnTo>
                  <a:lnTo>
                    <a:pt x="480822" y="35306"/>
                  </a:lnTo>
                  <a:lnTo>
                    <a:pt x="467614" y="35306"/>
                  </a:lnTo>
                  <a:lnTo>
                    <a:pt x="467614" y="127635"/>
                  </a:lnTo>
                  <a:lnTo>
                    <a:pt x="506984" y="127635"/>
                  </a:lnTo>
                  <a:lnTo>
                    <a:pt x="514604" y="125095"/>
                  </a:lnTo>
                  <a:lnTo>
                    <a:pt x="519938" y="120015"/>
                  </a:lnTo>
                  <a:lnTo>
                    <a:pt x="525399" y="115062"/>
                  </a:lnTo>
                  <a:lnTo>
                    <a:pt x="525487" y="114808"/>
                  </a:lnTo>
                  <a:lnTo>
                    <a:pt x="528066" y="108077"/>
                  </a:lnTo>
                  <a:lnTo>
                    <a:pt x="528066" y="90805"/>
                  </a:lnTo>
                  <a:close/>
                </a:path>
                <a:path w="1327784" h="165100">
                  <a:moveTo>
                    <a:pt x="550545" y="35306"/>
                  </a:moveTo>
                  <a:lnTo>
                    <a:pt x="537464" y="35306"/>
                  </a:lnTo>
                  <a:lnTo>
                    <a:pt x="537464" y="127635"/>
                  </a:lnTo>
                  <a:lnTo>
                    <a:pt x="550545" y="127635"/>
                  </a:lnTo>
                  <a:lnTo>
                    <a:pt x="550545" y="35306"/>
                  </a:lnTo>
                  <a:close/>
                </a:path>
                <a:path w="1327784" h="165100">
                  <a:moveTo>
                    <a:pt x="676148" y="35306"/>
                  </a:moveTo>
                  <a:lnTo>
                    <a:pt x="615950" y="35306"/>
                  </a:lnTo>
                  <a:lnTo>
                    <a:pt x="615950" y="48133"/>
                  </a:lnTo>
                  <a:lnTo>
                    <a:pt x="639572" y="48133"/>
                  </a:lnTo>
                  <a:lnTo>
                    <a:pt x="639572" y="127635"/>
                  </a:lnTo>
                  <a:lnTo>
                    <a:pt x="652653" y="127635"/>
                  </a:lnTo>
                  <a:lnTo>
                    <a:pt x="652653" y="48133"/>
                  </a:lnTo>
                  <a:lnTo>
                    <a:pt x="676148" y="48133"/>
                  </a:lnTo>
                  <a:lnTo>
                    <a:pt x="676148" y="35306"/>
                  </a:lnTo>
                  <a:close/>
                </a:path>
                <a:path w="1327784" h="165100">
                  <a:moveTo>
                    <a:pt x="753237" y="81534"/>
                  </a:moveTo>
                  <a:lnTo>
                    <a:pt x="752640" y="70662"/>
                  </a:lnTo>
                  <a:lnTo>
                    <a:pt x="750862" y="61074"/>
                  </a:lnTo>
                  <a:lnTo>
                    <a:pt x="747928" y="52806"/>
                  </a:lnTo>
                  <a:lnTo>
                    <a:pt x="743902" y="45974"/>
                  </a:lnTo>
                  <a:lnTo>
                    <a:pt x="739648" y="41338"/>
                  </a:lnTo>
                  <a:lnTo>
                    <a:pt x="739648" y="81534"/>
                  </a:lnTo>
                  <a:lnTo>
                    <a:pt x="739279" y="89776"/>
                  </a:lnTo>
                  <a:lnTo>
                    <a:pt x="724573" y="117094"/>
                  </a:lnTo>
                  <a:lnTo>
                    <a:pt x="712546" y="117094"/>
                  </a:lnTo>
                  <a:lnTo>
                    <a:pt x="697484" y="81534"/>
                  </a:lnTo>
                  <a:lnTo>
                    <a:pt x="697839" y="73228"/>
                  </a:lnTo>
                  <a:lnTo>
                    <a:pt x="712343" y="45974"/>
                  </a:lnTo>
                  <a:lnTo>
                    <a:pt x="724789" y="45974"/>
                  </a:lnTo>
                  <a:lnTo>
                    <a:pt x="739648" y="81534"/>
                  </a:lnTo>
                  <a:lnTo>
                    <a:pt x="739648" y="41338"/>
                  </a:lnTo>
                  <a:lnTo>
                    <a:pt x="738682" y="40284"/>
                  </a:lnTo>
                  <a:lnTo>
                    <a:pt x="732764" y="36309"/>
                  </a:lnTo>
                  <a:lnTo>
                    <a:pt x="726059" y="33947"/>
                  </a:lnTo>
                  <a:lnTo>
                    <a:pt x="718566" y="33147"/>
                  </a:lnTo>
                  <a:lnTo>
                    <a:pt x="711060" y="33947"/>
                  </a:lnTo>
                  <a:lnTo>
                    <a:pt x="684479" y="70662"/>
                  </a:lnTo>
                  <a:lnTo>
                    <a:pt x="683895" y="81534"/>
                  </a:lnTo>
                  <a:lnTo>
                    <a:pt x="684479" y="92341"/>
                  </a:lnTo>
                  <a:lnTo>
                    <a:pt x="704367" y="126644"/>
                  </a:lnTo>
                  <a:lnTo>
                    <a:pt x="718566" y="129794"/>
                  </a:lnTo>
                  <a:lnTo>
                    <a:pt x="726059" y="129006"/>
                  </a:lnTo>
                  <a:lnTo>
                    <a:pt x="752640" y="92341"/>
                  </a:lnTo>
                  <a:lnTo>
                    <a:pt x="753237" y="81534"/>
                  </a:lnTo>
                  <a:close/>
                </a:path>
                <a:path w="1327784" h="165100">
                  <a:moveTo>
                    <a:pt x="827786" y="35306"/>
                  </a:moveTo>
                  <a:lnTo>
                    <a:pt x="767842" y="35306"/>
                  </a:lnTo>
                  <a:lnTo>
                    <a:pt x="767842" y="127635"/>
                  </a:lnTo>
                  <a:lnTo>
                    <a:pt x="781050" y="127635"/>
                  </a:lnTo>
                  <a:lnTo>
                    <a:pt x="781050" y="48133"/>
                  </a:lnTo>
                  <a:lnTo>
                    <a:pt x="814705" y="48133"/>
                  </a:lnTo>
                  <a:lnTo>
                    <a:pt x="814705" y="127635"/>
                  </a:lnTo>
                  <a:lnTo>
                    <a:pt x="827786" y="127635"/>
                  </a:lnTo>
                  <a:lnTo>
                    <a:pt x="827786" y="48133"/>
                  </a:lnTo>
                  <a:lnTo>
                    <a:pt x="827786" y="35306"/>
                  </a:lnTo>
                  <a:close/>
                </a:path>
                <a:path w="1327784" h="165100">
                  <a:moveTo>
                    <a:pt x="909193" y="35306"/>
                  </a:moveTo>
                  <a:lnTo>
                    <a:pt x="852805" y="35306"/>
                  </a:lnTo>
                  <a:lnTo>
                    <a:pt x="852690" y="105321"/>
                  </a:lnTo>
                  <a:lnTo>
                    <a:pt x="852297" y="109347"/>
                  </a:lnTo>
                  <a:lnTo>
                    <a:pt x="850265" y="114427"/>
                  </a:lnTo>
                  <a:lnTo>
                    <a:pt x="848360" y="115697"/>
                  </a:lnTo>
                  <a:lnTo>
                    <a:pt x="843026" y="115697"/>
                  </a:lnTo>
                  <a:lnTo>
                    <a:pt x="840613" y="115316"/>
                  </a:lnTo>
                  <a:lnTo>
                    <a:pt x="838073" y="114427"/>
                  </a:lnTo>
                  <a:lnTo>
                    <a:pt x="838073" y="127635"/>
                  </a:lnTo>
                  <a:lnTo>
                    <a:pt x="840486" y="128270"/>
                  </a:lnTo>
                  <a:lnTo>
                    <a:pt x="843407" y="128524"/>
                  </a:lnTo>
                  <a:lnTo>
                    <a:pt x="852932" y="128524"/>
                  </a:lnTo>
                  <a:lnTo>
                    <a:pt x="857631" y="126492"/>
                  </a:lnTo>
                  <a:lnTo>
                    <a:pt x="860933" y="122301"/>
                  </a:lnTo>
                  <a:lnTo>
                    <a:pt x="863168" y="118325"/>
                  </a:lnTo>
                  <a:lnTo>
                    <a:pt x="863904" y="115697"/>
                  </a:lnTo>
                  <a:lnTo>
                    <a:pt x="864755" y="112674"/>
                  </a:lnTo>
                  <a:lnTo>
                    <a:pt x="865695" y="105321"/>
                  </a:lnTo>
                  <a:lnTo>
                    <a:pt x="866013" y="96266"/>
                  </a:lnTo>
                  <a:lnTo>
                    <a:pt x="866013" y="48133"/>
                  </a:lnTo>
                  <a:lnTo>
                    <a:pt x="896112" y="48133"/>
                  </a:lnTo>
                  <a:lnTo>
                    <a:pt x="896112" y="127635"/>
                  </a:lnTo>
                  <a:lnTo>
                    <a:pt x="909193" y="127635"/>
                  </a:lnTo>
                  <a:lnTo>
                    <a:pt x="909193" y="48133"/>
                  </a:lnTo>
                  <a:lnTo>
                    <a:pt x="909193" y="35306"/>
                  </a:lnTo>
                  <a:close/>
                </a:path>
                <a:path w="1327784" h="165100">
                  <a:moveTo>
                    <a:pt x="988314" y="35306"/>
                  </a:moveTo>
                  <a:lnTo>
                    <a:pt x="974090" y="35306"/>
                  </a:lnTo>
                  <a:lnTo>
                    <a:pt x="941070" y="105537"/>
                  </a:lnTo>
                  <a:lnTo>
                    <a:pt x="941070" y="35306"/>
                  </a:lnTo>
                  <a:lnTo>
                    <a:pt x="927862" y="35306"/>
                  </a:lnTo>
                  <a:lnTo>
                    <a:pt x="927862" y="127635"/>
                  </a:lnTo>
                  <a:lnTo>
                    <a:pt x="942086" y="127635"/>
                  </a:lnTo>
                  <a:lnTo>
                    <a:pt x="952474" y="105537"/>
                  </a:lnTo>
                  <a:lnTo>
                    <a:pt x="975106" y="57404"/>
                  </a:lnTo>
                  <a:lnTo>
                    <a:pt x="975106" y="127635"/>
                  </a:lnTo>
                  <a:lnTo>
                    <a:pt x="988314" y="127635"/>
                  </a:lnTo>
                  <a:lnTo>
                    <a:pt x="988314" y="57404"/>
                  </a:lnTo>
                  <a:lnTo>
                    <a:pt x="988314" y="35306"/>
                  </a:lnTo>
                  <a:close/>
                </a:path>
                <a:path w="1327784" h="165100">
                  <a:moveTo>
                    <a:pt x="1067689" y="101727"/>
                  </a:moveTo>
                  <a:lnTo>
                    <a:pt x="1066876" y="93916"/>
                  </a:lnTo>
                  <a:lnTo>
                    <a:pt x="1064450" y="87630"/>
                  </a:lnTo>
                  <a:lnTo>
                    <a:pt x="1063688" y="86741"/>
                  </a:lnTo>
                  <a:lnTo>
                    <a:pt x="1060399" y="82867"/>
                  </a:lnTo>
                  <a:lnTo>
                    <a:pt x="1054735" y="79629"/>
                  </a:lnTo>
                  <a:lnTo>
                    <a:pt x="1061212" y="76073"/>
                  </a:lnTo>
                  <a:lnTo>
                    <a:pt x="1062177" y="74041"/>
                  </a:lnTo>
                  <a:lnTo>
                    <a:pt x="1064387" y="69469"/>
                  </a:lnTo>
                  <a:lnTo>
                    <a:pt x="1064387" y="59690"/>
                  </a:lnTo>
                  <a:lnTo>
                    <a:pt x="1062685" y="49149"/>
                  </a:lnTo>
                  <a:lnTo>
                    <a:pt x="1062075" y="48133"/>
                  </a:lnTo>
                  <a:lnTo>
                    <a:pt x="1057541" y="41402"/>
                  </a:lnTo>
                  <a:lnTo>
                    <a:pt x="1054100" y="39560"/>
                  </a:lnTo>
                  <a:lnTo>
                    <a:pt x="1054100" y="91440"/>
                  </a:lnTo>
                  <a:lnTo>
                    <a:pt x="1054100" y="110236"/>
                  </a:lnTo>
                  <a:lnTo>
                    <a:pt x="1048512" y="114808"/>
                  </a:lnTo>
                  <a:lnTo>
                    <a:pt x="1020318" y="114808"/>
                  </a:lnTo>
                  <a:lnTo>
                    <a:pt x="1020318" y="86741"/>
                  </a:lnTo>
                  <a:lnTo>
                    <a:pt x="1048131" y="86741"/>
                  </a:lnTo>
                  <a:lnTo>
                    <a:pt x="1054100" y="91440"/>
                  </a:lnTo>
                  <a:lnTo>
                    <a:pt x="1054100" y="39560"/>
                  </a:lnTo>
                  <a:lnTo>
                    <a:pt x="1051179" y="37998"/>
                  </a:lnTo>
                  <a:lnTo>
                    <a:pt x="1051179" y="56642"/>
                  </a:lnTo>
                  <a:lnTo>
                    <a:pt x="1051179" y="65659"/>
                  </a:lnTo>
                  <a:lnTo>
                    <a:pt x="1050036" y="68961"/>
                  </a:lnTo>
                  <a:lnTo>
                    <a:pt x="1045210" y="73025"/>
                  </a:lnTo>
                  <a:lnTo>
                    <a:pt x="1041273" y="74041"/>
                  </a:lnTo>
                  <a:lnTo>
                    <a:pt x="1020318" y="74041"/>
                  </a:lnTo>
                  <a:lnTo>
                    <a:pt x="1020318" y="48133"/>
                  </a:lnTo>
                  <a:lnTo>
                    <a:pt x="1040765" y="48133"/>
                  </a:lnTo>
                  <a:lnTo>
                    <a:pt x="1044956" y="49149"/>
                  </a:lnTo>
                  <a:lnTo>
                    <a:pt x="1047496" y="51308"/>
                  </a:lnTo>
                  <a:lnTo>
                    <a:pt x="1050036" y="53340"/>
                  </a:lnTo>
                  <a:lnTo>
                    <a:pt x="1051179" y="56642"/>
                  </a:lnTo>
                  <a:lnTo>
                    <a:pt x="1051179" y="37998"/>
                  </a:lnTo>
                  <a:lnTo>
                    <a:pt x="1049007" y="36830"/>
                  </a:lnTo>
                  <a:lnTo>
                    <a:pt x="1037082" y="35306"/>
                  </a:lnTo>
                  <a:lnTo>
                    <a:pt x="1007110" y="35306"/>
                  </a:lnTo>
                  <a:lnTo>
                    <a:pt x="1007110" y="127635"/>
                  </a:lnTo>
                  <a:lnTo>
                    <a:pt x="1049782" y="127635"/>
                  </a:lnTo>
                  <a:lnTo>
                    <a:pt x="1056005" y="125222"/>
                  </a:lnTo>
                  <a:lnTo>
                    <a:pt x="1065403" y="115824"/>
                  </a:lnTo>
                  <a:lnTo>
                    <a:pt x="1065771" y="114808"/>
                  </a:lnTo>
                  <a:lnTo>
                    <a:pt x="1067689" y="109601"/>
                  </a:lnTo>
                  <a:lnTo>
                    <a:pt x="1067689" y="101727"/>
                  </a:lnTo>
                  <a:close/>
                </a:path>
                <a:path w="1327784" h="165100">
                  <a:moveTo>
                    <a:pt x="1141730" y="35306"/>
                  </a:moveTo>
                  <a:lnTo>
                    <a:pt x="1128649" y="35306"/>
                  </a:lnTo>
                  <a:lnTo>
                    <a:pt x="1128649" y="73533"/>
                  </a:lnTo>
                  <a:lnTo>
                    <a:pt x="1094994" y="73533"/>
                  </a:lnTo>
                  <a:lnTo>
                    <a:pt x="1094994" y="35306"/>
                  </a:lnTo>
                  <a:lnTo>
                    <a:pt x="1081786" y="35306"/>
                  </a:lnTo>
                  <a:lnTo>
                    <a:pt x="1081786" y="127635"/>
                  </a:lnTo>
                  <a:lnTo>
                    <a:pt x="1094994" y="127635"/>
                  </a:lnTo>
                  <a:lnTo>
                    <a:pt x="1094994" y="86487"/>
                  </a:lnTo>
                  <a:lnTo>
                    <a:pt x="1128649" y="86487"/>
                  </a:lnTo>
                  <a:lnTo>
                    <a:pt x="1128649" y="127635"/>
                  </a:lnTo>
                  <a:lnTo>
                    <a:pt x="1141730" y="127635"/>
                  </a:lnTo>
                  <a:lnTo>
                    <a:pt x="1141730" y="86487"/>
                  </a:lnTo>
                  <a:lnTo>
                    <a:pt x="1141730" y="73533"/>
                  </a:lnTo>
                  <a:lnTo>
                    <a:pt x="1141730" y="35306"/>
                  </a:lnTo>
                  <a:close/>
                </a:path>
                <a:path w="1327784" h="165100">
                  <a:moveTo>
                    <a:pt x="1223010" y="90805"/>
                  </a:moveTo>
                  <a:lnTo>
                    <a:pt x="1220381" y="84074"/>
                  </a:lnTo>
                  <a:lnTo>
                    <a:pt x="1214882" y="78867"/>
                  </a:lnTo>
                  <a:lnTo>
                    <a:pt x="1209548" y="73787"/>
                  </a:lnTo>
                  <a:lnTo>
                    <a:pt x="1209421" y="73748"/>
                  </a:lnTo>
                  <a:lnTo>
                    <a:pt x="1209421" y="89154"/>
                  </a:lnTo>
                  <a:lnTo>
                    <a:pt x="1209421" y="109728"/>
                  </a:lnTo>
                  <a:lnTo>
                    <a:pt x="1203452" y="114808"/>
                  </a:lnTo>
                  <a:lnTo>
                    <a:pt x="1175766" y="114808"/>
                  </a:lnTo>
                  <a:lnTo>
                    <a:pt x="1175766" y="84074"/>
                  </a:lnTo>
                  <a:lnTo>
                    <a:pt x="1203452" y="84074"/>
                  </a:lnTo>
                  <a:lnTo>
                    <a:pt x="1209421" y="89154"/>
                  </a:lnTo>
                  <a:lnTo>
                    <a:pt x="1209421" y="73748"/>
                  </a:lnTo>
                  <a:lnTo>
                    <a:pt x="1201928" y="71247"/>
                  </a:lnTo>
                  <a:lnTo>
                    <a:pt x="1175766" y="71247"/>
                  </a:lnTo>
                  <a:lnTo>
                    <a:pt x="1175766" y="35306"/>
                  </a:lnTo>
                  <a:lnTo>
                    <a:pt x="1162558" y="35306"/>
                  </a:lnTo>
                  <a:lnTo>
                    <a:pt x="1162558" y="127635"/>
                  </a:lnTo>
                  <a:lnTo>
                    <a:pt x="1201928" y="127635"/>
                  </a:lnTo>
                  <a:lnTo>
                    <a:pt x="1209548" y="125095"/>
                  </a:lnTo>
                  <a:lnTo>
                    <a:pt x="1214882" y="120015"/>
                  </a:lnTo>
                  <a:lnTo>
                    <a:pt x="1220343" y="115062"/>
                  </a:lnTo>
                  <a:lnTo>
                    <a:pt x="1220431" y="114808"/>
                  </a:lnTo>
                  <a:lnTo>
                    <a:pt x="1223010" y="108077"/>
                  </a:lnTo>
                  <a:lnTo>
                    <a:pt x="1223010" y="90805"/>
                  </a:lnTo>
                  <a:close/>
                </a:path>
                <a:path w="1327784" h="165100">
                  <a:moveTo>
                    <a:pt x="1245489" y="35306"/>
                  </a:moveTo>
                  <a:lnTo>
                    <a:pt x="1232408" y="35306"/>
                  </a:lnTo>
                  <a:lnTo>
                    <a:pt x="1232408" y="127635"/>
                  </a:lnTo>
                  <a:lnTo>
                    <a:pt x="1245489" y="127635"/>
                  </a:lnTo>
                  <a:lnTo>
                    <a:pt x="1245489" y="35306"/>
                  </a:lnTo>
                  <a:close/>
                </a:path>
                <a:path w="1327784" h="165100">
                  <a:moveTo>
                    <a:pt x="1327785" y="81534"/>
                  </a:moveTo>
                  <a:lnTo>
                    <a:pt x="1327289" y="72517"/>
                  </a:lnTo>
                  <a:lnTo>
                    <a:pt x="1327188" y="70662"/>
                  </a:lnTo>
                  <a:lnTo>
                    <a:pt x="1325460" y="61328"/>
                  </a:lnTo>
                  <a:lnTo>
                    <a:pt x="1325410" y="61074"/>
                  </a:lnTo>
                  <a:lnTo>
                    <a:pt x="1322565" y="53060"/>
                  </a:lnTo>
                  <a:lnTo>
                    <a:pt x="1322476" y="52806"/>
                  </a:lnTo>
                  <a:lnTo>
                    <a:pt x="1318450" y="45974"/>
                  </a:lnTo>
                  <a:lnTo>
                    <a:pt x="1313942" y="41046"/>
                  </a:lnTo>
                  <a:lnTo>
                    <a:pt x="1313942" y="72517"/>
                  </a:lnTo>
                  <a:lnTo>
                    <a:pt x="1272413" y="72517"/>
                  </a:lnTo>
                  <a:lnTo>
                    <a:pt x="1273429" y="63627"/>
                  </a:lnTo>
                  <a:lnTo>
                    <a:pt x="1275791" y="57023"/>
                  </a:lnTo>
                  <a:lnTo>
                    <a:pt x="1279652" y="52578"/>
                  </a:lnTo>
                  <a:lnTo>
                    <a:pt x="1283335" y="48133"/>
                  </a:lnTo>
                  <a:lnTo>
                    <a:pt x="1287907" y="45974"/>
                  </a:lnTo>
                  <a:lnTo>
                    <a:pt x="1298448" y="45974"/>
                  </a:lnTo>
                  <a:lnTo>
                    <a:pt x="1313942" y="72517"/>
                  </a:lnTo>
                  <a:lnTo>
                    <a:pt x="1313942" y="41046"/>
                  </a:lnTo>
                  <a:lnTo>
                    <a:pt x="1313332" y="40386"/>
                  </a:lnTo>
                  <a:lnTo>
                    <a:pt x="1307414" y="36372"/>
                  </a:lnTo>
                  <a:lnTo>
                    <a:pt x="1300670" y="33959"/>
                  </a:lnTo>
                  <a:lnTo>
                    <a:pt x="1293114" y="33147"/>
                  </a:lnTo>
                  <a:lnTo>
                    <a:pt x="1285748" y="33959"/>
                  </a:lnTo>
                  <a:lnTo>
                    <a:pt x="1259078" y="70662"/>
                  </a:lnTo>
                  <a:lnTo>
                    <a:pt x="1258443" y="81534"/>
                  </a:lnTo>
                  <a:lnTo>
                    <a:pt x="1259052" y="92278"/>
                  </a:lnTo>
                  <a:lnTo>
                    <a:pt x="1279867" y="126644"/>
                  </a:lnTo>
                  <a:lnTo>
                    <a:pt x="1294638" y="129794"/>
                  </a:lnTo>
                  <a:lnTo>
                    <a:pt x="1303020" y="129794"/>
                  </a:lnTo>
                  <a:lnTo>
                    <a:pt x="1310259" y="127254"/>
                  </a:lnTo>
                  <a:lnTo>
                    <a:pt x="1321650" y="117094"/>
                  </a:lnTo>
                  <a:lnTo>
                    <a:pt x="1321816" y="117094"/>
                  </a:lnTo>
                  <a:lnTo>
                    <a:pt x="1325372" y="109601"/>
                  </a:lnTo>
                  <a:lnTo>
                    <a:pt x="1326388" y="100076"/>
                  </a:lnTo>
                  <a:lnTo>
                    <a:pt x="1312799" y="100076"/>
                  </a:lnTo>
                  <a:lnTo>
                    <a:pt x="1312748" y="101790"/>
                  </a:lnTo>
                  <a:lnTo>
                    <a:pt x="1312672" y="105410"/>
                  </a:lnTo>
                  <a:lnTo>
                    <a:pt x="1310767" y="109601"/>
                  </a:lnTo>
                  <a:lnTo>
                    <a:pt x="1306957" y="112522"/>
                  </a:lnTo>
                  <a:lnTo>
                    <a:pt x="1303274" y="115443"/>
                  </a:lnTo>
                  <a:lnTo>
                    <a:pt x="1298867" y="117094"/>
                  </a:lnTo>
                  <a:lnTo>
                    <a:pt x="1288783" y="117094"/>
                  </a:lnTo>
                  <a:lnTo>
                    <a:pt x="1283335" y="114300"/>
                  </a:lnTo>
                  <a:lnTo>
                    <a:pt x="1275080" y="104013"/>
                  </a:lnTo>
                  <a:lnTo>
                    <a:pt x="1272667" y="96139"/>
                  </a:lnTo>
                  <a:lnTo>
                    <a:pt x="1272159" y="85471"/>
                  </a:lnTo>
                  <a:lnTo>
                    <a:pt x="1327785" y="85471"/>
                  </a:lnTo>
                  <a:lnTo>
                    <a:pt x="1327785" y="81534"/>
                  </a:lnTo>
                  <a:close/>
                </a:path>
              </a:pathLst>
            </a:custGeom>
            <a:solidFill>
              <a:srgbClr val="000000"/>
            </a:solidFill>
          </p:spPr>
          <p:txBody>
            <a:bodyPr wrap="square" lIns="0" tIns="0" rIns="0" bIns="0" rtlCol="0"/>
            <a:lstStyle/>
            <a:p>
              <a:endParaRPr/>
            </a:p>
          </p:txBody>
        </p:sp>
        <p:pic>
          <p:nvPicPr>
            <p:cNvPr id="24" name="object 24"/>
            <p:cNvPicPr/>
            <p:nvPr/>
          </p:nvPicPr>
          <p:blipFill>
            <a:blip r:embed="rId6" cstate="print"/>
            <a:stretch>
              <a:fillRect/>
            </a:stretch>
          </p:blipFill>
          <p:spPr>
            <a:xfrm>
              <a:off x="11160760" y="2185415"/>
              <a:ext cx="143891" cy="96647"/>
            </a:xfrm>
            <a:prstGeom prst="rect">
              <a:avLst/>
            </a:prstGeom>
          </p:spPr>
        </p:pic>
        <p:pic>
          <p:nvPicPr>
            <p:cNvPr id="25" name="object 25"/>
            <p:cNvPicPr/>
            <p:nvPr/>
          </p:nvPicPr>
          <p:blipFill>
            <a:blip r:embed="rId7" cstate="print"/>
            <a:stretch>
              <a:fillRect/>
            </a:stretch>
          </p:blipFill>
          <p:spPr>
            <a:xfrm>
              <a:off x="9832340" y="2185415"/>
              <a:ext cx="1258951" cy="332994"/>
            </a:xfrm>
            <a:prstGeom prst="rect">
              <a:avLst/>
            </a:prstGeom>
          </p:spPr>
        </p:pic>
        <p:sp>
          <p:nvSpPr>
            <p:cNvPr id="26" name="object 26"/>
            <p:cNvSpPr/>
            <p:nvPr/>
          </p:nvSpPr>
          <p:spPr>
            <a:xfrm>
              <a:off x="5349240" y="2590545"/>
              <a:ext cx="3002280" cy="523240"/>
            </a:xfrm>
            <a:custGeom>
              <a:avLst/>
              <a:gdLst/>
              <a:ahLst/>
              <a:cxnLst/>
              <a:rect l="l" t="t" r="r" b="b"/>
              <a:pathLst>
                <a:path w="3002279" h="523239">
                  <a:moveTo>
                    <a:pt x="3002280" y="0"/>
                  </a:moveTo>
                  <a:lnTo>
                    <a:pt x="0" y="0"/>
                  </a:lnTo>
                  <a:lnTo>
                    <a:pt x="0" y="523239"/>
                  </a:lnTo>
                  <a:lnTo>
                    <a:pt x="3002280" y="523239"/>
                  </a:lnTo>
                  <a:lnTo>
                    <a:pt x="3002280" y="0"/>
                  </a:lnTo>
                  <a:close/>
                </a:path>
              </a:pathLst>
            </a:custGeom>
            <a:solidFill>
              <a:srgbClr val="AB7946"/>
            </a:solidFill>
          </p:spPr>
          <p:txBody>
            <a:bodyPr wrap="square" lIns="0" tIns="0" rIns="0" bIns="0" rtlCol="0"/>
            <a:lstStyle/>
            <a:p>
              <a:endParaRPr/>
            </a:p>
          </p:txBody>
        </p:sp>
        <p:sp>
          <p:nvSpPr>
            <p:cNvPr id="27" name="object 27"/>
            <p:cNvSpPr/>
            <p:nvPr/>
          </p:nvSpPr>
          <p:spPr>
            <a:xfrm>
              <a:off x="5924296" y="2681985"/>
              <a:ext cx="682625" cy="132080"/>
            </a:xfrm>
            <a:custGeom>
              <a:avLst/>
              <a:gdLst/>
              <a:ahLst/>
              <a:cxnLst/>
              <a:rect l="l" t="t" r="r" b="b"/>
              <a:pathLst>
                <a:path w="682625" h="132080">
                  <a:moveTo>
                    <a:pt x="13969" y="89280"/>
                  </a:moveTo>
                  <a:lnTo>
                    <a:pt x="0" y="89280"/>
                  </a:lnTo>
                  <a:lnTo>
                    <a:pt x="1241" y="98425"/>
                  </a:lnTo>
                  <a:lnTo>
                    <a:pt x="25574" y="129174"/>
                  </a:lnTo>
                  <a:lnTo>
                    <a:pt x="41401" y="131952"/>
                  </a:lnTo>
                  <a:lnTo>
                    <a:pt x="51712" y="130835"/>
                  </a:lnTo>
                  <a:lnTo>
                    <a:pt x="60928" y="127492"/>
                  </a:lnTo>
                  <a:lnTo>
                    <a:pt x="69048" y="121933"/>
                  </a:lnTo>
                  <a:lnTo>
                    <a:pt x="73084" y="117475"/>
                  </a:lnTo>
                  <a:lnTo>
                    <a:pt x="33654" y="117475"/>
                  </a:lnTo>
                  <a:lnTo>
                    <a:pt x="27177" y="115062"/>
                  </a:lnTo>
                  <a:lnTo>
                    <a:pt x="22225" y="110236"/>
                  </a:lnTo>
                  <a:lnTo>
                    <a:pt x="17271" y="105283"/>
                  </a:lnTo>
                  <a:lnTo>
                    <a:pt x="14604" y="98425"/>
                  </a:lnTo>
                  <a:lnTo>
                    <a:pt x="13969" y="89280"/>
                  </a:lnTo>
                  <a:close/>
                </a:path>
                <a:path w="682625" h="132080">
                  <a:moveTo>
                    <a:pt x="73084" y="14477"/>
                  </a:moveTo>
                  <a:lnTo>
                    <a:pt x="50545" y="14477"/>
                  </a:lnTo>
                  <a:lnTo>
                    <a:pt x="58038" y="18034"/>
                  </a:lnTo>
                  <a:lnTo>
                    <a:pt x="64007" y="25146"/>
                  </a:lnTo>
                  <a:lnTo>
                    <a:pt x="67958" y="31097"/>
                  </a:lnTo>
                  <a:lnTo>
                    <a:pt x="71040" y="38274"/>
                  </a:lnTo>
                  <a:lnTo>
                    <a:pt x="73241" y="46666"/>
                  </a:lnTo>
                  <a:lnTo>
                    <a:pt x="74549" y="56261"/>
                  </a:lnTo>
                  <a:lnTo>
                    <a:pt x="37083" y="56261"/>
                  </a:lnTo>
                  <a:lnTo>
                    <a:pt x="37083" y="71500"/>
                  </a:lnTo>
                  <a:lnTo>
                    <a:pt x="74802" y="71500"/>
                  </a:lnTo>
                  <a:lnTo>
                    <a:pt x="73808" y="82073"/>
                  </a:lnTo>
                  <a:lnTo>
                    <a:pt x="71802" y="91312"/>
                  </a:lnTo>
                  <a:lnTo>
                    <a:pt x="68940" y="98899"/>
                  </a:lnTo>
                  <a:lnTo>
                    <a:pt x="68820" y="99218"/>
                  </a:lnTo>
                  <a:lnTo>
                    <a:pt x="64896" y="105790"/>
                  </a:lnTo>
                  <a:lnTo>
                    <a:pt x="60086" y="110884"/>
                  </a:lnTo>
                  <a:lnTo>
                    <a:pt x="54428" y="114659"/>
                  </a:lnTo>
                  <a:lnTo>
                    <a:pt x="54272" y="114659"/>
                  </a:lnTo>
                  <a:lnTo>
                    <a:pt x="48466" y="116738"/>
                  </a:lnTo>
                  <a:lnTo>
                    <a:pt x="41655" y="117475"/>
                  </a:lnTo>
                  <a:lnTo>
                    <a:pt x="73084" y="117475"/>
                  </a:lnTo>
                  <a:lnTo>
                    <a:pt x="88110" y="80347"/>
                  </a:lnTo>
                  <a:lnTo>
                    <a:pt x="88900" y="65912"/>
                  </a:lnTo>
                  <a:lnTo>
                    <a:pt x="88110" y="51552"/>
                  </a:lnTo>
                  <a:lnTo>
                    <a:pt x="85725" y="38750"/>
                  </a:lnTo>
                  <a:lnTo>
                    <a:pt x="81720" y="27497"/>
                  </a:lnTo>
                  <a:lnTo>
                    <a:pt x="76073" y="17779"/>
                  </a:lnTo>
                  <a:lnTo>
                    <a:pt x="73084" y="14477"/>
                  </a:lnTo>
                  <a:close/>
                </a:path>
                <a:path w="682625" h="132080">
                  <a:moveTo>
                    <a:pt x="41401" y="0"/>
                  </a:moveTo>
                  <a:lnTo>
                    <a:pt x="3968" y="24209"/>
                  </a:lnTo>
                  <a:lnTo>
                    <a:pt x="0" y="40766"/>
                  </a:lnTo>
                  <a:lnTo>
                    <a:pt x="13969" y="40766"/>
                  </a:lnTo>
                  <a:lnTo>
                    <a:pt x="14477" y="32765"/>
                  </a:lnTo>
                  <a:lnTo>
                    <a:pt x="17271" y="26288"/>
                  </a:lnTo>
                  <a:lnTo>
                    <a:pt x="22351" y="21589"/>
                  </a:lnTo>
                  <a:lnTo>
                    <a:pt x="27304" y="16763"/>
                  </a:lnTo>
                  <a:lnTo>
                    <a:pt x="33654" y="14477"/>
                  </a:lnTo>
                  <a:lnTo>
                    <a:pt x="73084" y="14477"/>
                  </a:lnTo>
                  <a:lnTo>
                    <a:pt x="69048" y="10019"/>
                  </a:lnTo>
                  <a:lnTo>
                    <a:pt x="60928" y="4460"/>
                  </a:lnTo>
                  <a:lnTo>
                    <a:pt x="51712" y="1117"/>
                  </a:lnTo>
                  <a:lnTo>
                    <a:pt x="41401" y="0"/>
                  </a:lnTo>
                  <a:close/>
                </a:path>
                <a:path w="682625" h="132080">
                  <a:moveTo>
                    <a:pt x="118871" y="2159"/>
                  </a:moveTo>
                  <a:lnTo>
                    <a:pt x="105409" y="2159"/>
                  </a:lnTo>
                  <a:lnTo>
                    <a:pt x="105409" y="129793"/>
                  </a:lnTo>
                  <a:lnTo>
                    <a:pt x="118871" y="129793"/>
                  </a:lnTo>
                  <a:lnTo>
                    <a:pt x="118871" y="85598"/>
                  </a:lnTo>
                  <a:lnTo>
                    <a:pt x="134746" y="66166"/>
                  </a:lnTo>
                  <a:lnTo>
                    <a:pt x="151016" y="66166"/>
                  </a:lnTo>
                  <a:lnTo>
                    <a:pt x="150563" y="65404"/>
                  </a:lnTo>
                  <a:lnTo>
                    <a:pt x="118871" y="65404"/>
                  </a:lnTo>
                  <a:lnTo>
                    <a:pt x="118871" y="2159"/>
                  </a:lnTo>
                  <a:close/>
                </a:path>
                <a:path w="682625" h="132080">
                  <a:moveTo>
                    <a:pt x="151016" y="66166"/>
                  </a:moveTo>
                  <a:lnTo>
                    <a:pt x="134746" y="66166"/>
                  </a:lnTo>
                  <a:lnTo>
                    <a:pt x="171068" y="129793"/>
                  </a:lnTo>
                  <a:lnTo>
                    <a:pt x="188849" y="129793"/>
                  </a:lnTo>
                  <a:lnTo>
                    <a:pt x="151016" y="66166"/>
                  </a:lnTo>
                  <a:close/>
                </a:path>
                <a:path w="682625" h="132080">
                  <a:moveTo>
                    <a:pt x="186943" y="2159"/>
                  </a:moveTo>
                  <a:lnTo>
                    <a:pt x="168655" y="2159"/>
                  </a:lnTo>
                  <a:lnTo>
                    <a:pt x="118871" y="65404"/>
                  </a:lnTo>
                  <a:lnTo>
                    <a:pt x="150563" y="65404"/>
                  </a:lnTo>
                  <a:lnTo>
                    <a:pt x="144144" y="54610"/>
                  </a:lnTo>
                  <a:lnTo>
                    <a:pt x="186943" y="2159"/>
                  </a:lnTo>
                  <a:close/>
                </a:path>
                <a:path w="682625" h="132080">
                  <a:moveTo>
                    <a:pt x="242696" y="0"/>
                  </a:moveTo>
                  <a:lnTo>
                    <a:pt x="208007" y="17811"/>
                  </a:lnTo>
                  <a:lnTo>
                    <a:pt x="195199" y="65912"/>
                  </a:lnTo>
                  <a:lnTo>
                    <a:pt x="196006" y="80347"/>
                  </a:lnTo>
                  <a:lnTo>
                    <a:pt x="215050" y="121933"/>
                  </a:lnTo>
                  <a:lnTo>
                    <a:pt x="242696" y="131952"/>
                  </a:lnTo>
                  <a:lnTo>
                    <a:pt x="250985" y="131260"/>
                  </a:lnTo>
                  <a:lnTo>
                    <a:pt x="258524" y="129174"/>
                  </a:lnTo>
                  <a:lnTo>
                    <a:pt x="265324" y="125684"/>
                  </a:lnTo>
                  <a:lnTo>
                    <a:pt x="271399" y="120776"/>
                  </a:lnTo>
                  <a:lnTo>
                    <a:pt x="274109" y="117475"/>
                  </a:lnTo>
                  <a:lnTo>
                    <a:pt x="242569" y="117475"/>
                  </a:lnTo>
                  <a:lnTo>
                    <a:pt x="235259" y="116641"/>
                  </a:lnTo>
                  <a:lnTo>
                    <a:pt x="209720" y="77583"/>
                  </a:lnTo>
                  <a:lnTo>
                    <a:pt x="209168" y="65912"/>
                  </a:lnTo>
                  <a:lnTo>
                    <a:pt x="209738" y="54244"/>
                  </a:lnTo>
                  <a:lnTo>
                    <a:pt x="228885" y="17811"/>
                  </a:lnTo>
                  <a:lnTo>
                    <a:pt x="242824" y="14477"/>
                  </a:lnTo>
                  <a:lnTo>
                    <a:pt x="273840" y="14477"/>
                  </a:lnTo>
                  <a:lnTo>
                    <a:pt x="271017" y="11175"/>
                  </a:lnTo>
                  <a:lnTo>
                    <a:pt x="264824" y="6268"/>
                  </a:lnTo>
                  <a:lnTo>
                    <a:pt x="258048" y="2778"/>
                  </a:lnTo>
                  <a:lnTo>
                    <a:pt x="250676" y="692"/>
                  </a:lnTo>
                  <a:lnTo>
                    <a:pt x="242696" y="0"/>
                  </a:lnTo>
                  <a:close/>
                </a:path>
                <a:path w="682625" h="132080">
                  <a:moveTo>
                    <a:pt x="284225" y="89280"/>
                  </a:moveTo>
                  <a:lnTo>
                    <a:pt x="270255" y="89280"/>
                  </a:lnTo>
                  <a:lnTo>
                    <a:pt x="269741" y="96684"/>
                  </a:lnTo>
                  <a:lnTo>
                    <a:pt x="269620" y="98425"/>
                  </a:lnTo>
                  <a:lnTo>
                    <a:pt x="266826" y="105283"/>
                  </a:lnTo>
                  <a:lnTo>
                    <a:pt x="261874" y="110236"/>
                  </a:lnTo>
                  <a:lnTo>
                    <a:pt x="256920" y="115062"/>
                  </a:lnTo>
                  <a:lnTo>
                    <a:pt x="250443" y="117475"/>
                  </a:lnTo>
                  <a:lnTo>
                    <a:pt x="274109" y="117475"/>
                  </a:lnTo>
                  <a:lnTo>
                    <a:pt x="276421" y="114659"/>
                  </a:lnTo>
                  <a:lnTo>
                    <a:pt x="280241" y="107362"/>
                  </a:lnTo>
                  <a:lnTo>
                    <a:pt x="282846" y="98899"/>
                  </a:lnTo>
                  <a:lnTo>
                    <a:pt x="284225" y="89280"/>
                  </a:lnTo>
                  <a:close/>
                </a:path>
                <a:path w="682625" h="132080">
                  <a:moveTo>
                    <a:pt x="273840" y="14477"/>
                  </a:moveTo>
                  <a:lnTo>
                    <a:pt x="250443" y="14477"/>
                  </a:lnTo>
                  <a:lnTo>
                    <a:pt x="256793" y="16763"/>
                  </a:lnTo>
                  <a:lnTo>
                    <a:pt x="266826" y="26288"/>
                  </a:lnTo>
                  <a:lnTo>
                    <a:pt x="269620" y="32765"/>
                  </a:lnTo>
                  <a:lnTo>
                    <a:pt x="270255" y="40766"/>
                  </a:lnTo>
                  <a:lnTo>
                    <a:pt x="284225" y="40766"/>
                  </a:lnTo>
                  <a:lnTo>
                    <a:pt x="282937" y="32765"/>
                  </a:lnTo>
                  <a:lnTo>
                    <a:pt x="282823" y="32053"/>
                  </a:lnTo>
                  <a:lnTo>
                    <a:pt x="280146" y="24209"/>
                  </a:lnTo>
                  <a:lnTo>
                    <a:pt x="276207" y="17246"/>
                  </a:lnTo>
                  <a:lnTo>
                    <a:pt x="273840" y="14477"/>
                  </a:lnTo>
                  <a:close/>
                </a:path>
                <a:path w="682625" h="132080">
                  <a:moveTo>
                    <a:pt x="383666" y="2159"/>
                  </a:moveTo>
                  <a:lnTo>
                    <a:pt x="303529" y="2159"/>
                  </a:lnTo>
                  <a:lnTo>
                    <a:pt x="303529" y="129793"/>
                  </a:lnTo>
                  <a:lnTo>
                    <a:pt x="316991" y="129793"/>
                  </a:lnTo>
                  <a:lnTo>
                    <a:pt x="316991" y="17272"/>
                  </a:lnTo>
                  <a:lnTo>
                    <a:pt x="383666" y="17272"/>
                  </a:lnTo>
                  <a:lnTo>
                    <a:pt x="383666" y="2159"/>
                  </a:lnTo>
                  <a:close/>
                </a:path>
                <a:path w="682625" h="132080">
                  <a:moveTo>
                    <a:pt x="383666" y="17272"/>
                  </a:moveTo>
                  <a:lnTo>
                    <a:pt x="370077" y="17272"/>
                  </a:lnTo>
                  <a:lnTo>
                    <a:pt x="370077" y="129793"/>
                  </a:lnTo>
                  <a:lnTo>
                    <a:pt x="383666" y="129793"/>
                  </a:lnTo>
                  <a:lnTo>
                    <a:pt x="383666" y="17272"/>
                  </a:lnTo>
                  <a:close/>
                </a:path>
                <a:path w="682625" h="132080">
                  <a:moveTo>
                    <a:pt x="449833" y="0"/>
                  </a:moveTo>
                  <a:lnTo>
                    <a:pt x="414654" y="18034"/>
                  </a:lnTo>
                  <a:lnTo>
                    <a:pt x="400938" y="65912"/>
                  </a:lnTo>
                  <a:lnTo>
                    <a:pt x="401807" y="80111"/>
                  </a:lnTo>
                  <a:lnTo>
                    <a:pt x="418063" y="117475"/>
                  </a:lnTo>
                  <a:lnTo>
                    <a:pt x="449833" y="131952"/>
                  </a:lnTo>
                  <a:lnTo>
                    <a:pt x="460099" y="130831"/>
                  </a:lnTo>
                  <a:lnTo>
                    <a:pt x="469376" y="127460"/>
                  </a:lnTo>
                  <a:lnTo>
                    <a:pt x="477676" y="121826"/>
                  </a:lnTo>
                  <a:lnTo>
                    <a:pt x="481713" y="117475"/>
                  </a:lnTo>
                  <a:lnTo>
                    <a:pt x="449706" y="117475"/>
                  </a:lnTo>
                  <a:lnTo>
                    <a:pt x="442440" y="116637"/>
                  </a:lnTo>
                  <a:lnTo>
                    <a:pt x="417369" y="87614"/>
                  </a:lnTo>
                  <a:lnTo>
                    <a:pt x="414908" y="65912"/>
                  </a:lnTo>
                  <a:lnTo>
                    <a:pt x="415526" y="54463"/>
                  </a:lnTo>
                  <a:lnTo>
                    <a:pt x="435943" y="17843"/>
                  </a:lnTo>
                  <a:lnTo>
                    <a:pt x="449961" y="14477"/>
                  </a:lnTo>
                  <a:lnTo>
                    <a:pt x="481713" y="14477"/>
                  </a:lnTo>
                  <a:lnTo>
                    <a:pt x="477676" y="10126"/>
                  </a:lnTo>
                  <a:lnTo>
                    <a:pt x="469376" y="4492"/>
                  </a:lnTo>
                  <a:lnTo>
                    <a:pt x="460099" y="1121"/>
                  </a:lnTo>
                  <a:lnTo>
                    <a:pt x="449833" y="0"/>
                  </a:lnTo>
                  <a:close/>
                </a:path>
                <a:path w="682625" h="132080">
                  <a:moveTo>
                    <a:pt x="481713" y="14477"/>
                  </a:moveTo>
                  <a:lnTo>
                    <a:pt x="449961" y="14477"/>
                  </a:lnTo>
                  <a:lnTo>
                    <a:pt x="457225" y="15315"/>
                  </a:lnTo>
                  <a:lnTo>
                    <a:pt x="463788" y="17843"/>
                  </a:lnTo>
                  <a:lnTo>
                    <a:pt x="484014" y="54463"/>
                  </a:lnTo>
                  <a:lnTo>
                    <a:pt x="484631" y="65912"/>
                  </a:lnTo>
                  <a:lnTo>
                    <a:pt x="484014" y="77436"/>
                  </a:lnTo>
                  <a:lnTo>
                    <a:pt x="463661" y="114109"/>
                  </a:lnTo>
                  <a:lnTo>
                    <a:pt x="449706" y="117475"/>
                  </a:lnTo>
                  <a:lnTo>
                    <a:pt x="481713" y="117475"/>
                  </a:lnTo>
                  <a:lnTo>
                    <a:pt x="497746" y="80111"/>
                  </a:lnTo>
                  <a:lnTo>
                    <a:pt x="498601" y="65912"/>
                  </a:lnTo>
                  <a:lnTo>
                    <a:pt x="497746" y="51788"/>
                  </a:lnTo>
                  <a:lnTo>
                    <a:pt x="495188" y="39115"/>
                  </a:lnTo>
                  <a:lnTo>
                    <a:pt x="491013" y="28066"/>
                  </a:lnTo>
                  <a:lnTo>
                    <a:pt x="490940" y="27872"/>
                  </a:lnTo>
                  <a:lnTo>
                    <a:pt x="485013" y="18034"/>
                  </a:lnTo>
                  <a:lnTo>
                    <a:pt x="481713" y="14477"/>
                  </a:lnTo>
                  <a:close/>
                </a:path>
                <a:path w="682625" h="132080">
                  <a:moveTo>
                    <a:pt x="561848" y="2159"/>
                  </a:moveTo>
                  <a:lnTo>
                    <a:pt x="515365" y="2159"/>
                  </a:lnTo>
                  <a:lnTo>
                    <a:pt x="515365" y="129793"/>
                  </a:lnTo>
                  <a:lnTo>
                    <a:pt x="528827" y="129793"/>
                  </a:lnTo>
                  <a:lnTo>
                    <a:pt x="528827" y="78739"/>
                  </a:lnTo>
                  <a:lnTo>
                    <a:pt x="554608" y="78739"/>
                  </a:lnTo>
                  <a:lnTo>
                    <a:pt x="586898" y="63626"/>
                  </a:lnTo>
                  <a:lnTo>
                    <a:pt x="528827" y="63626"/>
                  </a:lnTo>
                  <a:lnTo>
                    <a:pt x="528827" y="17272"/>
                  </a:lnTo>
                  <a:lnTo>
                    <a:pt x="587688" y="17272"/>
                  </a:lnTo>
                  <a:lnTo>
                    <a:pt x="584580" y="11175"/>
                  </a:lnTo>
                  <a:lnTo>
                    <a:pt x="580135" y="6985"/>
                  </a:lnTo>
                  <a:lnTo>
                    <a:pt x="568832" y="3175"/>
                  </a:lnTo>
                  <a:lnTo>
                    <a:pt x="561848" y="2159"/>
                  </a:lnTo>
                  <a:close/>
                </a:path>
                <a:path w="682625" h="132080">
                  <a:moveTo>
                    <a:pt x="587688" y="17272"/>
                  </a:moveTo>
                  <a:lnTo>
                    <a:pt x="560324" y="17272"/>
                  </a:lnTo>
                  <a:lnTo>
                    <a:pt x="564895" y="17779"/>
                  </a:lnTo>
                  <a:lnTo>
                    <a:pt x="567943" y="18923"/>
                  </a:lnTo>
                  <a:lnTo>
                    <a:pt x="571118" y="19938"/>
                  </a:lnTo>
                  <a:lnTo>
                    <a:pt x="573658" y="22351"/>
                  </a:lnTo>
                  <a:lnTo>
                    <a:pt x="575690" y="26415"/>
                  </a:lnTo>
                  <a:lnTo>
                    <a:pt x="577850" y="30352"/>
                  </a:lnTo>
                  <a:lnTo>
                    <a:pt x="578865" y="34798"/>
                  </a:lnTo>
                  <a:lnTo>
                    <a:pt x="578865" y="47625"/>
                  </a:lnTo>
                  <a:lnTo>
                    <a:pt x="576961" y="53466"/>
                  </a:lnTo>
                  <a:lnTo>
                    <a:pt x="569594" y="61594"/>
                  </a:lnTo>
                  <a:lnTo>
                    <a:pt x="563371" y="63626"/>
                  </a:lnTo>
                  <a:lnTo>
                    <a:pt x="586898" y="63626"/>
                  </a:lnTo>
                  <a:lnTo>
                    <a:pt x="587263" y="63158"/>
                  </a:lnTo>
                  <a:lnTo>
                    <a:pt x="590359" y="56419"/>
                  </a:lnTo>
                  <a:lnTo>
                    <a:pt x="592216" y="48490"/>
                  </a:lnTo>
                  <a:lnTo>
                    <a:pt x="592835" y="39369"/>
                  </a:lnTo>
                  <a:lnTo>
                    <a:pt x="592835" y="31368"/>
                  </a:lnTo>
                  <a:lnTo>
                    <a:pt x="591184" y="24129"/>
                  </a:lnTo>
                  <a:lnTo>
                    <a:pt x="587688" y="17272"/>
                  </a:lnTo>
                  <a:close/>
                </a:path>
                <a:path w="682625" h="132080">
                  <a:moveTo>
                    <a:pt x="648588" y="17272"/>
                  </a:moveTo>
                  <a:lnTo>
                    <a:pt x="635000" y="17272"/>
                  </a:lnTo>
                  <a:lnTo>
                    <a:pt x="635000" y="129793"/>
                  </a:lnTo>
                  <a:lnTo>
                    <a:pt x="648588" y="129793"/>
                  </a:lnTo>
                  <a:lnTo>
                    <a:pt x="648588" y="17272"/>
                  </a:lnTo>
                  <a:close/>
                </a:path>
                <a:path w="682625" h="132080">
                  <a:moveTo>
                    <a:pt x="682371" y="2159"/>
                  </a:moveTo>
                  <a:lnTo>
                    <a:pt x="601599" y="2159"/>
                  </a:lnTo>
                  <a:lnTo>
                    <a:pt x="601599" y="17272"/>
                  </a:lnTo>
                  <a:lnTo>
                    <a:pt x="682371" y="17272"/>
                  </a:lnTo>
                  <a:lnTo>
                    <a:pt x="682371" y="2159"/>
                  </a:lnTo>
                  <a:close/>
                </a:path>
              </a:pathLst>
            </a:custGeom>
            <a:solidFill>
              <a:srgbClr val="FFFFFF"/>
            </a:solidFill>
          </p:spPr>
          <p:txBody>
            <a:bodyPr wrap="square" lIns="0" tIns="0" rIns="0" bIns="0" rtlCol="0"/>
            <a:lstStyle/>
            <a:p>
              <a:endParaRPr/>
            </a:p>
          </p:txBody>
        </p:sp>
        <p:pic>
          <p:nvPicPr>
            <p:cNvPr id="28" name="object 28"/>
            <p:cNvPicPr/>
            <p:nvPr/>
          </p:nvPicPr>
          <p:blipFill>
            <a:blip r:embed="rId8" cstate="print"/>
            <a:stretch>
              <a:fillRect/>
            </a:stretch>
          </p:blipFill>
          <p:spPr>
            <a:xfrm>
              <a:off x="6659245" y="2681985"/>
              <a:ext cx="215010" cy="167259"/>
            </a:xfrm>
            <a:prstGeom prst="rect">
              <a:avLst/>
            </a:prstGeom>
          </p:spPr>
        </p:pic>
        <p:sp>
          <p:nvSpPr>
            <p:cNvPr id="29" name="object 29"/>
            <p:cNvSpPr/>
            <p:nvPr/>
          </p:nvSpPr>
          <p:spPr>
            <a:xfrm>
              <a:off x="6942214" y="2678429"/>
              <a:ext cx="822325" cy="135890"/>
            </a:xfrm>
            <a:custGeom>
              <a:avLst/>
              <a:gdLst/>
              <a:ahLst/>
              <a:cxnLst/>
              <a:rect l="l" t="t" r="r" b="b"/>
              <a:pathLst>
                <a:path w="822325" h="135889">
                  <a:moveTo>
                    <a:pt x="66789" y="91821"/>
                  </a:moveTo>
                  <a:lnTo>
                    <a:pt x="58801" y="63500"/>
                  </a:lnTo>
                  <a:lnTo>
                    <a:pt x="58026" y="62230"/>
                  </a:lnTo>
                  <a:lnTo>
                    <a:pt x="53327" y="56007"/>
                  </a:lnTo>
                  <a:lnTo>
                    <a:pt x="53327" y="84328"/>
                  </a:lnTo>
                  <a:lnTo>
                    <a:pt x="53327" y="101346"/>
                  </a:lnTo>
                  <a:lnTo>
                    <a:pt x="51549" y="108458"/>
                  </a:lnTo>
                  <a:lnTo>
                    <a:pt x="48247" y="114046"/>
                  </a:lnTo>
                  <a:lnTo>
                    <a:pt x="44818" y="119761"/>
                  </a:lnTo>
                  <a:lnTo>
                    <a:pt x="40043" y="122809"/>
                  </a:lnTo>
                  <a:lnTo>
                    <a:pt x="28346" y="122809"/>
                  </a:lnTo>
                  <a:lnTo>
                    <a:pt x="13563" y="87541"/>
                  </a:lnTo>
                  <a:lnTo>
                    <a:pt x="13068" y="77216"/>
                  </a:lnTo>
                  <a:lnTo>
                    <a:pt x="19926" y="68072"/>
                  </a:lnTo>
                  <a:lnTo>
                    <a:pt x="25450" y="64516"/>
                  </a:lnTo>
                  <a:lnTo>
                    <a:pt x="27038" y="63500"/>
                  </a:lnTo>
                  <a:lnTo>
                    <a:pt x="39992" y="63500"/>
                  </a:lnTo>
                  <a:lnTo>
                    <a:pt x="44564" y="66167"/>
                  </a:lnTo>
                  <a:lnTo>
                    <a:pt x="48120" y="71755"/>
                  </a:lnTo>
                  <a:lnTo>
                    <a:pt x="51549" y="77216"/>
                  </a:lnTo>
                  <a:lnTo>
                    <a:pt x="53327" y="84328"/>
                  </a:lnTo>
                  <a:lnTo>
                    <a:pt x="53327" y="56007"/>
                  </a:lnTo>
                  <a:lnTo>
                    <a:pt x="52184" y="54483"/>
                  </a:lnTo>
                  <a:lnTo>
                    <a:pt x="44945" y="50673"/>
                  </a:lnTo>
                  <a:lnTo>
                    <a:pt x="36436" y="50673"/>
                  </a:lnTo>
                  <a:lnTo>
                    <a:pt x="30048" y="51536"/>
                  </a:lnTo>
                  <a:lnTo>
                    <a:pt x="24053" y="54127"/>
                  </a:lnTo>
                  <a:lnTo>
                    <a:pt x="18427" y="58445"/>
                  </a:lnTo>
                  <a:lnTo>
                    <a:pt x="13195" y="64516"/>
                  </a:lnTo>
                  <a:lnTo>
                    <a:pt x="13970" y="54483"/>
                  </a:lnTo>
                  <a:lnTo>
                    <a:pt x="29070" y="16383"/>
                  </a:lnTo>
                  <a:lnTo>
                    <a:pt x="44945" y="16383"/>
                  </a:lnTo>
                  <a:lnTo>
                    <a:pt x="50406" y="22733"/>
                  </a:lnTo>
                  <a:lnTo>
                    <a:pt x="51549" y="35306"/>
                  </a:lnTo>
                  <a:lnTo>
                    <a:pt x="65138" y="35306"/>
                  </a:lnTo>
                  <a:lnTo>
                    <a:pt x="43675" y="3556"/>
                  </a:lnTo>
                  <a:lnTo>
                    <a:pt x="36055" y="3556"/>
                  </a:lnTo>
                  <a:lnTo>
                    <a:pt x="20218" y="7950"/>
                  </a:lnTo>
                  <a:lnTo>
                    <a:pt x="8902" y="21082"/>
                  </a:lnTo>
                  <a:lnTo>
                    <a:pt x="2120" y="42989"/>
                  </a:lnTo>
                  <a:lnTo>
                    <a:pt x="0" y="71755"/>
                  </a:lnTo>
                  <a:lnTo>
                    <a:pt x="0" y="77216"/>
                  </a:lnTo>
                  <a:lnTo>
                    <a:pt x="9131" y="119507"/>
                  </a:lnTo>
                  <a:lnTo>
                    <a:pt x="34912" y="135509"/>
                  </a:lnTo>
                  <a:lnTo>
                    <a:pt x="41783" y="134721"/>
                  </a:lnTo>
                  <a:lnTo>
                    <a:pt x="66255" y="100622"/>
                  </a:lnTo>
                  <a:lnTo>
                    <a:pt x="66789" y="91821"/>
                  </a:lnTo>
                  <a:close/>
                </a:path>
                <a:path w="822325" h="135889">
                  <a:moveTo>
                    <a:pt x="145656" y="69723"/>
                  </a:moveTo>
                  <a:lnTo>
                    <a:pt x="137414" y="20320"/>
                  </a:lnTo>
                  <a:lnTo>
                    <a:pt x="132067" y="13817"/>
                  </a:lnTo>
                  <a:lnTo>
                    <a:pt x="132067" y="69723"/>
                  </a:lnTo>
                  <a:lnTo>
                    <a:pt x="131749" y="83388"/>
                  </a:lnTo>
                  <a:lnTo>
                    <a:pt x="118859" y="122682"/>
                  </a:lnTo>
                  <a:lnTo>
                    <a:pt x="106032" y="122682"/>
                  </a:lnTo>
                  <a:lnTo>
                    <a:pt x="93014" y="83388"/>
                  </a:lnTo>
                  <a:lnTo>
                    <a:pt x="92697" y="69723"/>
                  </a:lnTo>
                  <a:lnTo>
                    <a:pt x="93014" y="55994"/>
                  </a:lnTo>
                  <a:lnTo>
                    <a:pt x="106032" y="16383"/>
                  </a:lnTo>
                  <a:lnTo>
                    <a:pt x="118859" y="16383"/>
                  </a:lnTo>
                  <a:lnTo>
                    <a:pt x="131749" y="55994"/>
                  </a:lnTo>
                  <a:lnTo>
                    <a:pt x="132067" y="69723"/>
                  </a:lnTo>
                  <a:lnTo>
                    <a:pt x="132067" y="13817"/>
                  </a:lnTo>
                  <a:lnTo>
                    <a:pt x="126949" y="7708"/>
                  </a:lnTo>
                  <a:lnTo>
                    <a:pt x="112382" y="3556"/>
                  </a:lnTo>
                  <a:lnTo>
                    <a:pt x="97853" y="7708"/>
                  </a:lnTo>
                  <a:lnTo>
                    <a:pt x="87452" y="20116"/>
                  </a:lnTo>
                  <a:lnTo>
                    <a:pt x="81191" y="40805"/>
                  </a:lnTo>
                  <a:lnTo>
                    <a:pt x="79108" y="69723"/>
                  </a:lnTo>
                  <a:lnTo>
                    <a:pt x="81191" y="98488"/>
                  </a:lnTo>
                  <a:lnTo>
                    <a:pt x="87363" y="118745"/>
                  </a:lnTo>
                  <a:lnTo>
                    <a:pt x="87452" y="119049"/>
                  </a:lnTo>
                  <a:lnTo>
                    <a:pt x="97853" y="131394"/>
                  </a:lnTo>
                  <a:lnTo>
                    <a:pt x="112382" y="135509"/>
                  </a:lnTo>
                  <a:lnTo>
                    <a:pt x="126949" y="131394"/>
                  </a:lnTo>
                  <a:lnTo>
                    <a:pt x="134289" y="122682"/>
                  </a:lnTo>
                  <a:lnTo>
                    <a:pt x="137350" y="119049"/>
                  </a:lnTo>
                  <a:lnTo>
                    <a:pt x="143573" y="98488"/>
                  </a:lnTo>
                  <a:lnTo>
                    <a:pt x="145656" y="69723"/>
                  </a:lnTo>
                  <a:close/>
                </a:path>
                <a:path w="822325" h="135889">
                  <a:moveTo>
                    <a:pt x="207378" y="37465"/>
                  </a:moveTo>
                  <a:lnTo>
                    <a:pt x="206971" y="29997"/>
                  </a:lnTo>
                  <a:lnTo>
                    <a:pt x="205752" y="23355"/>
                  </a:lnTo>
                  <a:lnTo>
                    <a:pt x="203733" y="17564"/>
                  </a:lnTo>
                  <a:lnTo>
                    <a:pt x="201828" y="14224"/>
                  </a:lnTo>
                  <a:lnTo>
                    <a:pt x="200901" y="12573"/>
                  </a:lnTo>
                  <a:lnTo>
                    <a:pt x="196583" y="6604"/>
                  </a:lnTo>
                  <a:lnTo>
                    <a:pt x="196202" y="6400"/>
                  </a:lnTo>
                  <a:lnTo>
                    <a:pt x="196202" y="37465"/>
                  </a:lnTo>
                  <a:lnTo>
                    <a:pt x="195440" y="47561"/>
                  </a:lnTo>
                  <a:lnTo>
                    <a:pt x="193167" y="54787"/>
                  </a:lnTo>
                  <a:lnTo>
                    <a:pt x="189395" y="59131"/>
                  </a:lnTo>
                  <a:lnTo>
                    <a:pt x="184137" y="60579"/>
                  </a:lnTo>
                  <a:lnTo>
                    <a:pt x="178866" y="59131"/>
                  </a:lnTo>
                  <a:lnTo>
                    <a:pt x="175094" y="54787"/>
                  </a:lnTo>
                  <a:lnTo>
                    <a:pt x="172821" y="47561"/>
                  </a:lnTo>
                  <a:lnTo>
                    <a:pt x="172072" y="37465"/>
                  </a:lnTo>
                  <a:lnTo>
                    <a:pt x="172821" y="27305"/>
                  </a:lnTo>
                  <a:lnTo>
                    <a:pt x="175094" y="20040"/>
                  </a:lnTo>
                  <a:lnTo>
                    <a:pt x="178866" y="15684"/>
                  </a:lnTo>
                  <a:lnTo>
                    <a:pt x="184137" y="14224"/>
                  </a:lnTo>
                  <a:lnTo>
                    <a:pt x="189395" y="15684"/>
                  </a:lnTo>
                  <a:lnTo>
                    <a:pt x="193167" y="20040"/>
                  </a:lnTo>
                  <a:lnTo>
                    <a:pt x="195440" y="27305"/>
                  </a:lnTo>
                  <a:lnTo>
                    <a:pt x="196202" y="37465"/>
                  </a:lnTo>
                  <a:lnTo>
                    <a:pt x="196202" y="6400"/>
                  </a:lnTo>
                  <a:lnTo>
                    <a:pt x="190995" y="3556"/>
                  </a:lnTo>
                  <a:lnTo>
                    <a:pt x="177279" y="3556"/>
                  </a:lnTo>
                  <a:lnTo>
                    <a:pt x="161023" y="37465"/>
                  </a:lnTo>
                  <a:lnTo>
                    <a:pt x="161417" y="44881"/>
                  </a:lnTo>
                  <a:lnTo>
                    <a:pt x="177279" y="71247"/>
                  </a:lnTo>
                  <a:lnTo>
                    <a:pt x="190995" y="71247"/>
                  </a:lnTo>
                  <a:lnTo>
                    <a:pt x="196583" y="68199"/>
                  </a:lnTo>
                  <a:lnTo>
                    <a:pt x="200901" y="62230"/>
                  </a:lnTo>
                  <a:lnTo>
                    <a:pt x="201841" y="60579"/>
                  </a:lnTo>
                  <a:lnTo>
                    <a:pt x="203733" y="57264"/>
                  </a:lnTo>
                  <a:lnTo>
                    <a:pt x="205752" y="51473"/>
                  </a:lnTo>
                  <a:lnTo>
                    <a:pt x="206971" y="44881"/>
                  </a:lnTo>
                  <a:lnTo>
                    <a:pt x="207378" y="37465"/>
                  </a:lnTo>
                  <a:close/>
                </a:path>
                <a:path w="822325" h="135889">
                  <a:moveTo>
                    <a:pt x="248272" y="5715"/>
                  </a:moveTo>
                  <a:lnTo>
                    <a:pt x="238112" y="5715"/>
                  </a:lnTo>
                  <a:lnTo>
                    <a:pt x="182359" y="133350"/>
                  </a:lnTo>
                  <a:lnTo>
                    <a:pt x="192519" y="133350"/>
                  </a:lnTo>
                  <a:lnTo>
                    <a:pt x="248272" y="5715"/>
                  </a:lnTo>
                  <a:close/>
                </a:path>
                <a:path w="822325" h="135889">
                  <a:moveTo>
                    <a:pt x="269862" y="101600"/>
                  </a:moveTo>
                  <a:lnTo>
                    <a:pt x="258686" y="70599"/>
                  </a:lnTo>
                  <a:lnTo>
                    <a:pt x="258686" y="101600"/>
                  </a:lnTo>
                  <a:lnTo>
                    <a:pt x="257924" y="111772"/>
                  </a:lnTo>
                  <a:lnTo>
                    <a:pt x="255651" y="119037"/>
                  </a:lnTo>
                  <a:lnTo>
                    <a:pt x="251879" y="123393"/>
                  </a:lnTo>
                  <a:lnTo>
                    <a:pt x="246621" y="124841"/>
                  </a:lnTo>
                  <a:lnTo>
                    <a:pt x="241350" y="123393"/>
                  </a:lnTo>
                  <a:lnTo>
                    <a:pt x="237578" y="119037"/>
                  </a:lnTo>
                  <a:lnTo>
                    <a:pt x="235305" y="111772"/>
                  </a:lnTo>
                  <a:lnTo>
                    <a:pt x="234556" y="101600"/>
                  </a:lnTo>
                  <a:lnTo>
                    <a:pt x="235305" y="91440"/>
                  </a:lnTo>
                  <a:lnTo>
                    <a:pt x="237578" y="84175"/>
                  </a:lnTo>
                  <a:lnTo>
                    <a:pt x="241350" y="79819"/>
                  </a:lnTo>
                  <a:lnTo>
                    <a:pt x="246621" y="78359"/>
                  </a:lnTo>
                  <a:lnTo>
                    <a:pt x="251879" y="79819"/>
                  </a:lnTo>
                  <a:lnTo>
                    <a:pt x="255651" y="84175"/>
                  </a:lnTo>
                  <a:lnTo>
                    <a:pt x="257924" y="91440"/>
                  </a:lnTo>
                  <a:lnTo>
                    <a:pt x="258686" y="101600"/>
                  </a:lnTo>
                  <a:lnTo>
                    <a:pt x="258686" y="70599"/>
                  </a:lnTo>
                  <a:lnTo>
                    <a:pt x="253479" y="67691"/>
                  </a:lnTo>
                  <a:lnTo>
                    <a:pt x="239763" y="67691"/>
                  </a:lnTo>
                  <a:lnTo>
                    <a:pt x="223507" y="101600"/>
                  </a:lnTo>
                  <a:lnTo>
                    <a:pt x="223901" y="109080"/>
                  </a:lnTo>
                  <a:lnTo>
                    <a:pt x="239763" y="135509"/>
                  </a:lnTo>
                  <a:lnTo>
                    <a:pt x="253479" y="135509"/>
                  </a:lnTo>
                  <a:lnTo>
                    <a:pt x="269443" y="109080"/>
                  </a:lnTo>
                  <a:lnTo>
                    <a:pt x="269862" y="101600"/>
                  </a:lnTo>
                  <a:close/>
                </a:path>
                <a:path w="822325" h="135889">
                  <a:moveTo>
                    <a:pt x="398513" y="87249"/>
                  </a:moveTo>
                  <a:lnTo>
                    <a:pt x="397916" y="76377"/>
                  </a:lnTo>
                  <a:lnTo>
                    <a:pt x="396138" y="66789"/>
                  </a:lnTo>
                  <a:lnTo>
                    <a:pt x="393204" y="58521"/>
                  </a:lnTo>
                  <a:lnTo>
                    <a:pt x="389178" y="51689"/>
                  </a:lnTo>
                  <a:lnTo>
                    <a:pt x="389115" y="51562"/>
                  </a:lnTo>
                  <a:lnTo>
                    <a:pt x="384924" y="47040"/>
                  </a:lnTo>
                  <a:lnTo>
                    <a:pt x="384924" y="87249"/>
                  </a:lnTo>
                  <a:lnTo>
                    <a:pt x="384556" y="95491"/>
                  </a:lnTo>
                  <a:lnTo>
                    <a:pt x="369849" y="122809"/>
                  </a:lnTo>
                  <a:lnTo>
                    <a:pt x="357822" y="122809"/>
                  </a:lnTo>
                  <a:lnTo>
                    <a:pt x="342760" y="87249"/>
                  </a:lnTo>
                  <a:lnTo>
                    <a:pt x="343115" y="78943"/>
                  </a:lnTo>
                  <a:lnTo>
                    <a:pt x="357619" y="51689"/>
                  </a:lnTo>
                  <a:lnTo>
                    <a:pt x="370065" y="51689"/>
                  </a:lnTo>
                  <a:lnTo>
                    <a:pt x="384924" y="87249"/>
                  </a:lnTo>
                  <a:lnTo>
                    <a:pt x="384924" y="47040"/>
                  </a:lnTo>
                  <a:lnTo>
                    <a:pt x="383959" y="45999"/>
                  </a:lnTo>
                  <a:lnTo>
                    <a:pt x="378040" y="42024"/>
                  </a:lnTo>
                  <a:lnTo>
                    <a:pt x="371335" y="39662"/>
                  </a:lnTo>
                  <a:lnTo>
                    <a:pt x="363842" y="38862"/>
                  </a:lnTo>
                  <a:lnTo>
                    <a:pt x="356336" y="39662"/>
                  </a:lnTo>
                  <a:lnTo>
                    <a:pt x="329755" y="76377"/>
                  </a:lnTo>
                  <a:lnTo>
                    <a:pt x="329171" y="87249"/>
                  </a:lnTo>
                  <a:lnTo>
                    <a:pt x="329755" y="98056"/>
                  </a:lnTo>
                  <a:lnTo>
                    <a:pt x="349643" y="132359"/>
                  </a:lnTo>
                  <a:lnTo>
                    <a:pt x="363842" y="135509"/>
                  </a:lnTo>
                  <a:lnTo>
                    <a:pt x="371335" y="134721"/>
                  </a:lnTo>
                  <a:lnTo>
                    <a:pt x="397916" y="98056"/>
                  </a:lnTo>
                  <a:lnTo>
                    <a:pt x="398513" y="87249"/>
                  </a:lnTo>
                  <a:close/>
                </a:path>
                <a:path w="822325" h="135889">
                  <a:moveTo>
                    <a:pt x="479412" y="88265"/>
                  </a:moveTo>
                  <a:lnTo>
                    <a:pt x="478802" y="77749"/>
                  </a:lnTo>
                  <a:lnTo>
                    <a:pt x="477012" y="68440"/>
                  </a:lnTo>
                  <a:lnTo>
                    <a:pt x="473989" y="60363"/>
                  </a:lnTo>
                  <a:lnTo>
                    <a:pt x="469988" y="53848"/>
                  </a:lnTo>
                  <a:lnTo>
                    <a:pt x="469760" y="53467"/>
                  </a:lnTo>
                  <a:lnTo>
                    <a:pt x="465823" y="49326"/>
                  </a:lnTo>
                  <a:lnTo>
                    <a:pt x="465823" y="88265"/>
                  </a:lnTo>
                  <a:lnTo>
                    <a:pt x="465442" y="96227"/>
                  </a:lnTo>
                  <a:lnTo>
                    <a:pt x="450837" y="122682"/>
                  </a:lnTo>
                  <a:lnTo>
                    <a:pt x="438645" y="122682"/>
                  </a:lnTo>
                  <a:lnTo>
                    <a:pt x="423532" y="88265"/>
                  </a:lnTo>
                  <a:lnTo>
                    <a:pt x="423913" y="80302"/>
                  </a:lnTo>
                  <a:lnTo>
                    <a:pt x="438645" y="53848"/>
                  </a:lnTo>
                  <a:lnTo>
                    <a:pt x="450837" y="53848"/>
                  </a:lnTo>
                  <a:lnTo>
                    <a:pt x="465823" y="88265"/>
                  </a:lnTo>
                  <a:lnTo>
                    <a:pt x="465823" y="49326"/>
                  </a:lnTo>
                  <a:lnTo>
                    <a:pt x="464616" y="48044"/>
                  </a:lnTo>
                  <a:lnTo>
                    <a:pt x="458724" y="44157"/>
                  </a:lnTo>
                  <a:lnTo>
                    <a:pt x="452094" y="41808"/>
                  </a:lnTo>
                  <a:lnTo>
                    <a:pt x="444741" y="41021"/>
                  </a:lnTo>
                  <a:lnTo>
                    <a:pt x="440042" y="41021"/>
                  </a:lnTo>
                  <a:lnTo>
                    <a:pt x="435470" y="42545"/>
                  </a:lnTo>
                  <a:lnTo>
                    <a:pt x="426580" y="48641"/>
                  </a:lnTo>
                  <a:lnTo>
                    <a:pt x="423278" y="52832"/>
                  </a:lnTo>
                  <a:lnTo>
                    <a:pt x="420865" y="58166"/>
                  </a:lnTo>
                  <a:lnTo>
                    <a:pt x="421106" y="53848"/>
                  </a:lnTo>
                  <a:lnTo>
                    <a:pt x="443039" y="22098"/>
                  </a:lnTo>
                  <a:lnTo>
                    <a:pt x="451980" y="21336"/>
                  </a:lnTo>
                  <a:lnTo>
                    <a:pt x="460108" y="21336"/>
                  </a:lnTo>
                  <a:lnTo>
                    <a:pt x="466077" y="20701"/>
                  </a:lnTo>
                  <a:lnTo>
                    <a:pt x="478523" y="0"/>
                  </a:lnTo>
                  <a:lnTo>
                    <a:pt x="465442" y="0"/>
                  </a:lnTo>
                  <a:lnTo>
                    <a:pt x="465442" y="2286"/>
                  </a:lnTo>
                  <a:lnTo>
                    <a:pt x="464680" y="3937"/>
                  </a:lnTo>
                  <a:lnTo>
                    <a:pt x="463283" y="4572"/>
                  </a:lnTo>
                  <a:lnTo>
                    <a:pt x="461886" y="5334"/>
                  </a:lnTo>
                  <a:lnTo>
                    <a:pt x="458330" y="5715"/>
                  </a:lnTo>
                  <a:lnTo>
                    <a:pt x="452869" y="5715"/>
                  </a:lnTo>
                  <a:lnTo>
                    <a:pt x="441845" y="6794"/>
                  </a:lnTo>
                  <a:lnTo>
                    <a:pt x="412508" y="44157"/>
                  </a:lnTo>
                  <a:lnTo>
                    <a:pt x="412432" y="44450"/>
                  </a:lnTo>
                  <a:lnTo>
                    <a:pt x="410743" y="58166"/>
                  </a:lnTo>
                  <a:lnTo>
                    <a:pt x="410654" y="58889"/>
                  </a:lnTo>
                  <a:lnTo>
                    <a:pt x="410146" y="73342"/>
                  </a:lnTo>
                  <a:lnTo>
                    <a:pt x="410070" y="75692"/>
                  </a:lnTo>
                  <a:lnTo>
                    <a:pt x="412229" y="101866"/>
                  </a:lnTo>
                  <a:lnTo>
                    <a:pt x="418731" y="120561"/>
                  </a:lnTo>
                  <a:lnTo>
                    <a:pt x="429564" y="131775"/>
                  </a:lnTo>
                  <a:lnTo>
                    <a:pt x="444741" y="135509"/>
                  </a:lnTo>
                  <a:lnTo>
                    <a:pt x="452094" y="134734"/>
                  </a:lnTo>
                  <a:lnTo>
                    <a:pt x="458724" y="132372"/>
                  </a:lnTo>
                  <a:lnTo>
                    <a:pt x="464616" y="128447"/>
                  </a:lnTo>
                  <a:lnTo>
                    <a:pt x="469760" y="122936"/>
                  </a:lnTo>
                  <a:lnTo>
                    <a:pt x="469912" y="122682"/>
                  </a:lnTo>
                  <a:lnTo>
                    <a:pt x="473989" y="116065"/>
                  </a:lnTo>
                  <a:lnTo>
                    <a:pt x="477012" y="107988"/>
                  </a:lnTo>
                  <a:lnTo>
                    <a:pt x="478802" y="98729"/>
                  </a:lnTo>
                  <a:lnTo>
                    <a:pt x="479412" y="88265"/>
                  </a:lnTo>
                  <a:close/>
                </a:path>
                <a:path w="822325" h="135889">
                  <a:moveTo>
                    <a:pt x="569582" y="96520"/>
                  </a:moveTo>
                  <a:lnTo>
                    <a:pt x="566953" y="89789"/>
                  </a:lnTo>
                  <a:lnTo>
                    <a:pt x="566915" y="89662"/>
                  </a:lnTo>
                  <a:lnTo>
                    <a:pt x="556247" y="79502"/>
                  </a:lnTo>
                  <a:lnTo>
                    <a:pt x="556120" y="79463"/>
                  </a:lnTo>
                  <a:lnTo>
                    <a:pt x="556120" y="94869"/>
                  </a:lnTo>
                  <a:lnTo>
                    <a:pt x="556120" y="115443"/>
                  </a:lnTo>
                  <a:lnTo>
                    <a:pt x="550151" y="120523"/>
                  </a:lnTo>
                  <a:lnTo>
                    <a:pt x="522338" y="120523"/>
                  </a:lnTo>
                  <a:lnTo>
                    <a:pt x="522338" y="89789"/>
                  </a:lnTo>
                  <a:lnTo>
                    <a:pt x="550151" y="89789"/>
                  </a:lnTo>
                  <a:lnTo>
                    <a:pt x="556120" y="94869"/>
                  </a:lnTo>
                  <a:lnTo>
                    <a:pt x="556120" y="79463"/>
                  </a:lnTo>
                  <a:lnTo>
                    <a:pt x="548627" y="76962"/>
                  </a:lnTo>
                  <a:lnTo>
                    <a:pt x="522338" y="76962"/>
                  </a:lnTo>
                  <a:lnTo>
                    <a:pt x="522338" y="41021"/>
                  </a:lnTo>
                  <a:lnTo>
                    <a:pt x="485762" y="41021"/>
                  </a:lnTo>
                  <a:lnTo>
                    <a:pt x="485762" y="53848"/>
                  </a:lnTo>
                  <a:lnTo>
                    <a:pt x="509257" y="53848"/>
                  </a:lnTo>
                  <a:lnTo>
                    <a:pt x="509257" y="133350"/>
                  </a:lnTo>
                  <a:lnTo>
                    <a:pt x="548627" y="133350"/>
                  </a:lnTo>
                  <a:lnTo>
                    <a:pt x="556247" y="130810"/>
                  </a:lnTo>
                  <a:lnTo>
                    <a:pt x="561581" y="125730"/>
                  </a:lnTo>
                  <a:lnTo>
                    <a:pt x="566915" y="120777"/>
                  </a:lnTo>
                  <a:lnTo>
                    <a:pt x="567004" y="120523"/>
                  </a:lnTo>
                  <a:lnTo>
                    <a:pt x="569582" y="113792"/>
                  </a:lnTo>
                  <a:lnTo>
                    <a:pt x="569582" y="96520"/>
                  </a:lnTo>
                  <a:close/>
                </a:path>
                <a:path w="822325" h="135889">
                  <a:moveTo>
                    <a:pt x="646925" y="87249"/>
                  </a:moveTo>
                  <a:lnTo>
                    <a:pt x="646430" y="78232"/>
                  </a:lnTo>
                  <a:lnTo>
                    <a:pt x="646328" y="76377"/>
                  </a:lnTo>
                  <a:lnTo>
                    <a:pt x="644601" y="67043"/>
                  </a:lnTo>
                  <a:lnTo>
                    <a:pt x="644550" y="66789"/>
                  </a:lnTo>
                  <a:lnTo>
                    <a:pt x="641705" y="58775"/>
                  </a:lnTo>
                  <a:lnTo>
                    <a:pt x="641616" y="58521"/>
                  </a:lnTo>
                  <a:lnTo>
                    <a:pt x="637590" y="51689"/>
                  </a:lnTo>
                  <a:lnTo>
                    <a:pt x="637527" y="51562"/>
                  </a:lnTo>
                  <a:lnTo>
                    <a:pt x="633082" y="46761"/>
                  </a:lnTo>
                  <a:lnTo>
                    <a:pt x="633082" y="78232"/>
                  </a:lnTo>
                  <a:lnTo>
                    <a:pt x="591553" y="78232"/>
                  </a:lnTo>
                  <a:lnTo>
                    <a:pt x="592569" y="69342"/>
                  </a:lnTo>
                  <a:lnTo>
                    <a:pt x="594931" y="62738"/>
                  </a:lnTo>
                  <a:lnTo>
                    <a:pt x="598792" y="58293"/>
                  </a:lnTo>
                  <a:lnTo>
                    <a:pt x="602475" y="53848"/>
                  </a:lnTo>
                  <a:lnTo>
                    <a:pt x="607047" y="51689"/>
                  </a:lnTo>
                  <a:lnTo>
                    <a:pt x="617588" y="51689"/>
                  </a:lnTo>
                  <a:lnTo>
                    <a:pt x="633082" y="78232"/>
                  </a:lnTo>
                  <a:lnTo>
                    <a:pt x="633082" y="46761"/>
                  </a:lnTo>
                  <a:lnTo>
                    <a:pt x="632472" y="46101"/>
                  </a:lnTo>
                  <a:lnTo>
                    <a:pt x="626554" y="42087"/>
                  </a:lnTo>
                  <a:lnTo>
                    <a:pt x="619810" y="39674"/>
                  </a:lnTo>
                  <a:lnTo>
                    <a:pt x="612254" y="38862"/>
                  </a:lnTo>
                  <a:lnTo>
                    <a:pt x="604888" y="39674"/>
                  </a:lnTo>
                  <a:lnTo>
                    <a:pt x="578218" y="76377"/>
                  </a:lnTo>
                  <a:lnTo>
                    <a:pt x="577583" y="87249"/>
                  </a:lnTo>
                  <a:lnTo>
                    <a:pt x="578192" y="97993"/>
                  </a:lnTo>
                  <a:lnTo>
                    <a:pt x="599008" y="132359"/>
                  </a:lnTo>
                  <a:lnTo>
                    <a:pt x="613778" y="135509"/>
                  </a:lnTo>
                  <a:lnTo>
                    <a:pt x="622160" y="135509"/>
                  </a:lnTo>
                  <a:lnTo>
                    <a:pt x="629399" y="132969"/>
                  </a:lnTo>
                  <a:lnTo>
                    <a:pt x="640791" y="122809"/>
                  </a:lnTo>
                  <a:lnTo>
                    <a:pt x="640956" y="122809"/>
                  </a:lnTo>
                  <a:lnTo>
                    <a:pt x="644512" y="115316"/>
                  </a:lnTo>
                  <a:lnTo>
                    <a:pt x="645528" y="105791"/>
                  </a:lnTo>
                  <a:lnTo>
                    <a:pt x="631939" y="105791"/>
                  </a:lnTo>
                  <a:lnTo>
                    <a:pt x="631812" y="111125"/>
                  </a:lnTo>
                  <a:lnTo>
                    <a:pt x="629907" y="115316"/>
                  </a:lnTo>
                  <a:lnTo>
                    <a:pt x="626097" y="118237"/>
                  </a:lnTo>
                  <a:lnTo>
                    <a:pt x="622414" y="121158"/>
                  </a:lnTo>
                  <a:lnTo>
                    <a:pt x="618007" y="122809"/>
                  </a:lnTo>
                  <a:lnTo>
                    <a:pt x="607923" y="122809"/>
                  </a:lnTo>
                  <a:lnTo>
                    <a:pt x="602475" y="120015"/>
                  </a:lnTo>
                  <a:lnTo>
                    <a:pt x="594220" y="109728"/>
                  </a:lnTo>
                  <a:lnTo>
                    <a:pt x="591807" y="101854"/>
                  </a:lnTo>
                  <a:lnTo>
                    <a:pt x="591299" y="91186"/>
                  </a:lnTo>
                  <a:lnTo>
                    <a:pt x="646925" y="91186"/>
                  </a:lnTo>
                  <a:lnTo>
                    <a:pt x="646925" y="87249"/>
                  </a:lnTo>
                  <a:close/>
                </a:path>
                <a:path w="822325" h="135889">
                  <a:moveTo>
                    <a:pt x="744080" y="41021"/>
                  </a:moveTo>
                  <a:lnTo>
                    <a:pt x="724903" y="41021"/>
                  </a:lnTo>
                  <a:lnTo>
                    <a:pt x="702805" y="112776"/>
                  </a:lnTo>
                  <a:lnTo>
                    <a:pt x="686841" y="60960"/>
                  </a:lnTo>
                  <a:lnTo>
                    <a:pt x="680707" y="41021"/>
                  </a:lnTo>
                  <a:lnTo>
                    <a:pt x="661530" y="41021"/>
                  </a:lnTo>
                  <a:lnTo>
                    <a:pt x="661530" y="133350"/>
                  </a:lnTo>
                  <a:lnTo>
                    <a:pt x="674738" y="133350"/>
                  </a:lnTo>
                  <a:lnTo>
                    <a:pt x="674738" y="60960"/>
                  </a:lnTo>
                  <a:lnTo>
                    <a:pt x="696963" y="133350"/>
                  </a:lnTo>
                  <a:lnTo>
                    <a:pt x="708647" y="133350"/>
                  </a:lnTo>
                  <a:lnTo>
                    <a:pt x="714959" y="112776"/>
                  </a:lnTo>
                  <a:lnTo>
                    <a:pt x="730872" y="60960"/>
                  </a:lnTo>
                  <a:lnTo>
                    <a:pt x="730872" y="133350"/>
                  </a:lnTo>
                  <a:lnTo>
                    <a:pt x="744080" y="133350"/>
                  </a:lnTo>
                  <a:lnTo>
                    <a:pt x="744080" y="60960"/>
                  </a:lnTo>
                  <a:lnTo>
                    <a:pt x="744080" y="41021"/>
                  </a:lnTo>
                  <a:close/>
                </a:path>
                <a:path w="822325" h="135889">
                  <a:moveTo>
                    <a:pt x="822058" y="73660"/>
                  </a:moveTo>
                  <a:lnTo>
                    <a:pt x="821715" y="67310"/>
                  </a:lnTo>
                  <a:lnTo>
                    <a:pt x="821601" y="65024"/>
                  </a:lnTo>
                  <a:lnTo>
                    <a:pt x="821550" y="64160"/>
                  </a:lnTo>
                  <a:lnTo>
                    <a:pt x="801484" y="38862"/>
                  </a:lnTo>
                  <a:lnTo>
                    <a:pt x="791959" y="38862"/>
                  </a:lnTo>
                  <a:lnTo>
                    <a:pt x="778522" y="40652"/>
                  </a:lnTo>
                  <a:lnTo>
                    <a:pt x="768731" y="45999"/>
                  </a:lnTo>
                  <a:lnTo>
                    <a:pt x="762571" y="54889"/>
                  </a:lnTo>
                  <a:lnTo>
                    <a:pt x="760082" y="67310"/>
                  </a:lnTo>
                  <a:lnTo>
                    <a:pt x="773163" y="67310"/>
                  </a:lnTo>
                  <a:lnTo>
                    <a:pt x="773277" y="64160"/>
                  </a:lnTo>
                  <a:lnTo>
                    <a:pt x="773353" y="62103"/>
                  </a:lnTo>
                  <a:lnTo>
                    <a:pt x="773455" y="59055"/>
                  </a:lnTo>
                  <a:lnTo>
                    <a:pt x="773544" y="56896"/>
                  </a:lnTo>
                  <a:lnTo>
                    <a:pt x="779513" y="51689"/>
                  </a:lnTo>
                  <a:lnTo>
                    <a:pt x="796785" y="51689"/>
                  </a:lnTo>
                  <a:lnTo>
                    <a:pt x="800849" y="52705"/>
                  </a:lnTo>
                  <a:lnTo>
                    <a:pt x="806056" y="56642"/>
                  </a:lnTo>
                  <a:lnTo>
                    <a:pt x="807580" y="59055"/>
                  </a:lnTo>
                  <a:lnTo>
                    <a:pt x="808088" y="62103"/>
                  </a:lnTo>
                  <a:lnTo>
                    <a:pt x="808723" y="65024"/>
                  </a:lnTo>
                  <a:lnTo>
                    <a:pt x="808977" y="69850"/>
                  </a:lnTo>
                  <a:lnTo>
                    <a:pt x="808977" y="76454"/>
                  </a:lnTo>
                  <a:lnTo>
                    <a:pt x="808977" y="88646"/>
                  </a:lnTo>
                  <a:lnTo>
                    <a:pt x="808977" y="109093"/>
                  </a:lnTo>
                  <a:lnTo>
                    <a:pt x="806564" y="113284"/>
                  </a:lnTo>
                  <a:lnTo>
                    <a:pt x="791197" y="122682"/>
                  </a:lnTo>
                  <a:lnTo>
                    <a:pt x="782180" y="122682"/>
                  </a:lnTo>
                  <a:lnTo>
                    <a:pt x="778370" y="121412"/>
                  </a:lnTo>
                  <a:lnTo>
                    <a:pt x="772782" y="116332"/>
                  </a:lnTo>
                  <a:lnTo>
                    <a:pt x="771385" y="112776"/>
                  </a:lnTo>
                  <a:lnTo>
                    <a:pt x="771385" y="108077"/>
                  </a:lnTo>
                  <a:lnTo>
                    <a:pt x="773163" y="99580"/>
                  </a:lnTo>
                  <a:lnTo>
                    <a:pt x="778522" y="93510"/>
                  </a:lnTo>
                  <a:lnTo>
                    <a:pt x="787450" y="89865"/>
                  </a:lnTo>
                  <a:lnTo>
                    <a:pt x="799960" y="88646"/>
                  </a:lnTo>
                  <a:lnTo>
                    <a:pt x="808977" y="88646"/>
                  </a:lnTo>
                  <a:lnTo>
                    <a:pt x="808977" y="76454"/>
                  </a:lnTo>
                  <a:lnTo>
                    <a:pt x="802500" y="76454"/>
                  </a:lnTo>
                  <a:lnTo>
                    <a:pt x="782993" y="78486"/>
                  </a:lnTo>
                  <a:lnTo>
                    <a:pt x="769061" y="84556"/>
                  </a:lnTo>
                  <a:lnTo>
                    <a:pt x="760704" y="94678"/>
                  </a:lnTo>
                  <a:lnTo>
                    <a:pt x="757923" y="108839"/>
                  </a:lnTo>
                  <a:lnTo>
                    <a:pt x="757923" y="116713"/>
                  </a:lnTo>
                  <a:lnTo>
                    <a:pt x="760209" y="123063"/>
                  </a:lnTo>
                  <a:lnTo>
                    <a:pt x="769734" y="133096"/>
                  </a:lnTo>
                  <a:lnTo>
                    <a:pt x="775830" y="135509"/>
                  </a:lnTo>
                  <a:lnTo>
                    <a:pt x="783069" y="135509"/>
                  </a:lnTo>
                  <a:lnTo>
                    <a:pt x="790613" y="134797"/>
                  </a:lnTo>
                  <a:lnTo>
                    <a:pt x="797445" y="132626"/>
                  </a:lnTo>
                  <a:lnTo>
                    <a:pt x="803567" y="128981"/>
                  </a:lnTo>
                  <a:lnTo>
                    <a:pt x="808977" y="123825"/>
                  </a:lnTo>
                  <a:lnTo>
                    <a:pt x="808977" y="133350"/>
                  </a:lnTo>
                  <a:lnTo>
                    <a:pt x="822058" y="133350"/>
                  </a:lnTo>
                  <a:lnTo>
                    <a:pt x="822058" y="123825"/>
                  </a:lnTo>
                  <a:lnTo>
                    <a:pt x="822058" y="122682"/>
                  </a:lnTo>
                  <a:lnTo>
                    <a:pt x="822058" y="88646"/>
                  </a:lnTo>
                  <a:lnTo>
                    <a:pt x="822058" y="73660"/>
                  </a:lnTo>
                  <a:close/>
                </a:path>
              </a:pathLst>
            </a:custGeom>
            <a:solidFill>
              <a:srgbClr val="FFFFFF"/>
            </a:solidFill>
          </p:spPr>
          <p:txBody>
            <a:bodyPr wrap="square" lIns="0" tIns="0" rIns="0" bIns="0" rtlCol="0"/>
            <a:lstStyle/>
            <a:p>
              <a:endParaRPr/>
            </a:p>
          </p:txBody>
        </p:sp>
        <p:pic>
          <p:nvPicPr>
            <p:cNvPr id="30" name="object 30"/>
            <p:cNvPicPr/>
            <p:nvPr/>
          </p:nvPicPr>
          <p:blipFill>
            <a:blip r:embed="rId9" cstate="print"/>
            <a:stretch>
              <a:fillRect/>
            </a:stretch>
          </p:blipFill>
          <p:spPr>
            <a:xfrm>
              <a:off x="6370574" y="2895345"/>
              <a:ext cx="1061593" cy="167258"/>
            </a:xfrm>
            <a:prstGeom prst="rect">
              <a:avLst/>
            </a:prstGeom>
          </p:spPr>
        </p:pic>
        <p:sp>
          <p:nvSpPr>
            <p:cNvPr id="31" name="object 31"/>
            <p:cNvSpPr/>
            <p:nvPr/>
          </p:nvSpPr>
          <p:spPr>
            <a:xfrm>
              <a:off x="5349240" y="2059050"/>
              <a:ext cx="3002280" cy="523240"/>
            </a:xfrm>
            <a:custGeom>
              <a:avLst/>
              <a:gdLst/>
              <a:ahLst/>
              <a:cxnLst/>
              <a:rect l="l" t="t" r="r" b="b"/>
              <a:pathLst>
                <a:path w="3002279" h="523239">
                  <a:moveTo>
                    <a:pt x="3002280" y="0"/>
                  </a:moveTo>
                  <a:lnTo>
                    <a:pt x="0" y="0"/>
                  </a:lnTo>
                  <a:lnTo>
                    <a:pt x="0" y="523239"/>
                  </a:lnTo>
                  <a:lnTo>
                    <a:pt x="3002280" y="523239"/>
                  </a:lnTo>
                  <a:lnTo>
                    <a:pt x="3002280" y="0"/>
                  </a:lnTo>
                  <a:close/>
                </a:path>
              </a:pathLst>
            </a:custGeom>
            <a:solidFill>
              <a:srgbClr val="F5E0B8"/>
            </a:solidFill>
          </p:spPr>
          <p:txBody>
            <a:bodyPr wrap="square" lIns="0" tIns="0" rIns="0" bIns="0" rtlCol="0"/>
            <a:lstStyle/>
            <a:p>
              <a:endParaRPr/>
            </a:p>
          </p:txBody>
        </p:sp>
        <p:sp>
          <p:nvSpPr>
            <p:cNvPr id="32" name="object 32"/>
            <p:cNvSpPr/>
            <p:nvPr/>
          </p:nvSpPr>
          <p:spPr>
            <a:xfrm>
              <a:off x="5491734" y="2148585"/>
              <a:ext cx="2629535" cy="167640"/>
            </a:xfrm>
            <a:custGeom>
              <a:avLst/>
              <a:gdLst/>
              <a:ahLst/>
              <a:cxnLst/>
              <a:rect l="l" t="t" r="r" b="b"/>
              <a:pathLst>
                <a:path w="2629534" h="167639">
                  <a:moveTo>
                    <a:pt x="66040" y="2159"/>
                  </a:moveTo>
                  <a:lnTo>
                    <a:pt x="0" y="2159"/>
                  </a:lnTo>
                  <a:lnTo>
                    <a:pt x="0" y="129794"/>
                  </a:lnTo>
                  <a:lnTo>
                    <a:pt x="13462" y="129794"/>
                  </a:lnTo>
                  <a:lnTo>
                    <a:pt x="13462" y="17272"/>
                  </a:lnTo>
                  <a:lnTo>
                    <a:pt x="66040" y="17272"/>
                  </a:lnTo>
                  <a:lnTo>
                    <a:pt x="66040" y="2159"/>
                  </a:lnTo>
                  <a:close/>
                </a:path>
                <a:path w="2629534" h="167639">
                  <a:moveTo>
                    <a:pt x="143637" y="82804"/>
                  </a:moveTo>
                  <a:lnTo>
                    <a:pt x="143243" y="74841"/>
                  </a:lnTo>
                  <a:lnTo>
                    <a:pt x="143129" y="72504"/>
                  </a:lnTo>
                  <a:lnTo>
                    <a:pt x="141770" y="64008"/>
                  </a:lnTo>
                  <a:lnTo>
                    <a:pt x="130048" y="41541"/>
                  </a:lnTo>
                  <a:lnTo>
                    <a:pt x="130048" y="82804"/>
                  </a:lnTo>
                  <a:lnTo>
                    <a:pt x="129730" y="91287"/>
                  </a:lnTo>
                  <a:lnTo>
                    <a:pt x="117221" y="119126"/>
                  </a:lnTo>
                  <a:lnTo>
                    <a:pt x="104267" y="119126"/>
                  </a:lnTo>
                  <a:lnTo>
                    <a:pt x="97790" y="115316"/>
                  </a:lnTo>
                  <a:lnTo>
                    <a:pt x="92202" y="107823"/>
                  </a:lnTo>
                  <a:lnTo>
                    <a:pt x="92202" y="64008"/>
                  </a:lnTo>
                  <a:lnTo>
                    <a:pt x="112141" y="48133"/>
                  </a:lnTo>
                  <a:lnTo>
                    <a:pt x="117729" y="48133"/>
                  </a:lnTo>
                  <a:lnTo>
                    <a:pt x="130048" y="82804"/>
                  </a:lnTo>
                  <a:lnTo>
                    <a:pt x="130048" y="41541"/>
                  </a:lnTo>
                  <a:lnTo>
                    <a:pt x="126136" y="38531"/>
                  </a:lnTo>
                  <a:lnTo>
                    <a:pt x="120116" y="36118"/>
                  </a:lnTo>
                  <a:lnTo>
                    <a:pt x="113284" y="35306"/>
                  </a:lnTo>
                  <a:lnTo>
                    <a:pt x="105029" y="35306"/>
                  </a:lnTo>
                  <a:lnTo>
                    <a:pt x="98044" y="39751"/>
                  </a:lnTo>
                  <a:lnTo>
                    <a:pt x="92202" y="48514"/>
                  </a:lnTo>
                  <a:lnTo>
                    <a:pt x="92202" y="37465"/>
                  </a:lnTo>
                  <a:lnTo>
                    <a:pt x="78994" y="37465"/>
                  </a:lnTo>
                  <a:lnTo>
                    <a:pt x="78994" y="165354"/>
                  </a:lnTo>
                  <a:lnTo>
                    <a:pt x="92202" y="165354"/>
                  </a:lnTo>
                  <a:lnTo>
                    <a:pt x="92202" y="122682"/>
                  </a:lnTo>
                  <a:lnTo>
                    <a:pt x="97663" y="128905"/>
                  </a:lnTo>
                  <a:lnTo>
                    <a:pt x="104394" y="131953"/>
                  </a:lnTo>
                  <a:lnTo>
                    <a:pt x="112395" y="131953"/>
                  </a:lnTo>
                  <a:lnTo>
                    <a:pt x="118859" y="131140"/>
                  </a:lnTo>
                  <a:lnTo>
                    <a:pt x="124752" y="128689"/>
                  </a:lnTo>
                  <a:lnTo>
                    <a:pt x="130048" y="124561"/>
                  </a:lnTo>
                  <a:lnTo>
                    <a:pt x="131559" y="122682"/>
                  </a:lnTo>
                  <a:lnTo>
                    <a:pt x="134429" y="119126"/>
                  </a:lnTo>
                  <a:lnTo>
                    <a:pt x="134747" y="118745"/>
                  </a:lnTo>
                  <a:lnTo>
                    <a:pt x="138645" y="111582"/>
                  </a:lnTo>
                  <a:lnTo>
                    <a:pt x="141427" y="103212"/>
                  </a:lnTo>
                  <a:lnTo>
                    <a:pt x="143078" y="93624"/>
                  </a:lnTo>
                  <a:lnTo>
                    <a:pt x="143637" y="82804"/>
                  </a:lnTo>
                  <a:close/>
                </a:path>
                <a:path w="2629534" h="167639">
                  <a:moveTo>
                    <a:pt x="218186" y="70104"/>
                  </a:moveTo>
                  <a:lnTo>
                    <a:pt x="217843" y="63754"/>
                  </a:lnTo>
                  <a:lnTo>
                    <a:pt x="217728" y="61468"/>
                  </a:lnTo>
                  <a:lnTo>
                    <a:pt x="217678" y="60604"/>
                  </a:lnTo>
                  <a:lnTo>
                    <a:pt x="197612" y="35306"/>
                  </a:lnTo>
                  <a:lnTo>
                    <a:pt x="188087" y="35306"/>
                  </a:lnTo>
                  <a:lnTo>
                    <a:pt x="174650" y="37096"/>
                  </a:lnTo>
                  <a:lnTo>
                    <a:pt x="164858" y="42443"/>
                  </a:lnTo>
                  <a:lnTo>
                    <a:pt x="158699" y="51333"/>
                  </a:lnTo>
                  <a:lnTo>
                    <a:pt x="156210" y="63754"/>
                  </a:lnTo>
                  <a:lnTo>
                    <a:pt x="169291" y="63754"/>
                  </a:lnTo>
                  <a:lnTo>
                    <a:pt x="169405" y="60604"/>
                  </a:lnTo>
                  <a:lnTo>
                    <a:pt x="169481" y="58547"/>
                  </a:lnTo>
                  <a:lnTo>
                    <a:pt x="169583" y="55499"/>
                  </a:lnTo>
                  <a:lnTo>
                    <a:pt x="169672" y="53340"/>
                  </a:lnTo>
                  <a:lnTo>
                    <a:pt x="175641" y="48133"/>
                  </a:lnTo>
                  <a:lnTo>
                    <a:pt x="192913" y="48133"/>
                  </a:lnTo>
                  <a:lnTo>
                    <a:pt x="196977" y="49149"/>
                  </a:lnTo>
                  <a:lnTo>
                    <a:pt x="202184" y="53086"/>
                  </a:lnTo>
                  <a:lnTo>
                    <a:pt x="203708" y="55499"/>
                  </a:lnTo>
                  <a:lnTo>
                    <a:pt x="204216" y="58547"/>
                  </a:lnTo>
                  <a:lnTo>
                    <a:pt x="204851" y="61468"/>
                  </a:lnTo>
                  <a:lnTo>
                    <a:pt x="205105" y="66294"/>
                  </a:lnTo>
                  <a:lnTo>
                    <a:pt x="205105" y="72898"/>
                  </a:lnTo>
                  <a:lnTo>
                    <a:pt x="205105" y="85090"/>
                  </a:lnTo>
                  <a:lnTo>
                    <a:pt x="205105" y="105537"/>
                  </a:lnTo>
                  <a:lnTo>
                    <a:pt x="202819" y="109728"/>
                  </a:lnTo>
                  <a:lnTo>
                    <a:pt x="187325" y="119126"/>
                  </a:lnTo>
                  <a:lnTo>
                    <a:pt x="178308" y="119126"/>
                  </a:lnTo>
                  <a:lnTo>
                    <a:pt x="174498" y="117856"/>
                  </a:lnTo>
                  <a:lnTo>
                    <a:pt x="168910" y="112776"/>
                  </a:lnTo>
                  <a:lnTo>
                    <a:pt x="167513" y="109220"/>
                  </a:lnTo>
                  <a:lnTo>
                    <a:pt x="167513" y="104521"/>
                  </a:lnTo>
                  <a:lnTo>
                    <a:pt x="169291" y="96024"/>
                  </a:lnTo>
                  <a:lnTo>
                    <a:pt x="174650" y="89954"/>
                  </a:lnTo>
                  <a:lnTo>
                    <a:pt x="183578" y="86309"/>
                  </a:lnTo>
                  <a:lnTo>
                    <a:pt x="196088" y="85090"/>
                  </a:lnTo>
                  <a:lnTo>
                    <a:pt x="205105" y="85090"/>
                  </a:lnTo>
                  <a:lnTo>
                    <a:pt x="205105" y="72898"/>
                  </a:lnTo>
                  <a:lnTo>
                    <a:pt x="198628" y="72898"/>
                  </a:lnTo>
                  <a:lnTo>
                    <a:pt x="179120" y="74930"/>
                  </a:lnTo>
                  <a:lnTo>
                    <a:pt x="165188" y="81000"/>
                  </a:lnTo>
                  <a:lnTo>
                    <a:pt x="156832" y="91122"/>
                  </a:lnTo>
                  <a:lnTo>
                    <a:pt x="154051" y="105283"/>
                  </a:lnTo>
                  <a:lnTo>
                    <a:pt x="154051" y="113157"/>
                  </a:lnTo>
                  <a:lnTo>
                    <a:pt x="156337" y="119507"/>
                  </a:lnTo>
                  <a:lnTo>
                    <a:pt x="165862" y="129540"/>
                  </a:lnTo>
                  <a:lnTo>
                    <a:pt x="171958" y="131953"/>
                  </a:lnTo>
                  <a:lnTo>
                    <a:pt x="179197" y="131953"/>
                  </a:lnTo>
                  <a:lnTo>
                    <a:pt x="186740" y="131241"/>
                  </a:lnTo>
                  <a:lnTo>
                    <a:pt x="193573" y="129070"/>
                  </a:lnTo>
                  <a:lnTo>
                    <a:pt x="199694" y="125425"/>
                  </a:lnTo>
                  <a:lnTo>
                    <a:pt x="205105" y="120269"/>
                  </a:lnTo>
                  <a:lnTo>
                    <a:pt x="205105" y="129794"/>
                  </a:lnTo>
                  <a:lnTo>
                    <a:pt x="218186" y="129794"/>
                  </a:lnTo>
                  <a:lnTo>
                    <a:pt x="218186" y="120269"/>
                  </a:lnTo>
                  <a:lnTo>
                    <a:pt x="218186" y="119126"/>
                  </a:lnTo>
                  <a:lnTo>
                    <a:pt x="218186" y="85090"/>
                  </a:lnTo>
                  <a:lnTo>
                    <a:pt x="218186" y="70104"/>
                  </a:lnTo>
                  <a:close/>
                </a:path>
                <a:path w="2629534" h="167639">
                  <a:moveTo>
                    <a:pt x="295910" y="37465"/>
                  </a:moveTo>
                  <a:lnTo>
                    <a:pt x="282829" y="37465"/>
                  </a:lnTo>
                  <a:lnTo>
                    <a:pt x="282829" y="75692"/>
                  </a:lnTo>
                  <a:lnTo>
                    <a:pt x="249174" y="75692"/>
                  </a:lnTo>
                  <a:lnTo>
                    <a:pt x="249174" y="37465"/>
                  </a:lnTo>
                  <a:lnTo>
                    <a:pt x="235966" y="37465"/>
                  </a:lnTo>
                  <a:lnTo>
                    <a:pt x="235966" y="129794"/>
                  </a:lnTo>
                  <a:lnTo>
                    <a:pt x="249174" y="129794"/>
                  </a:lnTo>
                  <a:lnTo>
                    <a:pt x="249174" y="88646"/>
                  </a:lnTo>
                  <a:lnTo>
                    <a:pt x="282829" y="88646"/>
                  </a:lnTo>
                  <a:lnTo>
                    <a:pt x="282829" y="129794"/>
                  </a:lnTo>
                  <a:lnTo>
                    <a:pt x="295910" y="129794"/>
                  </a:lnTo>
                  <a:lnTo>
                    <a:pt x="295910" y="88646"/>
                  </a:lnTo>
                  <a:lnTo>
                    <a:pt x="295910" y="75692"/>
                  </a:lnTo>
                  <a:lnTo>
                    <a:pt x="295910" y="37465"/>
                  </a:lnTo>
                  <a:close/>
                </a:path>
                <a:path w="2629534" h="167639">
                  <a:moveTo>
                    <a:pt x="375031" y="37465"/>
                  </a:moveTo>
                  <a:lnTo>
                    <a:pt x="360807" y="37465"/>
                  </a:lnTo>
                  <a:lnTo>
                    <a:pt x="341249" y="109728"/>
                  </a:lnTo>
                  <a:lnTo>
                    <a:pt x="333121" y="80137"/>
                  </a:lnTo>
                  <a:lnTo>
                    <a:pt x="321691" y="37465"/>
                  </a:lnTo>
                  <a:lnTo>
                    <a:pt x="307467" y="37465"/>
                  </a:lnTo>
                  <a:lnTo>
                    <a:pt x="320929" y="82296"/>
                  </a:lnTo>
                  <a:lnTo>
                    <a:pt x="335407" y="129794"/>
                  </a:lnTo>
                  <a:lnTo>
                    <a:pt x="332041" y="139547"/>
                  </a:lnTo>
                  <a:lnTo>
                    <a:pt x="328256" y="146481"/>
                  </a:lnTo>
                  <a:lnTo>
                    <a:pt x="324040" y="150647"/>
                  </a:lnTo>
                  <a:lnTo>
                    <a:pt x="319405" y="152019"/>
                  </a:lnTo>
                  <a:lnTo>
                    <a:pt x="317246" y="152019"/>
                  </a:lnTo>
                  <a:lnTo>
                    <a:pt x="315214" y="151638"/>
                  </a:lnTo>
                  <a:lnTo>
                    <a:pt x="313182" y="150876"/>
                  </a:lnTo>
                  <a:lnTo>
                    <a:pt x="313182" y="165989"/>
                  </a:lnTo>
                  <a:lnTo>
                    <a:pt x="315468" y="166878"/>
                  </a:lnTo>
                  <a:lnTo>
                    <a:pt x="318389" y="167259"/>
                  </a:lnTo>
                  <a:lnTo>
                    <a:pt x="326009" y="167259"/>
                  </a:lnTo>
                  <a:lnTo>
                    <a:pt x="329819" y="165608"/>
                  </a:lnTo>
                  <a:lnTo>
                    <a:pt x="335915" y="159004"/>
                  </a:lnTo>
                  <a:lnTo>
                    <a:pt x="338328" y="154940"/>
                  </a:lnTo>
                  <a:lnTo>
                    <a:pt x="339509" y="152019"/>
                  </a:lnTo>
                  <a:lnTo>
                    <a:pt x="340233" y="150241"/>
                  </a:lnTo>
                  <a:lnTo>
                    <a:pt x="342138" y="145415"/>
                  </a:lnTo>
                  <a:lnTo>
                    <a:pt x="344424" y="138557"/>
                  </a:lnTo>
                  <a:lnTo>
                    <a:pt x="353161" y="109728"/>
                  </a:lnTo>
                  <a:lnTo>
                    <a:pt x="375031" y="37465"/>
                  </a:lnTo>
                  <a:close/>
                </a:path>
                <a:path w="2629534" h="167639">
                  <a:moveTo>
                    <a:pt x="447421" y="37465"/>
                  </a:moveTo>
                  <a:lnTo>
                    <a:pt x="391033" y="37465"/>
                  </a:lnTo>
                  <a:lnTo>
                    <a:pt x="390918" y="107480"/>
                  </a:lnTo>
                  <a:lnTo>
                    <a:pt x="390525" y="111506"/>
                  </a:lnTo>
                  <a:lnTo>
                    <a:pt x="388493" y="116586"/>
                  </a:lnTo>
                  <a:lnTo>
                    <a:pt x="386588" y="117856"/>
                  </a:lnTo>
                  <a:lnTo>
                    <a:pt x="381254" y="117856"/>
                  </a:lnTo>
                  <a:lnTo>
                    <a:pt x="378841" y="117475"/>
                  </a:lnTo>
                  <a:lnTo>
                    <a:pt x="376301" y="116586"/>
                  </a:lnTo>
                  <a:lnTo>
                    <a:pt x="376301" y="129794"/>
                  </a:lnTo>
                  <a:lnTo>
                    <a:pt x="378714" y="130429"/>
                  </a:lnTo>
                  <a:lnTo>
                    <a:pt x="381635" y="130683"/>
                  </a:lnTo>
                  <a:lnTo>
                    <a:pt x="391160" y="130683"/>
                  </a:lnTo>
                  <a:lnTo>
                    <a:pt x="395859" y="128651"/>
                  </a:lnTo>
                  <a:lnTo>
                    <a:pt x="399161" y="124460"/>
                  </a:lnTo>
                  <a:lnTo>
                    <a:pt x="401396" y="120484"/>
                  </a:lnTo>
                  <a:lnTo>
                    <a:pt x="402132" y="117856"/>
                  </a:lnTo>
                  <a:lnTo>
                    <a:pt x="402983" y="114833"/>
                  </a:lnTo>
                  <a:lnTo>
                    <a:pt x="403923" y="107480"/>
                  </a:lnTo>
                  <a:lnTo>
                    <a:pt x="404241" y="98425"/>
                  </a:lnTo>
                  <a:lnTo>
                    <a:pt x="404241" y="50292"/>
                  </a:lnTo>
                  <a:lnTo>
                    <a:pt x="434340" y="50292"/>
                  </a:lnTo>
                  <a:lnTo>
                    <a:pt x="434340" y="129794"/>
                  </a:lnTo>
                  <a:lnTo>
                    <a:pt x="447421" y="129794"/>
                  </a:lnTo>
                  <a:lnTo>
                    <a:pt x="447421" y="50292"/>
                  </a:lnTo>
                  <a:lnTo>
                    <a:pt x="447421" y="37465"/>
                  </a:lnTo>
                  <a:close/>
                </a:path>
                <a:path w="2629534" h="167639">
                  <a:moveTo>
                    <a:pt x="528066" y="92964"/>
                  </a:moveTo>
                  <a:lnTo>
                    <a:pt x="525437" y="86233"/>
                  </a:lnTo>
                  <a:lnTo>
                    <a:pt x="525399" y="86106"/>
                  </a:lnTo>
                  <a:lnTo>
                    <a:pt x="519938" y="81026"/>
                  </a:lnTo>
                  <a:lnTo>
                    <a:pt x="514604" y="75946"/>
                  </a:lnTo>
                  <a:lnTo>
                    <a:pt x="514477" y="75907"/>
                  </a:lnTo>
                  <a:lnTo>
                    <a:pt x="514477" y="91313"/>
                  </a:lnTo>
                  <a:lnTo>
                    <a:pt x="514477" y="111887"/>
                  </a:lnTo>
                  <a:lnTo>
                    <a:pt x="508508" y="116967"/>
                  </a:lnTo>
                  <a:lnTo>
                    <a:pt x="480822" y="116967"/>
                  </a:lnTo>
                  <a:lnTo>
                    <a:pt x="480822" y="86233"/>
                  </a:lnTo>
                  <a:lnTo>
                    <a:pt x="508508" y="86233"/>
                  </a:lnTo>
                  <a:lnTo>
                    <a:pt x="514477" y="91313"/>
                  </a:lnTo>
                  <a:lnTo>
                    <a:pt x="514477" y="75907"/>
                  </a:lnTo>
                  <a:lnTo>
                    <a:pt x="506984" y="73406"/>
                  </a:lnTo>
                  <a:lnTo>
                    <a:pt x="480822" y="73406"/>
                  </a:lnTo>
                  <a:lnTo>
                    <a:pt x="480822" y="37465"/>
                  </a:lnTo>
                  <a:lnTo>
                    <a:pt x="467614" y="37465"/>
                  </a:lnTo>
                  <a:lnTo>
                    <a:pt x="467614" y="129794"/>
                  </a:lnTo>
                  <a:lnTo>
                    <a:pt x="506984" y="129794"/>
                  </a:lnTo>
                  <a:lnTo>
                    <a:pt x="514604" y="127254"/>
                  </a:lnTo>
                  <a:lnTo>
                    <a:pt x="519938" y="122174"/>
                  </a:lnTo>
                  <a:lnTo>
                    <a:pt x="525399" y="117221"/>
                  </a:lnTo>
                  <a:lnTo>
                    <a:pt x="525487" y="116967"/>
                  </a:lnTo>
                  <a:lnTo>
                    <a:pt x="528066" y="110236"/>
                  </a:lnTo>
                  <a:lnTo>
                    <a:pt x="528066" y="92964"/>
                  </a:lnTo>
                  <a:close/>
                </a:path>
                <a:path w="2629534" h="167639">
                  <a:moveTo>
                    <a:pt x="550545" y="37465"/>
                  </a:moveTo>
                  <a:lnTo>
                    <a:pt x="537464" y="37465"/>
                  </a:lnTo>
                  <a:lnTo>
                    <a:pt x="537464" y="129794"/>
                  </a:lnTo>
                  <a:lnTo>
                    <a:pt x="550545" y="129794"/>
                  </a:lnTo>
                  <a:lnTo>
                    <a:pt x="550545" y="37465"/>
                  </a:lnTo>
                  <a:close/>
                </a:path>
                <a:path w="2629534" h="167639">
                  <a:moveTo>
                    <a:pt x="659384" y="37465"/>
                  </a:moveTo>
                  <a:lnTo>
                    <a:pt x="599186" y="37465"/>
                  </a:lnTo>
                  <a:lnTo>
                    <a:pt x="599186" y="50292"/>
                  </a:lnTo>
                  <a:lnTo>
                    <a:pt x="622808" y="50292"/>
                  </a:lnTo>
                  <a:lnTo>
                    <a:pt x="622808" y="129794"/>
                  </a:lnTo>
                  <a:lnTo>
                    <a:pt x="635889" y="129794"/>
                  </a:lnTo>
                  <a:lnTo>
                    <a:pt x="635889" y="50292"/>
                  </a:lnTo>
                  <a:lnTo>
                    <a:pt x="659384" y="50292"/>
                  </a:lnTo>
                  <a:lnTo>
                    <a:pt x="659384" y="37465"/>
                  </a:lnTo>
                  <a:close/>
                </a:path>
                <a:path w="2629534" h="167639">
                  <a:moveTo>
                    <a:pt x="736473" y="83693"/>
                  </a:moveTo>
                  <a:lnTo>
                    <a:pt x="735876" y="72821"/>
                  </a:lnTo>
                  <a:lnTo>
                    <a:pt x="734098" y="63233"/>
                  </a:lnTo>
                  <a:lnTo>
                    <a:pt x="731164" y="54965"/>
                  </a:lnTo>
                  <a:lnTo>
                    <a:pt x="727138" y="48133"/>
                  </a:lnTo>
                  <a:lnTo>
                    <a:pt x="727075" y="48006"/>
                  </a:lnTo>
                  <a:lnTo>
                    <a:pt x="722884" y="43484"/>
                  </a:lnTo>
                  <a:lnTo>
                    <a:pt x="722884" y="83693"/>
                  </a:lnTo>
                  <a:lnTo>
                    <a:pt x="722515" y="91935"/>
                  </a:lnTo>
                  <a:lnTo>
                    <a:pt x="707809" y="119253"/>
                  </a:lnTo>
                  <a:lnTo>
                    <a:pt x="695782" y="119253"/>
                  </a:lnTo>
                  <a:lnTo>
                    <a:pt x="680720" y="83693"/>
                  </a:lnTo>
                  <a:lnTo>
                    <a:pt x="681075" y="75387"/>
                  </a:lnTo>
                  <a:lnTo>
                    <a:pt x="695579" y="48133"/>
                  </a:lnTo>
                  <a:lnTo>
                    <a:pt x="708025" y="48133"/>
                  </a:lnTo>
                  <a:lnTo>
                    <a:pt x="722884" y="83693"/>
                  </a:lnTo>
                  <a:lnTo>
                    <a:pt x="722884" y="43484"/>
                  </a:lnTo>
                  <a:lnTo>
                    <a:pt x="721918" y="42443"/>
                  </a:lnTo>
                  <a:lnTo>
                    <a:pt x="716000" y="38468"/>
                  </a:lnTo>
                  <a:lnTo>
                    <a:pt x="709295" y="36106"/>
                  </a:lnTo>
                  <a:lnTo>
                    <a:pt x="701802" y="35306"/>
                  </a:lnTo>
                  <a:lnTo>
                    <a:pt x="694296" y="36106"/>
                  </a:lnTo>
                  <a:lnTo>
                    <a:pt x="667715" y="72821"/>
                  </a:lnTo>
                  <a:lnTo>
                    <a:pt x="667131" y="83693"/>
                  </a:lnTo>
                  <a:lnTo>
                    <a:pt x="667715" y="94500"/>
                  </a:lnTo>
                  <a:lnTo>
                    <a:pt x="687603" y="128803"/>
                  </a:lnTo>
                  <a:lnTo>
                    <a:pt x="701802" y="131953"/>
                  </a:lnTo>
                  <a:lnTo>
                    <a:pt x="709295" y="131165"/>
                  </a:lnTo>
                  <a:lnTo>
                    <a:pt x="735876" y="94500"/>
                  </a:lnTo>
                  <a:lnTo>
                    <a:pt x="736473" y="83693"/>
                  </a:lnTo>
                  <a:close/>
                </a:path>
                <a:path w="2629534" h="167639">
                  <a:moveTo>
                    <a:pt x="811022" y="37465"/>
                  </a:moveTo>
                  <a:lnTo>
                    <a:pt x="751078" y="37465"/>
                  </a:lnTo>
                  <a:lnTo>
                    <a:pt x="751078" y="129794"/>
                  </a:lnTo>
                  <a:lnTo>
                    <a:pt x="764286" y="129794"/>
                  </a:lnTo>
                  <a:lnTo>
                    <a:pt x="764286" y="50292"/>
                  </a:lnTo>
                  <a:lnTo>
                    <a:pt x="797941" y="50292"/>
                  </a:lnTo>
                  <a:lnTo>
                    <a:pt x="797941" y="129794"/>
                  </a:lnTo>
                  <a:lnTo>
                    <a:pt x="811022" y="129794"/>
                  </a:lnTo>
                  <a:lnTo>
                    <a:pt x="811022" y="50292"/>
                  </a:lnTo>
                  <a:lnTo>
                    <a:pt x="811022" y="37465"/>
                  </a:lnTo>
                  <a:close/>
                </a:path>
                <a:path w="2629534" h="167639">
                  <a:moveTo>
                    <a:pt x="892429" y="37465"/>
                  </a:moveTo>
                  <a:lnTo>
                    <a:pt x="836041" y="37465"/>
                  </a:lnTo>
                  <a:lnTo>
                    <a:pt x="835926" y="107480"/>
                  </a:lnTo>
                  <a:lnTo>
                    <a:pt x="835533" y="111506"/>
                  </a:lnTo>
                  <a:lnTo>
                    <a:pt x="833501" y="116586"/>
                  </a:lnTo>
                  <a:lnTo>
                    <a:pt x="831596" y="117856"/>
                  </a:lnTo>
                  <a:lnTo>
                    <a:pt x="826262" y="117856"/>
                  </a:lnTo>
                  <a:lnTo>
                    <a:pt x="823849" y="117475"/>
                  </a:lnTo>
                  <a:lnTo>
                    <a:pt x="821309" y="116586"/>
                  </a:lnTo>
                  <a:lnTo>
                    <a:pt x="821309" y="129794"/>
                  </a:lnTo>
                  <a:lnTo>
                    <a:pt x="823722" y="130429"/>
                  </a:lnTo>
                  <a:lnTo>
                    <a:pt x="826643" y="130683"/>
                  </a:lnTo>
                  <a:lnTo>
                    <a:pt x="836168" y="130683"/>
                  </a:lnTo>
                  <a:lnTo>
                    <a:pt x="840867" y="128651"/>
                  </a:lnTo>
                  <a:lnTo>
                    <a:pt x="844169" y="124460"/>
                  </a:lnTo>
                  <a:lnTo>
                    <a:pt x="846404" y="120484"/>
                  </a:lnTo>
                  <a:lnTo>
                    <a:pt x="847140" y="117856"/>
                  </a:lnTo>
                  <a:lnTo>
                    <a:pt x="847991" y="114833"/>
                  </a:lnTo>
                  <a:lnTo>
                    <a:pt x="848931" y="107480"/>
                  </a:lnTo>
                  <a:lnTo>
                    <a:pt x="849249" y="98425"/>
                  </a:lnTo>
                  <a:lnTo>
                    <a:pt x="849249" y="50292"/>
                  </a:lnTo>
                  <a:lnTo>
                    <a:pt x="879348" y="50292"/>
                  </a:lnTo>
                  <a:lnTo>
                    <a:pt x="879348" y="129794"/>
                  </a:lnTo>
                  <a:lnTo>
                    <a:pt x="892429" y="129794"/>
                  </a:lnTo>
                  <a:lnTo>
                    <a:pt x="892429" y="50292"/>
                  </a:lnTo>
                  <a:lnTo>
                    <a:pt x="892429" y="37465"/>
                  </a:lnTo>
                  <a:close/>
                </a:path>
                <a:path w="2629534" h="167639">
                  <a:moveTo>
                    <a:pt x="971550" y="37465"/>
                  </a:moveTo>
                  <a:lnTo>
                    <a:pt x="957326" y="37465"/>
                  </a:lnTo>
                  <a:lnTo>
                    <a:pt x="924306" y="107696"/>
                  </a:lnTo>
                  <a:lnTo>
                    <a:pt x="924306" y="37465"/>
                  </a:lnTo>
                  <a:lnTo>
                    <a:pt x="911098" y="37465"/>
                  </a:lnTo>
                  <a:lnTo>
                    <a:pt x="911098" y="129794"/>
                  </a:lnTo>
                  <a:lnTo>
                    <a:pt x="925322" y="129794"/>
                  </a:lnTo>
                  <a:lnTo>
                    <a:pt x="935710" y="107696"/>
                  </a:lnTo>
                  <a:lnTo>
                    <a:pt x="958342" y="59563"/>
                  </a:lnTo>
                  <a:lnTo>
                    <a:pt x="958342" y="129794"/>
                  </a:lnTo>
                  <a:lnTo>
                    <a:pt x="971550" y="129794"/>
                  </a:lnTo>
                  <a:lnTo>
                    <a:pt x="971550" y="59563"/>
                  </a:lnTo>
                  <a:lnTo>
                    <a:pt x="971550" y="37465"/>
                  </a:lnTo>
                  <a:close/>
                </a:path>
                <a:path w="2629534" h="167639">
                  <a:moveTo>
                    <a:pt x="1050912" y="103886"/>
                  </a:moveTo>
                  <a:lnTo>
                    <a:pt x="1050112" y="96075"/>
                  </a:lnTo>
                  <a:lnTo>
                    <a:pt x="1047686" y="89789"/>
                  </a:lnTo>
                  <a:lnTo>
                    <a:pt x="1046924" y="88900"/>
                  </a:lnTo>
                  <a:lnTo>
                    <a:pt x="1043635" y="85026"/>
                  </a:lnTo>
                  <a:lnTo>
                    <a:pt x="1037971" y="81788"/>
                  </a:lnTo>
                  <a:lnTo>
                    <a:pt x="1044435" y="78232"/>
                  </a:lnTo>
                  <a:lnTo>
                    <a:pt x="1045413" y="76200"/>
                  </a:lnTo>
                  <a:lnTo>
                    <a:pt x="1047610" y="71628"/>
                  </a:lnTo>
                  <a:lnTo>
                    <a:pt x="1047610" y="61849"/>
                  </a:lnTo>
                  <a:lnTo>
                    <a:pt x="1045921" y="51308"/>
                  </a:lnTo>
                  <a:lnTo>
                    <a:pt x="1045311" y="50292"/>
                  </a:lnTo>
                  <a:lnTo>
                    <a:pt x="1040777" y="43561"/>
                  </a:lnTo>
                  <a:lnTo>
                    <a:pt x="1037336" y="41719"/>
                  </a:lnTo>
                  <a:lnTo>
                    <a:pt x="1037336" y="93599"/>
                  </a:lnTo>
                  <a:lnTo>
                    <a:pt x="1037336" y="112395"/>
                  </a:lnTo>
                  <a:lnTo>
                    <a:pt x="1031735" y="116967"/>
                  </a:lnTo>
                  <a:lnTo>
                    <a:pt x="1003554" y="116967"/>
                  </a:lnTo>
                  <a:lnTo>
                    <a:pt x="1003554" y="88900"/>
                  </a:lnTo>
                  <a:lnTo>
                    <a:pt x="1031367" y="88900"/>
                  </a:lnTo>
                  <a:lnTo>
                    <a:pt x="1037336" y="93599"/>
                  </a:lnTo>
                  <a:lnTo>
                    <a:pt x="1037336" y="41719"/>
                  </a:lnTo>
                  <a:lnTo>
                    <a:pt x="1034415" y="40157"/>
                  </a:lnTo>
                  <a:lnTo>
                    <a:pt x="1034415" y="58801"/>
                  </a:lnTo>
                  <a:lnTo>
                    <a:pt x="1034415" y="67818"/>
                  </a:lnTo>
                  <a:lnTo>
                    <a:pt x="1033272" y="71120"/>
                  </a:lnTo>
                  <a:lnTo>
                    <a:pt x="1028446" y="75184"/>
                  </a:lnTo>
                  <a:lnTo>
                    <a:pt x="1024509" y="76200"/>
                  </a:lnTo>
                  <a:lnTo>
                    <a:pt x="1003554" y="76200"/>
                  </a:lnTo>
                  <a:lnTo>
                    <a:pt x="1003554" y="50292"/>
                  </a:lnTo>
                  <a:lnTo>
                    <a:pt x="1023988" y="50292"/>
                  </a:lnTo>
                  <a:lnTo>
                    <a:pt x="1028192" y="51308"/>
                  </a:lnTo>
                  <a:lnTo>
                    <a:pt x="1030732" y="53467"/>
                  </a:lnTo>
                  <a:lnTo>
                    <a:pt x="1033272" y="55499"/>
                  </a:lnTo>
                  <a:lnTo>
                    <a:pt x="1034415" y="58801"/>
                  </a:lnTo>
                  <a:lnTo>
                    <a:pt x="1034415" y="40157"/>
                  </a:lnTo>
                  <a:lnTo>
                    <a:pt x="1032243" y="38989"/>
                  </a:lnTo>
                  <a:lnTo>
                    <a:pt x="1020318" y="37465"/>
                  </a:lnTo>
                  <a:lnTo>
                    <a:pt x="990346" y="37465"/>
                  </a:lnTo>
                  <a:lnTo>
                    <a:pt x="990346" y="129794"/>
                  </a:lnTo>
                  <a:lnTo>
                    <a:pt x="1033018" y="129794"/>
                  </a:lnTo>
                  <a:lnTo>
                    <a:pt x="1039241" y="127381"/>
                  </a:lnTo>
                  <a:lnTo>
                    <a:pt x="1048639" y="117983"/>
                  </a:lnTo>
                  <a:lnTo>
                    <a:pt x="1049007" y="116967"/>
                  </a:lnTo>
                  <a:lnTo>
                    <a:pt x="1050912" y="111760"/>
                  </a:lnTo>
                  <a:lnTo>
                    <a:pt x="1050912" y="103886"/>
                  </a:lnTo>
                  <a:close/>
                </a:path>
                <a:path w="2629534" h="167639">
                  <a:moveTo>
                    <a:pt x="1124966" y="37465"/>
                  </a:moveTo>
                  <a:lnTo>
                    <a:pt x="1111885" y="37465"/>
                  </a:lnTo>
                  <a:lnTo>
                    <a:pt x="1111885" y="75692"/>
                  </a:lnTo>
                  <a:lnTo>
                    <a:pt x="1078230" y="75692"/>
                  </a:lnTo>
                  <a:lnTo>
                    <a:pt x="1078230" y="37465"/>
                  </a:lnTo>
                  <a:lnTo>
                    <a:pt x="1065022" y="37465"/>
                  </a:lnTo>
                  <a:lnTo>
                    <a:pt x="1065022" y="129794"/>
                  </a:lnTo>
                  <a:lnTo>
                    <a:pt x="1078230" y="129794"/>
                  </a:lnTo>
                  <a:lnTo>
                    <a:pt x="1078230" y="88646"/>
                  </a:lnTo>
                  <a:lnTo>
                    <a:pt x="1111885" y="88646"/>
                  </a:lnTo>
                  <a:lnTo>
                    <a:pt x="1111885" y="129794"/>
                  </a:lnTo>
                  <a:lnTo>
                    <a:pt x="1124966" y="129794"/>
                  </a:lnTo>
                  <a:lnTo>
                    <a:pt x="1124966" y="88646"/>
                  </a:lnTo>
                  <a:lnTo>
                    <a:pt x="1124966" y="75692"/>
                  </a:lnTo>
                  <a:lnTo>
                    <a:pt x="1124966" y="37465"/>
                  </a:lnTo>
                  <a:close/>
                </a:path>
                <a:path w="2629534" h="167639">
                  <a:moveTo>
                    <a:pt x="1206246" y="92964"/>
                  </a:moveTo>
                  <a:lnTo>
                    <a:pt x="1203617" y="86233"/>
                  </a:lnTo>
                  <a:lnTo>
                    <a:pt x="1203579" y="86106"/>
                  </a:lnTo>
                  <a:lnTo>
                    <a:pt x="1198118" y="81026"/>
                  </a:lnTo>
                  <a:lnTo>
                    <a:pt x="1192784" y="75946"/>
                  </a:lnTo>
                  <a:lnTo>
                    <a:pt x="1192657" y="75907"/>
                  </a:lnTo>
                  <a:lnTo>
                    <a:pt x="1192657" y="91313"/>
                  </a:lnTo>
                  <a:lnTo>
                    <a:pt x="1192657" y="111887"/>
                  </a:lnTo>
                  <a:lnTo>
                    <a:pt x="1186688" y="116967"/>
                  </a:lnTo>
                  <a:lnTo>
                    <a:pt x="1158989" y="116967"/>
                  </a:lnTo>
                  <a:lnTo>
                    <a:pt x="1158989" y="86233"/>
                  </a:lnTo>
                  <a:lnTo>
                    <a:pt x="1186688" y="86233"/>
                  </a:lnTo>
                  <a:lnTo>
                    <a:pt x="1192657" y="91313"/>
                  </a:lnTo>
                  <a:lnTo>
                    <a:pt x="1192657" y="75907"/>
                  </a:lnTo>
                  <a:lnTo>
                    <a:pt x="1185164" y="73406"/>
                  </a:lnTo>
                  <a:lnTo>
                    <a:pt x="1158989" y="73406"/>
                  </a:lnTo>
                  <a:lnTo>
                    <a:pt x="1158989" y="37465"/>
                  </a:lnTo>
                  <a:lnTo>
                    <a:pt x="1145794" y="37465"/>
                  </a:lnTo>
                  <a:lnTo>
                    <a:pt x="1145794" y="129794"/>
                  </a:lnTo>
                  <a:lnTo>
                    <a:pt x="1185164" y="129794"/>
                  </a:lnTo>
                  <a:lnTo>
                    <a:pt x="1192784" y="127254"/>
                  </a:lnTo>
                  <a:lnTo>
                    <a:pt x="1198118" y="122174"/>
                  </a:lnTo>
                  <a:lnTo>
                    <a:pt x="1203579" y="117221"/>
                  </a:lnTo>
                  <a:lnTo>
                    <a:pt x="1203667" y="116967"/>
                  </a:lnTo>
                  <a:lnTo>
                    <a:pt x="1206246" y="110236"/>
                  </a:lnTo>
                  <a:lnTo>
                    <a:pt x="1206246" y="92964"/>
                  </a:lnTo>
                  <a:close/>
                </a:path>
                <a:path w="2629534" h="167639">
                  <a:moveTo>
                    <a:pt x="1228725" y="37465"/>
                  </a:moveTo>
                  <a:lnTo>
                    <a:pt x="1215644" y="37465"/>
                  </a:lnTo>
                  <a:lnTo>
                    <a:pt x="1215644" y="129794"/>
                  </a:lnTo>
                  <a:lnTo>
                    <a:pt x="1228725" y="129794"/>
                  </a:lnTo>
                  <a:lnTo>
                    <a:pt x="1228725" y="37465"/>
                  </a:lnTo>
                  <a:close/>
                </a:path>
                <a:path w="2629534" h="167639">
                  <a:moveTo>
                    <a:pt x="1311021" y="83693"/>
                  </a:moveTo>
                  <a:lnTo>
                    <a:pt x="1310525" y="74676"/>
                  </a:lnTo>
                  <a:lnTo>
                    <a:pt x="1310424" y="72821"/>
                  </a:lnTo>
                  <a:lnTo>
                    <a:pt x="1308696" y="63487"/>
                  </a:lnTo>
                  <a:lnTo>
                    <a:pt x="1308646" y="63233"/>
                  </a:lnTo>
                  <a:lnTo>
                    <a:pt x="1305801" y="55219"/>
                  </a:lnTo>
                  <a:lnTo>
                    <a:pt x="1305712" y="54965"/>
                  </a:lnTo>
                  <a:lnTo>
                    <a:pt x="1301686" y="48133"/>
                  </a:lnTo>
                  <a:lnTo>
                    <a:pt x="1301623" y="48006"/>
                  </a:lnTo>
                  <a:lnTo>
                    <a:pt x="1297178" y="43205"/>
                  </a:lnTo>
                  <a:lnTo>
                    <a:pt x="1297178" y="74676"/>
                  </a:lnTo>
                  <a:lnTo>
                    <a:pt x="1255649" y="74676"/>
                  </a:lnTo>
                  <a:lnTo>
                    <a:pt x="1256665" y="65786"/>
                  </a:lnTo>
                  <a:lnTo>
                    <a:pt x="1259027" y="59182"/>
                  </a:lnTo>
                  <a:lnTo>
                    <a:pt x="1262888" y="54737"/>
                  </a:lnTo>
                  <a:lnTo>
                    <a:pt x="1266571" y="50292"/>
                  </a:lnTo>
                  <a:lnTo>
                    <a:pt x="1271143" y="48133"/>
                  </a:lnTo>
                  <a:lnTo>
                    <a:pt x="1281684" y="48133"/>
                  </a:lnTo>
                  <a:lnTo>
                    <a:pt x="1297178" y="74676"/>
                  </a:lnTo>
                  <a:lnTo>
                    <a:pt x="1297178" y="43205"/>
                  </a:lnTo>
                  <a:lnTo>
                    <a:pt x="1296568" y="42545"/>
                  </a:lnTo>
                  <a:lnTo>
                    <a:pt x="1290650" y="38531"/>
                  </a:lnTo>
                  <a:lnTo>
                    <a:pt x="1283906" y="36118"/>
                  </a:lnTo>
                  <a:lnTo>
                    <a:pt x="1276350" y="35306"/>
                  </a:lnTo>
                  <a:lnTo>
                    <a:pt x="1268984" y="36118"/>
                  </a:lnTo>
                  <a:lnTo>
                    <a:pt x="1242314" y="72821"/>
                  </a:lnTo>
                  <a:lnTo>
                    <a:pt x="1241679" y="83693"/>
                  </a:lnTo>
                  <a:lnTo>
                    <a:pt x="1242288" y="94437"/>
                  </a:lnTo>
                  <a:lnTo>
                    <a:pt x="1263103" y="128803"/>
                  </a:lnTo>
                  <a:lnTo>
                    <a:pt x="1277874" y="131953"/>
                  </a:lnTo>
                  <a:lnTo>
                    <a:pt x="1286256" y="131953"/>
                  </a:lnTo>
                  <a:lnTo>
                    <a:pt x="1293495" y="129413"/>
                  </a:lnTo>
                  <a:lnTo>
                    <a:pt x="1304886" y="119253"/>
                  </a:lnTo>
                  <a:lnTo>
                    <a:pt x="1305052" y="119253"/>
                  </a:lnTo>
                  <a:lnTo>
                    <a:pt x="1308608" y="111760"/>
                  </a:lnTo>
                  <a:lnTo>
                    <a:pt x="1309624" y="102235"/>
                  </a:lnTo>
                  <a:lnTo>
                    <a:pt x="1296035" y="102235"/>
                  </a:lnTo>
                  <a:lnTo>
                    <a:pt x="1295908" y="107569"/>
                  </a:lnTo>
                  <a:lnTo>
                    <a:pt x="1294003" y="111760"/>
                  </a:lnTo>
                  <a:lnTo>
                    <a:pt x="1290193" y="114681"/>
                  </a:lnTo>
                  <a:lnTo>
                    <a:pt x="1286510" y="117602"/>
                  </a:lnTo>
                  <a:lnTo>
                    <a:pt x="1282103" y="119253"/>
                  </a:lnTo>
                  <a:lnTo>
                    <a:pt x="1272019" y="119253"/>
                  </a:lnTo>
                  <a:lnTo>
                    <a:pt x="1266571" y="116459"/>
                  </a:lnTo>
                  <a:lnTo>
                    <a:pt x="1258316" y="106172"/>
                  </a:lnTo>
                  <a:lnTo>
                    <a:pt x="1255903" y="98298"/>
                  </a:lnTo>
                  <a:lnTo>
                    <a:pt x="1255395" y="87630"/>
                  </a:lnTo>
                  <a:lnTo>
                    <a:pt x="1311021" y="87630"/>
                  </a:lnTo>
                  <a:lnTo>
                    <a:pt x="1311021" y="83693"/>
                  </a:lnTo>
                  <a:close/>
                </a:path>
                <a:path w="2629534" h="167639">
                  <a:moveTo>
                    <a:pt x="1423670" y="37465"/>
                  </a:moveTo>
                  <a:lnTo>
                    <a:pt x="1410589" y="37465"/>
                  </a:lnTo>
                  <a:lnTo>
                    <a:pt x="1410589" y="75692"/>
                  </a:lnTo>
                  <a:lnTo>
                    <a:pt x="1376934" y="75692"/>
                  </a:lnTo>
                  <a:lnTo>
                    <a:pt x="1376934" y="37465"/>
                  </a:lnTo>
                  <a:lnTo>
                    <a:pt x="1363726" y="37465"/>
                  </a:lnTo>
                  <a:lnTo>
                    <a:pt x="1363726" y="129794"/>
                  </a:lnTo>
                  <a:lnTo>
                    <a:pt x="1376934" y="129794"/>
                  </a:lnTo>
                  <a:lnTo>
                    <a:pt x="1376934" y="88646"/>
                  </a:lnTo>
                  <a:lnTo>
                    <a:pt x="1410589" y="88646"/>
                  </a:lnTo>
                  <a:lnTo>
                    <a:pt x="1410589" y="129794"/>
                  </a:lnTo>
                  <a:lnTo>
                    <a:pt x="1423670" y="129794"/>
                  </a:lnTo>
                  <a:lnTo>
                    <a:pt x="1423670" y="88646"/>
                  </a:lnTo>
                  <a:lnTo>
                    <a:pt x="1423670" y="75692"/>
                  </a:lnTo>
                  <a:lnTo>
                    <a:pt x="1423670" y="37465"/>
                  </a:lnTo>
                  <a:close/>
                </a:path>
                <a:path w="2629534" h="167639">
                  <a:moveTo>
                    <a:pt x="1502918" y="70104"/>
                  </a:moveTo>
                  <a:lnTo>
                    <a:pt x="1502575" y="63754"/>
                  </a:lnTo>
                  <a:lnTo>
                    <a:pt x="1502460" y="61468"/>
                  </a:lnTo>
                  <a:lnTo>
                    <a:pt x="1502410" y="60604"/>
                  </a:lnTo>
                  <a:lnTo>
                    <a:pt x="1482344" y="35306"/>
                  </a:lnTo>
                  <a:lnTo>
                    <a:pt x="1472819" y="35306"/>
                  </a:lnTo>
                  <a:lnTo>
                    <a:pt x="1459382" y="37096"/>
                  </a:lnTo>
                  <a:lnTo>
                    <a:pt x="1449590" y="42443"/>
                  </a:lnTo>
                  <a:lnTo>
                    <a:pt x="1443431" y="51333"/>
                  </a:lnTo>
                  <a:lnTo>
                    <a:pt x="1440942" y="63754"/>
                  </a:lnTo>
                  <a:lnTo>
                    <a:pt x="1454023" y="63754"/>
                  </a:lnTo>
                  <a:lnTo>
                    <a:pt x="1454137" y="60604"/>
                  </a:lnTo>
                  <a:lnTo>
                    <a:pt x="1454213" y="58547"/>
                  </a:lnTo>
                  <a:lnTo>
                    <a:pt x="1454315" y="55499"/>
                  </a:lnTo>
                  <a:lnTo>
                    <a:pt x="1454404" y="53340"/>
                  </a:lnTo>
                  <a:lnTo>
                    <a:pt x="1460373" y="48133"/>
                  </a:lnTo>
                  <a:lnTo>
                    <a:pt x="1477645" y="48133"/>
                  </a:lnTo>
                  <a:lnTo>
                    <a:pt x="1481709" y="49149"/>
                  </a:lnTo>
                  <a:lnTo>
                    <a:pt x="1486916" y="53086"/>
                  </a:lnTo>
                  <a:lnTo>
                    <a:pt x="1488440" y="55499"/>
                  </a:lnTo>
                  <a:lnTo>
                    <a:pt x="1488948" y="58547"/>
                  </a:lnTo>
                  <a:lnTo>
                    <a:pt x="1489583" y="61468"/>
                  </a:lnTo>
                  <a:lnTo>
                    <a:pt x="1489837" y="66294"/>
                  </a:lnTo>
                  <a:lnTo>
                    <a:pt x="1489837" y="72898"/>
                  </a:lnTo>
                  <a:lnTo>
                    <a:pt x="1489837" y="85090"/>
                  </a:lnTo>
                  <a:lnTo>
                    <a:pt x="1489837" y="105537"/>
                  </a:lnTo>
                  <a:lnTo>
                    <a:pt x="1487424" y="109728"/>
                  </a:lnTo>
                  <a:lnTo>
                    <a:pt x="1472057" y="119126"/>
                  </a:lnTo>
                  <a:lnTo>
                    <a:pt x="1463040" y="119126"/>
                  </a:lnTo>
                  <a:lnTo>
                    <a:pt x="1459230" y="117856"/>
                  </a:lnTo>
                  <a:lnTo>
                    <a:pt x="1453642" y="112776"/>
                  </a:lnTo>
                  <a:lnTo>
                    <a:pt x="1452245" y="109220"/>
                  </a:lnTo>
                  <a:lnTo>
                    <a:pt x="1452245" y="104521"/>
                  </a:lnTo>
                  <a:lnTo>
                    <a:pt x="1454023" y="96024"/>
                  </a:lnTo>
                  <a:lnTo>
                    <a:pt x="1459382" y="89954"/>
                  </a:lnTo>
                  <a:lnTo>
                    <a:pt x="1468310" y="86309"/>
                  </a:lnTo>
                  <a:lnTo>
                    <a:pt x="1480820" y="85090"/>
                  </a:lnTo>
                  <a:lnTo>
                    <a:pt x="1489837" y="85090"/>
                  </a:lnTo>
                  <a:lnTo>
                    <a:pt x="1489837" y="72898"/>
                  </a:lnTo>
                  <a:lnTo>
                    <a:pt x="1483360" y="72898"/>
                  </a:lnTo>
                  <a:lnTo>
                    <a:pt x="1463852" y="74930"/>
                  </a:lnTo>
                  <a:lnTo>
                    <a:pt x="1449920" y="81000"/>
                  </a:lnTo>
                  <a:lnTo>
                    <a:pt x="1441564" y="91122"/>
                  </a:lnTo>
                  <a:lnTo>
                    <a:pt x="1438783" y="105283"/>
                  </a:lnTo>
                  <a:lnTo>
                    <a:pt x="1438783" y="113157"/>
                  </a:lnTo>
                  <a:lnTo>
                    <a:pt x="1441069" y="119507"/>
                  </a:lnTo>
                  <a:lnTo>
                    <a:pt x="1450594" y="129540"/>
                  </a:lnTo>
                  <a:lnTo>
                    <a:pt x="1456690" y="131953"/>
                  </a:lnTo>
                  <a:lnTo>
                    <a:pt x="1463929" y="131953"/>
                  </a:lnTo>
                  <a:lnTo>
                    <a:pt x="1471472" y="131241"/>
                  </a:lnTo>
                  <a:lnTo>
                    <a:pt x="1478305" y="129070"/>
                  </a:lnTo>
                  <a:lnTo>
                    <a:pt x="1484426" y="125425"/>
                  </a:lnTo>
                  <a:lnTo>
                    <a:pt x="1489837" y="120269"/>
                  </a:lnTo>
                  <a:lnTo>
                    <a:pt x="1489837" y="129794"/>
                  </a:lnTo>
                  <a:lnTo>
                    <a:pt x="1502918" y="129794"/>
                  </a:lnTo>
                  <a:lnTo>
                    <a:pt x="1502918" y="120269"/>
                  </a:lnTo>
                  <a:lnTo>
                    <a:pt x="1502918" y="119126"/>
                  </a:lnTo>
                  <a:lnTo>
                    <a:pt x="1502918" y="85090"/>
                  </a:lnTo>
                  <a:lnTo>
                    <a:pt x="1502918" y="70104"/>
                  </a:lnTo>
                  <a:close/>
                </a:path>
                <a:path w="2629534" h="167639">
                  <a:moveTo>
                    <a:pt x="1583563" y="65151"/>
                  </a:moveTo>
                  <a:lnTo>
                    <a:pt x="1582547" y="55499"/>
                  </a:lnTo>
                  <a:lnTo>
                    <a:pt x="1579372" y="48133"/>
                  </a:lnTo>
                  <a:lnTo>
                    <a:pt x="1573911" y="43053"/>
                  </a:lnTo>
                  <a:lnTo>
                    <a:pt x="1568577" y="37846"/>
                  </a:lnTo>
                  <a:lnTo>
                    <a:pt x="1561846" y="35306"/>
                  </a:lnTo>
                  <a:lnTo>
                    <a:pt x="1553718" y="35306"/>
                  </a:lnTo>
                  <a:lnTo>
                    <a:pt x="1521421" y="63233"/>
                  </a:lnTo>
                  <a:lnTo>
                    <a:pt x="1519047" y="83693"/>
                  </a:lnTo>
                  <a:lnTo>
                    <a:pt x="1519631" y="94500"/>
                  </a:lnTo>
                  <a:lnTo>
                    <a:pt x="1539519" y="128803"/>
                  </a:lnTo>
                  <a:lnTo>
                    <a:pt x="1553718" y="131953"/>
                  </a:lnTo>
                  <a:lnTo>
                    <a:pt x="1561846" y="131953"/>
                  </a:lnTo>
                  <a:lnTo>
                    <a:pt x="1568577" y="129413"/>
                  </a:lnTo>
                  <a:lnTo>
                    <a:pt x="1573911" y="124333"/>
                  </a:lnTo>
                  <a:lnTo>
                    <a:pt x="1579372" y="119253"/>
                  </a:lnTo>
                  <a:lnTo>
                    <a:pt x="1582547" y="111887"/>
                  </a:lnTo>
                  <a:lnTo>
                    <a:pt x="1583563" y="102235"/>
                  </a:lnTo>
                  <a:lnTo>
                    <a:pt x="1569974" y="102235"/>
                  </a:lnTo>
                  <a:lnTo>
                    <a:pt x="1569847" y="107696"/>
                  </a:lnTo>
                  <a:lnTo>
                    <a:pt x="1568196" y="111887"/>
                  </a:lnTo>
                  <a:lnTo>
                    <a:pt x="1565021" y="114681"/>
                  </a:lnTo>
                  <a:lnTo>
                    <a:pt x="1561973" y="117602"/>
                  </a:lnTo>
                  <a:lnTo>
                    <a:pt x="1557845" y="119253"/>
                  </a:lnTo>
                  <a:lnTo>
                    <a:pt x="1547698" y="119253"/>
                  </a:lnTo>
                  <a:lnTo>
                    <a:pt x="1542415" y="116078"/>
                  </a:lnTo>
                  <a:lnTo>
                    <a:pt x="1532636" y="83693"/>
                  </a:lnTo>
                  <a:lnTo>
                    <a:pt x="1532991" y="75387"/>
                  </a:lnTo>
                  <a:lnTo>
                    <a:pt x="1547495" y="48133"/>
                  </a:lnTo>
                  <a:lnTo>
                    <a:pt x="1558163" y="48133"/>
                  </a:lnTo>
                  <a:lnTo>
                    <a:pt x="1561973" y="49530"/>
                  </a:lnTo>
                  <a:lnTo>
                    <a:pt x="1565021" y="52451"/>
                  </a:lnTo>
                  <a:lnTo>
                    <a:pt x="1567738" y="54965"/>
                  </a:lnTo>
                  <a:lnTo>
                    <a:pt x="1568234" y="55499"/>
                  </a:lnTo>
                  <a:lnTo>
                    <a:pt x="1569847" y="59563"/>
                  </a:lnTo>
                  <a:lnTo>
                    <a:pt x="1569974" y="65151"/>
                  </a:lnTo>
                  <a:lnTo>
                    <a:pt x="1583563" y="65151"/>
                  </a:lnTo>
                  <a:close/>
                </a:path>
                <a:path w="2629534" h="167639">
                  <a:moveTo>
                    <a:pt x="1654302" y="92964"/>
                  </a:moveTo>
                  <a:lnTo>
                    <a:pt x="1651673" y="86233"/>
                  </a:lnTo>
                  <a:lnTo>
                    <a:pt x="1651635" y="86106"/>
                  </a:lnTo>
                  <a:lnTo>
                    <a:pt x="1646174" y="81026"/>
                  </a:lnTo>
                  <a:lnTo>
                    <a:pt x="1640840" y="75946"/>
                  </a:lnTo>
                  <a:lnTo>
                    <a:pt x="1640713" y="75907"/>
                  </a:lnTo>
                  <a:lnTo>
                    <a:pt x="1640713" y="91313"/>
                  </a:lnTo>
                  <a:lnTo>
                    <a:pt x="1640713" y="111887"/>
                  </a:lnTo>
                  <a:lnTo>
                    <a:pt x="1634744" y="116967"/>
                  </a:lnTo>
                  <a:lnTo>
                    <a:pt x="1607058" y="116967"/>
                  </a:lnTo>
                  <a:lnTo>
                    <a:pt x="1607058" y="86233"/>
                  </a:lnTo>
                  <a:lnTo>
                    <a:pt x="1634744" y="86233"/>
                  </a:lnTo>
                  <a:lnTo>
                    <a:pt x="1640713" y="91313"/>
                  </a:lnTo>
                  <a:lnTo>
                    <a:pt x="1640713" y="75907"/>
                  </a:lnTo>
                  <a:lnTo>
                    <a:pt x="1633220" y="73406"/>
                  </a:lnTo>
                  <a:lnTo>
                    <a:pt x="1607058" y="73406"/>
                  </a:lnTo>
                  <a:lnTo>
                    <a:pt x="1607058" y="37465"/>
                  </a:lnTo>
                  <a:lnTo>
                    <a:pt x="1593850" y="37465"/>
                  </a:lnTo>
                  <a:lnTo>
                    <a:pt x="1593850" y="129794"/>
                  </a:lnTo>
                  <a:lnTo>
                    <a:pt x="1633220" y="129794"/>
                  </a:lnTo>
                  <a:lnTo>
                    <a:pt x="1640840" y="127254"/>
                  </a:lnTo>
                  <a:lnTo>
                    <a:pt x="1646174" y="122174"/>
                  </a:lnTo>
                  <a:lnTo>
                    <a:pt x="1651635" y="117221"/>
                  </a:lnTo>
                  <a:lnTo>
                    <a:pt x="1651723" y="116967"/>
                  </a:lnTo>
                  <a:lnTo>
                    <a:pt x="1654302" y="110236"/>
                  </a:lnTo>
                  <a:lnTo>
                    <a:pt x="1654302" y="92964"/>
                  </a:lnTo>
                  <a:close/>
                </a:path>
                <a:path w="2629534" h="167639">
                  <a:moveTo>
                    <a:pt x="1676781" y="37465"/>
                  </a:moveTo>
                  <a:lnTo>
                    <a:pt x="1663700" y="37465"/>
                  </a:lnTo>
                  <a:lnTo>
                    <a:pt x="1663700" y="129794"/>
                  </a:lnTo>
                  <a:lnTo>
                    <a:pt x="1676781" y="129794"/>
                  </a:lnTo>
                  <a:lnTo>
                    <a:pt x="1676781" y="37465"/>
                  </a:lnTo>
                  <a:close/>
                </a:path>
                <a:path w="2629534" h="167639">
                  <a:moveTo>
                    <a:pt x="1754378" y="37465"/>
                  </a:moveTo>
                  <a:lnTo>
                    <a:pt x="1694434" y="37465"/>
                  </a:lnTo>
                  <a:lnTo>
                    <a:pt x="1694434" y="129794"/>
                  </a:lnTo>
                  <a:lnTo>
                    <a:pt x="1707642" y="129794"/>
                  </a:lnTo>
                  <a:lnTo>
                    <a:pt x="1707642" y="50292"/>
                  </a:lnTo>
                  <a:lnTo>
                    <a:pt x="1741297" y="50292"/>
                  </a:lnTo>
                  <a:lnTo>
                    <a:pt x="1741297" y="129794"/>
                  </a:lnTo>
                  <a:lnTo>
                    <a:pt x="1754378" y="129794"/>
                  </a:lnTo>
                  <a:lnTo>
                    <a:pt x="1754378" y="50292"/>
                  </a:lnTo>
                  <a:lnTo>
                    <a:pt x="1754378" y="37465"/>
                  </a:lnTo>
                  <a:close/>
                </a:path>
                <a:path w="2629534" h="167639">
                  <a:moveTo>
                    <a:pt x="1833626" y="37465"/>
                  </a:moveTo>
                  <a:lnTo>
                    <a:pt x="1820545" y="37465"/>
                  </a:lnTo>
                  <a:lnTo>
                    <a:pt x="1820545" y="75692"/>
                  </a:lnTo>
                  <a:lnTo>
                    <a:pt x="1786890" y="75692"/>
                  </a:lnTo>
                  <a:lnTo>
                    <a:pt x="1786890" y="37465"/>
                  </a:lnTo>
                  <a:lnTo>
                    <a:pt x="1773682" y="37465"/>
                  </a:lnTo>
                  <a:lnTo>
                    <a:pt x="1773682" y="129794"/>
                  </a:lnTo>
                  <a:lnTo>
                    <a:pt x="1786890" y="129794"/>
                  </a:lnTo>
                  <a:lnTo>
                    <a:pt x="1786890" y="88646"/>
                  </a:lnTo>
                  <a:lnTo>
                    <a:pt x="1820545" y="88646"/>
                  </a:lnTo>
                  <a:lnTo>
                    <a:pt x="1820545" y="129794"/>
                  </a:lnTo>
                  <a:lnTo>
                    <a:pt x="1833626" y="129794"/>
                  </a:lnTo>
                  <a:lnTo>
                    <a:pt x="1833626" y="88646"/>
                  </a:lnTo>
                  <a:lnTo>
                    <a:pt x="1833626" y="75692"/>
                  </a:lnTo>
                  <a:lnTo>
                    <a:pt x="1833626" y="37465"/>
                  </a:lnTo>
                  <a:close/>
                </a:path>
                <a:path w="2629534" h="167639">
                  <a:moveTo>
                    <a:pt x="1914906" y="92964"/>
                  </a:moveTo>
                  <a:lnTo>
                    <a:pt x="1912277" y="86233"/>
                  </a:lnTo>
                  <a:lnTo>
                    <a:pt x="1912239" y="86106"/>
                  </a:lnTo>
                  <a:lnTo>
                    <a:pt x="1906778" y="81026"/>
                  </a:lnTo>
                  <a:lnTo>
                    <a:pt x="1901444" y="75946"/>
                  </a:lnTo>
                  <a:lnTo>
                    <a:pt x="1901317" y="75907"/>
                  </a:lnTo>
                  <a:lnTo>
                    <a:pt x="1901317" y="91313"/>
                  </a:lnTo>
                  <a:lnTo>
                    <a:pt x="1901317" y="111887"/>
                  </a:lnTo>
                  <a:lnTo>
                    <a:pt x="1895348" y="116967"/>
                  </a:lnTo>
                  <a:lnTo>
                    <a:pt x="1867662" y="116967"/>
                  </a:lnTo>
                  <a:lnTo>
                    <a:pt x="1867662" y="86233"/>
                  </a:lnTo>
                  <a:lnTo>
                    <a:pt x="1895348" y="86233"/>
                  </a:lnTo>
                  <a:lnTo>
                    <a:pt x="1901317" y="91313"/>
                  </a:lnTo>
                  <a:lnTo>
                    <a:pt x="1901317" y="75907"/>
                  </a:lnTo>
                  <a:lnTo>
                    <a:pt x="1893824" y="73406"/>
                  </a:lnTo>
                  <a:lnTo>
                    <a:pt x="1867662" y="73406"/>
                  </a:lnTo>
                  <a:lnTo>
                    <a:pt x="1867662" y="37465"/>
                  </a:lnTo>
                  <a:lnTo>
                    <a:pt x="1854454" y="37465"/>
                  </a:lnTo>
                  <a:lnTo>
                    <a:pt x="1854454" y="129794"/>
                  </a:lnTo>
                  <a:lnTo>
                    <a:pt x="1893824" y="129794"/>
                  </a:lnTo>
                  <a:lnTo>
                    <a:pt x="1901444" y="127254"/>
                  </a:lnTo>
                  <a:lnTo>
                    <a:pt x="1906778" y="122174"/>
                  </a:lnTo>
                  <a:lnTo>
                    <a:pt x="1912239" y="117221"/>
                  </a:lnTo>
                  <a:lnTo>
                    <a:pt x="1912327" y="116967"/>
                  </a:lnTo>
                  <a:lnTo>
                    <a:pt x="1914906" y="110236"/>
                  </a:lnTo>
                  <a:lnTo>
                    <a:pt x="1914906" y="92964"/>
                  </a:lnTo>
                  <a:close/>
                </a:path>
                <a:path w="2629534" h="167639">
                  <a:moveTo>
                    <a:pt x="1937385" y="37465"/>
                  </a:moveTo>
                  <a:lnTo>
                    <a:pt x="1924304" y="37465"/>
                  </a:lnTo>
                  <a:lnTo>
                    <a:pt x="1924304" y="129794"/>
                  </a:lnTo>
                  <a:lnTo>
                    <a:pt x="1937385" y="129794"/>
                  </a:lnTo>
                  <a:lnTo>
                    <a:pt x="1937385" y="37465"/>
                  </a:lnTo>
                  <a:close/>
                </a:path>
                <a:path w="2629534" h="167639">
                  <a:moveTo>
                    <a:pt x="2019681" y="83693"/>
                  </a:moveTo>
                  <a:lnTo>
                    <a:pt x="2019185" y="74676"/>
                  </a:lnTo>
                  <a:lnTo>
                    <a:pt x="2019084" y="72821"/>
                  </a:lnTo>
                  <a:lnTo>
                    <a:pt x="2017356" y="63487"/>
                  </a:lnTo>
                  <a:lnTo>
                    <a:pt x="2017306" y="63233"/>
                  </a:lnTo>
                  <a:lnTo>
                    <a:pt x="2014461" y="55219"/>
                  </a:lnTo>
                  <a:lnTo>
                    <a:pt x="2014372" y="54965"/>
                  </a:lnTo>
                  <a:lnTo>
                    <a:pt x="2010346" y="48133"/>
                  </a:lnTo>
                  <a:lnTo>
                    <a:pt x="2010283" y="48006"/>
                  </a:lnTo>
                  <a:lnTo>
                    <a:pt x="2005838" y="43205"/>
                  </a:lnTo>
                  <a:lnTo>
                    <a:pt x="2005838" y="74676"/>
                  </a:lnTo>
                  <a:lnTo>
                    <a:pt x="1964309" y="74676"/>
                  </a:lnTo>
                  <a:lnTo>
                    <a:pt x="1965325" y="65786"/>
                  </a:lnTo>
                  <a:lnTo>
                    <a:pt x="1967687" y="59182"/>
                  </a:lnTo>
                  <a:lnTo>
                    <a:pt x="1971548" y="54737"/>
                  </a:lnTo>
                  <a:lnTo>
                    <a:pt x="1975231" y="50292"/>
                  </a:lnTo>
                  <a:lnTo>
                    <a:pt x="1979803" y="48133"/>
                  </a:lnTo>
                  <a:lnTo>
                    <a:pt x="1990344" y="48133"/>
                  </a:lnTo>
                  <a:lnTo>
                    <a:pt x="2005838" y="74676"/>
                  </a:lnTo>
                  <a:lnTo>
                    <a:pt x="2005838" y="43205"/>
                  </a:lnTo>
                  <a:lnTo>
                    <a:pt x="2005228" y="42545"/>
                  </a:lnTo>
                  <a:lnTo>
                    <a:pt x="1999310" y="38531"/>
                  </a:lnTo>
                  <a:lnTo>
                    <a:pt x="1992566" y="36118"/>
                  </a:lnTo>
                  <a:lnTo>
                    <a:pt x="1985010" y="35306"/>
                  </a:lnTo>
                  <a:lnTo>
                    <a:pt x="1977644" y="36118"/>
                  </a:lnTo>
                  <a:lnTo>
                    <a:pt x="1950974" y="72821"/>
                  </a:lnTo>
                  <a:lnTo>
                    <a:pt x="1950339" y="83693"/>
                  </a:lnTo>
                  <a:lnTo>
                    <a:pt x="1950948" y="94437"/>
                  </a:lnTo>
                  <a:lnTo>
                    <a:pt x="1971763" y="128803"/>
                  </a:lnTo>
                  <a:lnTo>
                    <a:pt x="1986534" y="131953"/>
                  </a:lnTo>
                  <a:lnTo>
                    <a:pt x="1994916" y="131953"/>
                  </a:lnTo>
                  <a:lnTo>
                    <a:pt x="2002155" y="129413"/>
                  </a:lnTo>
                  <a:lnTo>
                    <a:pt x="2013546" y="119253"/>
                  </a:lnTo>
                  <a:lnTo>
                    <a:pt x="2013712" y="119253"/>
                  </a:lnTo>
                  <a:lnTo>
                    <a:pt x="2017268" y="111760"/>
                  </a:lnTo>
                  <a:lnTo>
                    <a:pt x="2018284" y="102235"/>
                  </a:lnTo>
                  <a:lnTo>
                    <a:pt x="2004695" y="102235"/>
                  </a:lnTo>
                  <a:lnTo>
                    <a:pt x="2004568" y="107569"/>
                  </a:lnTo>
                  <a:lnTo>
                    <a:pt x="2002663" y="111760"/>
                  </a:lnTo>
                  <a:lnTo>
                    <a:pt x="1998853" y="114681"/>
                  </a:lnTo>
                  <a:lnTo>
                    <a:pt x="1995170" y="117602"/>
                  </a:lnTo>
                  <a:lnTo>
                    <a:pt x="1990763" y="119253"/>
                  </a:lnTo>
                  <a:lnTo>
                    <a:pt x="1980679" y="119253"/>
                  </a:lnTo>
                  <a:lnTo>
                    <a:pt x="1975231" y="116459"/>
                  </a:lnTo>
                  <a:lnTo>
                    <a:pt x="1966976" y="106172"/>
                  </a:lnTo>
                  <a:lnTo>
                    <a:pt x="1964563" y="98298"/>
                  </a:lnTo>
                  <a:lnTo>
                    <a:pt x="1964055" y="87630"/>
                  </a:lnTo>
                  <a:lnTo>
                    <a:pt x="2019681" y="87630"/>
                  </a:lnTo>
                  <a:lnTo>
                    <a:pt x="2019681" y="83693"/>
                  </a:lnTo>
                  <a:close/>
                </a:path>
                <a:path w="2629534" h="167639">
                  <a:moveTo>
                    <a:pt x="2105025" y="0"/>
                  </a:moveTo>
                  <a:lnTo>
                    <a:pt x="2096135" y="0"/>
                  </a:lnTo>
                  <a:lnTo>
                    <a:pt x="2085276" y="20320"/>
                  </a:lnTo>
                  <a:lnTo>
                    <a:pt x="2077491" y="41046"/>
                  </a:lnTo>
                  <a:lnTo>
                    <a:pt x="2072805" y="62179"/>
                  </a:lnTo>
                  <a:lnTo>
                    <a:pt x="2071243" y="83693"/>
                  </a:lnTo>
                  <a:lnTo>
                    <a:pt x="2072767" y="104584"/>
                  </a:lnTo>
                  <a:lnTo>
                    <a:pt x="2072805" y="105156"/>
                  </a:lnTo>
                  <a:lnTo>
                    <a:pt x="2077491" y="126238"/>
                  </a:lnTo>
                  <a:lnTo>
                    <a:pt x="2085276" y="146951"/>
                  </a:lnTo>
                  <a:lnTo>
                    <a:pt x="2096135" y="167259"/>
                  </a:lnTo>
                  <a:lnTo>
                    <a:pt x="2105025" y="167259"/>
                  </a:lnTo>
                  <a:lnTo>
                    <a:pt x="2095919" y="146380"/>
                  </a:lnTo>
                  <a:lnTo>
                    <a:pt x="2089416" y="125476"/>
                  </a:lnTo>
                  <a:lnTo>
                    <a:pt x="2085606" y="105156"/>
                  </a:lnTo>
                  <a:lnTo>
                    <a:pt x="2085492" y="104584"/>
                  </a:lnTo>
                  <a:lnTo>
                    <a:pt x="2084197" y="83693"/>
                  </a:lnTo>
                  <a:lnTo>
                    <a:pt x="2085492" y="62687"/>
                  </a:lnTo>
                  <a:lnTo>
                    <a:pt x="2089416" y="41757"/>
                  </a:lnTo>
                  <a:lnTo>
                    <a:pt x="2095919" y="20866"/>
                  </a:lnTo>
                  <a:lnTo>
                    <a:pt x="2105025" y="0"/>
                  </a:lnTo>
                  <a:close/>
                </a:path>
                <a:path w="2629534" h="167639">
                  <a:moveTo>
                    <a:pt x="2197735" y="92710"/>
                  </a:moveTo>
                  <a:lnTo>
                    <a:pt x="2195220" y="76479"/>
                  </a:lnTo>
                  <a:lnTo>
                    <a:pt x="2191512" y="70739"/>
                  </a:lnTo>
                  <a:lnTo>
                    <a:pt x="2187714" y="64884"/>
                  </a:lnTo>
                  <a:lnTo>
                    <a:pt x="2183765" y="62712"/>
                  </a:lnTo>
                  <a:lnTo>
                    <a:pt x="2183765" y="85090"/>
                  </a:lnTo>
                  <a:lnTo>
                    <a:pt x="2183765" y="92710"/>
                  </a:lnTo>
                  <a:lnTo>
                    <a:pt x="2182241" y="102311"/>
                  </a:lnTo>
                  <a:lnTo>
                    <a:pt x="2177681" y="109181"/>
                  </a:lnTo>
                  <a:lnTo>
                    <a:pt x="2170099" y="113309"/>
                  </a:lnTo>
                  <a:lnTo>
                    <a:pt x="2159508" y="114681"/>
                  </a:lnTo>
                  <a:lnTo>
                    <a:pt x="2134870" y="114681"/>
                  </a:lnTo>
                  <a:lnTo>
                    <a:pt x="2134870" y="70739"/>
                  </a:lnTo>
                  <a:lnTo>
                    <a:pt x="2167636" y="70739"/>
                  </a:lnTo>
                  <a:lnTo>
                    <a:pt x="2174367" y="72517"/>
                  </a:lnTo>
                  <a:lnTo>
                    <a:pt x="2181860" y="79502"/>
                  </a:lnTo>
                  <a:lnTo>
                    <a:pt x="2183765" y="85090"/>
                  </a:lnTo>
                  <a:lnTo>
                    <a:pt x="2183765" y="62712"/>
                  </a:lnTo>
                  <a:lnTo>
                    <a:pt x="2175167" y="57950"/>
                  </a:lnTo>
                  <a:lnTo>
                    <a:pt x="2157603" y="55626"/>
                  </a:lnTo>
                  <a:lnTo>
                    <a:pt x="2134870" y="55626"/>
                  </a:lnTo>
                  <a:lnTo>
                    <a:pt x="2134870" y="17272"/>
                  </a:lnTo>
                  <a:lnTo>
                    <a:pt x="2187448" y="17272"/>
                  </a:lnTo>
                  <a:lnTo>
                    <a:pt x="2187448" y="2159"/>
                  </a:lnTo>
                  <a:lnTo>
                    <a:pt x="2121408" y="2159"/>
                  </a:lnTo>
                  <a:lnTo>
                    <a:pt x="2121408" y="129794"/>
                  </a:lnTo>
                  <a:lnTo>
                    <a:pt x="2159635" y="129794"/>
                  </a:lnTo>
                  <a:lnTo>
                    <a:pt x="2195271" y="108546"/>
                  </a:lnTo>
                  <a:lnTo>
                    <a:pt x="2197112" y="101142"/>
                  </a:lnTo>
                  <a:lnTo>
                    <a:pt x="2197735" y="92710"/>
                  </a:lnTo>
                  <a:close/>
                </a:path>
                <a:path w="2629534" h="167639">
                  <a:moveTo>
                    <a:pt x="2273046" y="37465"/>
                  </a:moveTo>
                  <a:lnTo>
                    <a:pt x="2258822" y="37465"/>
                  </a:lnTo>
                  <a:lnTo>
                    <a:pt x="2225802" y="107696"/>
                  </a:lnTo>
                  <a:lnTo>
                    <a:pt x="2225802" y="37465"/>
                  </a:lnTo>
                  <a:lnTo>
                    <a:pt x="2212594" y="37465"/>
                  </a:lnTo>
                  <a:lnTo>
                    <a:pt x="2212594" y="129794"/>
                  </a:lnTo>
                  <a:lnTo>
                    <a:pt x="2226818" y="129794"/>
                  </a:lnTo>
                  <a:lnTo>
                    <a:pt x="2237206" y="107696"/>
                  </a:lnTo>
                  <a:lnTo>
                    <a:pt x="2259838" y="59563"/>
                  </a:lnTo>
                  <a:lnTo>
                    <a:pt x="2259838" y="129794"/>
                  </a:lnTo>
                  <a:lnTo>
                    <a:pt x="2273046" y="129794"/>
                  </a:lnTo>
                  <a:lnTo>
                    <a:pt x="2273046" y="59563"/>
                  </a:lnTo>
                  <a:lnTo>
                    <a:pt x="2273046" y="37465"/>
                  </a:lnTo>
                  <a:close/>
                </a:path>
                <a:path w="2629534" h="167639">
                  <a:moveTo>
                    <a:pt x="2335403" y="37465"/>
                  </a:moveTo>
                  <a:lnTo>
                    <a:pt x="2291842" y="37465"/>
                  </a:lnTo>
                  <a:lnTo>
                    <a:pt x="2291842" y="129794"/>
                  </a:lnTo>
                  <a:lnTo>
                    <a:pt x="2305050" y="129794"/>
                  </a:lnTo>
                  <a:lnTo>
                    <a:pt x="2305050" y="50292"/>
                  </a:lnTo>
                  <a:lnTo>
                    <a:pt x="2335403" y="50292"/>
                  </a:lnTo>
                  <a:lnTo>
                    <a:pt x="2335403" y="37465"/>
                  </a:lnTo>
                  <a:close/>
                </a:path>
                <a:path w="2629534" h="167639">
                  <a:moveTo>
                    <a:pt x="2379929" y="75692"/>
                  </a:moveTo>
                  <a:lnTo>
                    <a:pt x="2341626" y="75692"/>
                  </a:lnTo>
                  <a:lnTo>
                    <a:pt x="2341626" y="91440"/>
                  </a:lnTo>
                  <a:lnTo>
                    <a:pt x="2379929" y="91440"/>
                  </a:lnTo>
                  <a:lnTo>
                    <a:pt x="2379929" y="75692"/>
                  </a:lnTo>
                  <a:close/>
                </a:path>
                <a:path w="2629534" h="167639">
                  <a:moveTo>
                    <a:pt x="2472055" y="92710"/>
                  </a:moveTo>
                  <a:lnTo>
                    <a:pt x="2469540" y="76479"/>
                  </a:lnTo>
                  <a:lnTo>
                    <a:pt x="2465832" y="70739"/>
                  </a:lnTo>
                  <a:lnTo>
                    <a:pt x="2462034" y="64884"/>
                  </a:lnTo>
                  <a:lnTo>
                    <a:pt x="2458085" y="62712"/>
                  </a:lnTo>
                  <a:lnTo>
                    <a:pt x="2458085" y="85090"/>
                  </a:lnTo>
                  <a:lnTo>
                    <a:pt x="2458085" y="92710"/>
                  </a:lnTo>
                  <a:lnTo>
                    <a:pt x="2456561" y="102311"/>
                  </a:lnTo>
                  <a:lnTo>
                    <a:pt x="2452001" y="109181"/>
                  </a:lnTo>
                  <a:lnTo>
                    <a:pt x="2444419" y="113309"/>
                  </a:lnTo>
                  <a:lnTo>
                    <a:pt x="2433828" y="114681"/>
                  </a:lnTo>
                  <a:lnTo>
                    <a:pt x="2409190" y="114681"/>
                  </a:lnTo>
                  <a:lnTo>
                    <a:pt x="2409190" y="70739"/>
                  </a:lnTo>
                  <a:lnTo>
                    <a:pt x="2441956" y="70739"/>
                  </a:lnTo>
                  <a:lnTo>
                    <a:pt x="2448687" y="72517"/>
                  </a:lnTo>
                  <a:lnTo>
                    <a:pt x="2456180" y="79502"/>
                  </a:lnTo>
                  <a:lnTo>
                    <a:pt x="2458085" y="85090"/>
                  </a:lnTo>
                  <a:lnTo>
                    <a:pt x="2458085" y="62712"/>
                  </a:lnTo>
                  <a:lnTo>
                    <a:pt x="2449487" y="57950"/>
                  </a:lnTo>
                  <a:lnTo>
                    <a:pt x="2431923" y="55626"/>
                  </a:lnTo>
                  <a:lnTo>
                    <a:pt x="2409190" y="55626"/>
                  </a:lnTo>
                  <a:lnTo>
                    <a:pt x="2409190" y="17272"/>
                  </a:lnTo>
                  <a:lnTo>
                    <a:pt x="2461768" y="17272"/>
                  </a:lnTo>
                  <a:lnTo>
                    <a:pt x="2461768" y="2159"/>
                  </a:lnTo>
                  <a:lnTo>
                    <a:pt x="2395728" y="2159"/>
                  </a:lnTo>
                  <a:lnTo>
                    <a:pt x="2395728" y="129794"/>
                  </a:lnTo>
                  <a:lnTo>
                    <a:pt x="2433955" y="129794"/>
                  </a:lnTo>
                  <a:lnTo>
                    <a:pt x="2469591" y="108546"/>
                  </a:lnTo>
                  <a:lnTo>
                    <a:pt x="2471432" y="101142"/>
                  </a:lnTo>
                  <a:lnTo>
                    <a:pt x="2472055" y="92710"/>
                  </a:lnTo>
                  <a:close/>
                </a:path>
                <a:path w="2629534" h="167639">
                  <a:moveTo>
                    <a:pt x="2543556" y="83693"/>
                  </a:moveTo>
                  <a:lnTo>
                    <a:pt x="2542959" y="72821"/>
                  </a:lnTo>
                  <a:lnTo>
                    <a:pt x="2541181" y="63233"/>
                  </a:lnTo>
                  <a:lnTo>
                    <a:pt x="2538247" y="54965"/>
                  </a:lnTo>
                  <a:lnTo>
                    <a:pt x="2534221" y="48133"/>
                  </a:lnTo>
                  <a:lnTo>
                    <a:pt x="2534158" y="48006"/>
                  </a:lnTo>
                  <a:lnTo>
                    <a:pt x="2529014" y="42443"/>
                  </a:lnTo>
                  <a:lnTo>
                    <a:pt x="2523096" y="38468"/>
                  </a:lnTo>
                  <a:lnTo>
                    <a:pt x="2516428" y="36106"/>
                  </a:lnTo>
                  <a:lnTo>
                    <a:pt x="2509012" y="35306"/>
                  </a:lnTo>
                  <a:lnTo>
                    <a:pt x="2500884" y="35306"/>
                  </a:lnTo>
                  <a:lnTo>
                    <a:pt x="2494153" y="37846"/>
                  </a:lnTo>
                  <a:lnTo>
                    <a:pt x="2483358" y="48133"/>
                  </a:lnTo>
                  <a:lnTo>
                    <a:pt x="2480056" y="55499"/>
                  </a:lnTo>
                  <a:lnTo>
                    <a:pt x="2479167" y="65151"/>
                  </a:lnTo>
                  <a:lnTo>
                    <a:pt x="2492629" y="65151"/>
                  </a:lnTo>
                  <a:lnTo>
                    <a:pt x="2492845" y="60198"/>
                  </a:lnTo>
                  <a:lnTo>
                    <a:pt x="2492883" y="59563"/>
                  </a:lnTo>
                  <a:lnTo>
                    <a:pt x="2504567" y="48133"/>
                  </a:lnTo>
                  <a:lnTo>
                    <a:pt x="2514473" y="48133"/>
                  </a:lnTo>
                  <a:lnTo>
                    <a:pt x="2519045" y="50546"/>
                  </a:lnTo>
                  <a:lnTo>
                    <a:pt x="2522956" y="55499"/>
                  </a:lnTo>
                  <a:lnTo>
                    <a:pt x="2526792" y="60198"/>
                  </a:lnTo>
                  <a:lnTo>
                    <a:pt x="2529078" y="67564"/>
                  </a:lnTo>
                  <a:lnTo>
                    <a:pt x="2529840" y="77343"/>
                  </a:lnTo>
                  <a:lnTo>
                    <a:pt x="2503043" y="77343"/>
                  </a:lnTo>
                  <a:lnTo>
                    <a:pt x="2503043" y="90170"/>
                  </a:lnTo>
                  <a:lnTo>
                    <a:pt x="2529840" y="90170"/>
                  </a:lnTo>
                  <a:lnTo>
                    <a:pt x="2529078" y="99949"/>
                  </a:lnTo>
                  <a:lnTo>
                    <a:pt x="2526792" y="107188"/>
                  </a:lnTo>
                  <a:lnTo>
                    <a:pt x="2522982" y="111887"/>
                  </a:lnTo>
                  <a:lnTo>
                    <a:pt x="2519172" y="116713"/>
                  </a:lnTo>
                  <a:lnTo>
                    <a:pt x="2514219" y="119253"/>
                  </a:lnTo>
                  <a:lnTo>
                    <a:pt x="2504884" y="119253"/>
                  </a:lnTo>
                  <a:lnTo>
                    <a:pt x="2492629" y="102235"/>
                  </a:lnTo>
                  <a:lnTo>
                    <a:pt x="2479167" y="102235"/>
                  </a:lnTo>
                  <a:lnTo>
                    <a:pt x="2500884" y="131953"/>
                  </a:lnTo>
                  <a:lnTo>
                    <a:pt x="2509012" y="131953"/>
                  </a:lnTo>
                  <a:lnTo>
                    <a:pt x="2541181" y="104051"/>
                  </a:lnTo>
                  <a:lnTo>
                    <a:pt x="2542959" y="94500"/>
                  </a:lnTo>
                  <a:lnTo>
                    <a:pt x="2543556" y="83693"/>
                  </a:lnTo>
                  <a:close/>
                </a:path>
                <a:path w="2629534" h="167639">
                  <a:moveTo>
                    <a:pt x="2600579" y="37465"/>
                  </a:moveTo>
                  <a:lnTo>
                    <a:pt x="2557018" y="37465"/>
                  </a:lnTo>
                  <a:lnTo>
                    <a:pt x="2557018" y="129794"/>
                  </a:lnTo>
                  <a:lnTo>
                    <a:pt x="2570226" y="129794"/>
                  </a:lnTo>
                  <a:lnTo>
                    <a:pt x="2570226" y="50292"/>
                  </a:lnTo>
                  <a:lnTo>
                    <a:pt x="2600579" y="50292"/>
                  </a:lnTo>
                  <a:lnTo>
                    <a:pt x="2600579" y="37465"/>
                  </a:lnTo>
                  <a:close/>
                </a:path>
                <a:path w="2629534" h="167639">
                  <a:moveTo>
                    <a:pt x="2629154" y="111887"/>
                  </a:moveTo>
                  <a:lnTo>
                    <a:pt x="2614930" y="111887"/>
                  </a:lnTo>
                  <a:lnTo>
                    <a:pt x="2614930" y="129794"/>
                  </a:lnTo>
                  <a:lnTo>
                    <a:pt x="2621915" y="129794"/>
                  </a:lnTo>
                  <a:lnTo>
                    <a:pt x="2621915" y="140970"/>
                  </a:lnTo>
                  <a:lnTo>
                    <a:pt x="2619629" y="146558"/>
                  </a:lnTo>
                  <a:lnTo>
                    <a:pt x="2614930" y="146558"/>
                  </a:lnTo>
                  <a:lnTo>
                    <a:pt x="2614930" y="154940"/>
                  </a:lnTo>
                  <a:lnTo>
                    <a:pt x="2619629" y="154940"/>
                  </a:lnTo>
                  <a:lnTo>
                    <a:pt x="2623185" y="152654"/>
                  </a:lnTo>
                  <a:lnTo>
                    <a:pt x="2628011" y="143510"/>
                  </a:lnTo>
                  <a:lnTo>
                    <a:pt x="2629154" y="137414"/>
                  </a:lnTo>
                  <a:lnTo>
                    <a:pt x="2629154" y="111887"/>
                  </a:lnTo>
                  <a:close/>
                </a:path>
              </a:pathLst>
            </a:custGeom>
            <a:solidFill>
              <a:srgbClr val="000000"/>
            </a:solidFill>
          </p:spPr>
          <p:txBody>
            <a:bodyPr wrap="square" lIns="0" tIns="0" rIns="0" bIns="0" rtlCol="0"/>
            <a:lstStyle/>
            <a:p>
              <a:endParaRPr/>
            </a:p>
          </p:txBody>
        </p:sp>
        <p:pic>
          <p:nvPicPr>
            <p:cNvPr id="33" name="object 33"/>
            <p:cNvPicPr/>
            <p:nvPr/>
          </p:nvPicPr>
          <p:blipFill>
            <a:blip r:embed="rId10" cstate="print"/>
            <a:stretch>
              <a:fillRect/>
            </a:stretch>
          </p:blipFill>
          <p:spPr>
            <a:xfrm>
              <a:off x="6480302" y="2398775"/>
              <a:ext cx="161036" cy="96647"/>
            </a:xfrm>
            <a:prstGeom prst="rect">
              <a:avLst/>
            </a:prstGeom>
          </p:spPr>
        </p:pic>
        <p:sp>
          <p:nvSpPr>
            <p:cNvPr id="34" name="object 34"/>
            <p:cNvSpPr/>
            <p:nvPr/>
          </p:nvSpPr>
          <p:spPr>
            <a:xfrm>
              <a:off x="6702044" y="2363469"/>
              <a:ext cx="579755" cy="167640"/>
            </a:xfrm>
            <a:custGeom>
              <a:avLst/>
              <a:gdLst/>
              <a:ahLst/>
              <a:cxnLst/>
              <a:rect l="l" t="t" r="r" b="b"/>
              <a:pathLst>
                <a:path w="579754" h="167639">
                  <a:moveTo>
                    <a:pt x="42418" y="0"/>
                  </a:moveTo>
                  <a:lnTo>
                    <a:pt x="30988" y="0"/>
                  </a:lnTo>
                  <a:lnTo>
                    <a:pt x="27546" y="10096"/>
                  </a:lnTo>
                  <a:lnTo>
                    <a:pt x="21247" y="17322"/>
                  </a:lnTo>
                  <a:lnTo>
                    <a:pt x="12065" y="21666"/>
                  </a:lnTo>
                  <a:lnTo>
                    <a:pt x="0" y="23114"/>
                  </a:lnTo>
                  <a:lnTo>
                    <a:pt x="0" y="36068"/>
                  </a:lnTo>
                  <a:lnTo>
                    <a:pt x="8724" y="35648"/>
                  </a:lnTo>
                  <a:lnTo>
                    <a:pt x="16268" y="34391"/>
                  </a:lnTo>
                  <a:lnTo>
                    <a:pt x="22580" y="32321"/>
                  </a:lnTo>
                  <a:lnTo>
                    <a:pt x="27686" y="29464"/>
                  </a:lnTo>
                  <a:lnTo>
                    <a:pt x="27686" y="129794"/>
                  </a:lnTo>
                  <a:lnTo>
                    <a:pt x="42418" y="129794"/>
                  </a:lnTo>
                  <a:lnTo>
                    <a:pt x="42418" y="0"/>
                  </a:lnTo>
                  <a:close/>
                </a:path>
                <a:path w="579754" h="167639">
                  <a:moveTo>
                    <a:pt x="179324" y="37465"/>
                  </a:moveTo>
                  <a:lnTo>
                    <a:pt x="111633" y="37465"/>
                  </a:lnTo>
                  <a:lnTo>
                    <a:pt x="111633" y="50292"/>
                  </a:lnTo>
                  <a:lnTo>
                    <a:pt x="138049" y="50292"/>
                  </a:lnTo>
                  <a:lnTo>
                    <a:pt x="138049" y="129794"/>
                  </a:lnTo>
                  <a:lnTo>
                    <a:pt x="152781" y="129794"/>
                  </a:lnTo>
                  <a:lnTo>
                    <a:pt x="152781" y="50292"/>
                  </a:lnTo>
                  <a:lnTo>
                    <a:pt x="179324" y="50292"/>
                  </a:lnTo>
                  <a:lnTo>
                    <a:pt x="179324" y="37465"/>
                  </a:lnTo>
                  <a:close/>
                </a:path>
                <a:path w="579754" h="167639">
                  <a:moveTo>
                    <a:pt x="265430" y="83693"/>
                  </a:moveTo>
                  <a:lnTo>
                    <a:pt x="264756" y="72821"/>
                  </a:lnTo>
                  <a:lnTo>
                    <a:pt x="262775" y="63233"/>
                  </a:lnTo>
                  <a:lnTo>
                    <a:pt x="259473" y="54965"/>
                  </a:lnTo>
                  <a:lnTo>
                    <a:pt x="254965" y="48133"/>
                  </a:lnTo>
                  <a:lnTo>
                    <a:pt x="250190" y="43497"/>
                  </a:lnTo>
                  <a:lnTo>
                    <a:pt x="250190" y="83693"/>
                  </a:lnTo>
                  <a:lnTo>
                    <a:pt x="249770" y="91935"/>
                  </a:lnTo>
                  <a:lnTo>
                    <a:pt x="233311" y="119253"/>
                  </a:lnTo>
                  <a:lnTo>
                    <a:pt x="219697" y="119253"/>
                  </a:lnTo>
                  <a:lnTo>
                    <a:pt x="202692" y="83693"/>
                  </a:lnTo>
                  <a:lnTo>
                    <a:pt x="203098" y="75387"/>
                  </a:lnTo>
                  <a:lnTo>
                    <a:pt x="219456" y="48133"/>
                  </a:lnTo>
                  <a:lnTo>
                    <a:pt x="233553" y="48133"/>
                  </a:lnTo>
                  <a:lnTo>
                    <a:pt x="250190" y="83693"/>
                  </a:lnTo>
                  <a:lnTo>
                    <a:pt x="250190" y="43497"/>
                  </a:lnTo>
                  <a:lnTo>
                    <a:pt x="249097" y="42443"/>
                  </a:lnTo>
                  <a:lnTo>
                    <a:pt x="242417" y="38468"/>
                  </a:lnTo>
                  <a:lnTo>
                    <a:pt x="234861" y="36106"/>
                  </a:lnTo>
                  <a:lnTo>
                    <a:pt x="226441" y="35306"/>
                  </a:lnTo>
                  <a:lnTo>
                    <a:pt x="218020" y="36106"/>
                  </a:lnTo>
                  <a:lnTo>
                    <a:pt x="190119" y="63233"/>
                  </a:lnTo>
                  <a:lnTo>
                    <a:pt x="187452" y="83693"/>
                  </a:lnTo>
                  <a:lnTo>
                    <a:pt x="188112" y="94500"/>
                  </a:lnTo>
                  <a:lnTo>
                    <a:pt x="210515" y="128803"/>
                  </a:lnTo>
                  <a:lnTo>
                    <a:pt x="226441" y="131953"/>
                  </a:lnTo>
                  <a:lnTo>
                    <a:pt x="234861" y="131165"/>
                  </a:lnTo>
                  <a:lnTo>
                    <a:pt x="262775" y="104051"/>
                  </a:lnTo>
                  <a:lnTo>
                    <a:pt x="264756" y="94500"/>
                  </a:lnTo>
                  <a:lnTo>
                    <a:pt x="265430" y="83693"/>
                  </a:lnTo>
                  <a:close/>
                </a:path>
                <a:path w="579754" h="167639">
                  <a:moveTo>
                    <a:pt x="348488" y="37465"/>
                  </a:moveTo>
                  <a:lnTo>
                    <a:pt x="333756" y="37465"/>
                  </a:lnTo>
                  <a:lnTo>
                    <a:pt x="333756" y="75692"/>
                  </a:lnTo>
                  <a:lnTo>
                    <a:pt x="295910" y="75692"/>
                  </a:lnTo>
                  <a:lnTo>
                    <a:pt x="295910" y="37465"/>
                  </a:lnTo>
                  <a:lnTo>
                    <a:pt x="281178" y="37465"/>
                  </a:lnTo>
                  <a:lnTo>
                    <a:pt x="281178" y="129794"/>
                  </a:lnTo>
                  <a:lnTo>
                    <a:pt x="295910" y="129794"/>
                  </a:lnTo>
                  <a:lnTo>
                    <a:pt x="295910" y="88646"/>
                  </a:lnTo>
                  <a:lnTo>
                    <a:pt x="333756" y="88646"/>
                  </a:lnTo>
                  <a:lnTo>
                    <a:pt x="333756" y="129794"/>
                  </a:lnTo>
                  <a:lnTo>
                    <a:pt x="348488" y="129794"/>
                  </a:lnTo>
                  <a:lnTo>
                    <a:pt x="348488" y="88646"/>
                  </a:lnTo>
                  <a:lnTo>
                    <a:pt x="348488" y="75692"/>
                  </a:lnTo>
                  <a:lnTo>
                    <a:pt x="348488" y="37465"/>
                  </a:lnTo>
                  <a:close/>
                </a:path>
                <a:path w="579754" h="167639">
                  <a:moveTo>
                    <a:pt x="436880" y="37465"/>
                  </a:moveTo>
                  <a:lnTo>
                    <a:pt x="422148" y="37465"/>
                  </a:lnTo>
                  <a:lnTo>
                    <a:pt x="422148" y="75692"/>
                  </a:lnTo>
                  <a:lnTo>
                    <a:pt x="384302" y="75692"/>
                  </a:lnTo>
                  <a:lnTo>
                    <a:pt x="384302" y="37465"/>
                  </a:lnTo>
                  <a:lnTo>
                    <a:pt x="369570" y="37465"/>
                  </a:lnTo>
                  <a:lnTo>
                    <a:pt x="369570" y="129794"/>
                  </a:lnTo>
                  <a:lnTo>
                    <a:pt x="384302" y="129794"/>
                  </a:lnTo>
                  <a:lnTo>
                    <a:pt x="384302" y="88646"/>
                  </a:lnTo>
                  <a:lnTo>
                    <a:pt x="422148" y="88646"/>
                  </a:lnTo>
                  <a:lnTo>
                    <a:pt x="422148" y="129794"/>
                  </a:lnTo>
                  <a:lnTo>
                    <a:pt x="436880" y="129794"/>
                  </a:lnTo>
                  <a:lnTo>
                    <a:pt x="436880" y="88646"/>
                  </a:lnTo>
                  <a:lnTo>
                    <a:pt x="436880" y="75692"/>
                  </a:lnTo>
                  <a:lnTo>
                    <a:pt x="436880" y="37465"/>
                  </a:lnTo>
                  <a:close/>
                </a:path>
                <a:path w="579754" h="167639">
                  <a:moveTo>
                    <a:pt x="530606" y="83693"/>
                  </a:moveTo>
                  <a:lnTo>
                    <a:pt x="530047" y="74676"/>
                  </a:lnTo>
                  <a:lnTo>
                    <a:pt x="529932" y="72821"/>
                  </a:lnTo>
                  <a:lnTo>
                    <a:pt x="528002" y="63487"/>
                  </a:lnTo>
                  <a:lnTo>
                    <a:pt x="527951" y="63233"/>
                  </a:lnTo>
                  <a:lnTo>
                    <a:pt x="524751" y="55219"/>
                  </a:lnTo>
                  <a:lnTo>
                    <a:pt x="524649" y="54965"/>
                  </a:lnTo>
                  <a:lnTo>
                    <a:pt x="520141" y="48133"/>
                  </a:lnTo>
                  <a:lnTo>
                    <a:pt x="515112" y="43243"/>
                  </a:lnTo>
                  <a:lnTo>
                    <a:pt x="515112" y="74676"/>
                  </a:lnTo>
                  <a:lnTo>
                    <a:pt x="468376" y="74676"/>
                  </a:lnTo>
                  <a:lnTo>
                    <a:pt x="485775" y="48133"/>
                  </a:lnTo>
                  <a:lnTo>
                    <a:pt x="497713" y="48133"/>
                  </a:lnTo>
                  <a:lnTo>
                    <a:pt x="502793" y="50292"/>
                  </a:lnTo>
                  <a:lnTo>
                    <a:pt x="511175" y="59182"/>
                  </a:lnTo>
                  <a:lnTo>
                    <a:pt x="513842" y="65786"/>
                  </a:lnTo>
                  <a:lnTo>
                    <a:pt x="515112" y="74676"/>
                  </a:lnTo>
                  <a:lnTo>
                    <a:pt x="515112" y="43243"/>
                  </a:lnTo>
                  <a:lnTo>
                    <a:pt x="514388" y="42545"/>
                  </a:lnTo>
                  <a:lnTo>
                    <a:pt x="507707" y="38531"/>
                  </a:lnTo>
                  <a:lnTo>
                    <a:pt x="500100" y="36118"/>
                  </a:lnTo>
                  <a:lnTo>
                    <a:pt x="500253" y="36118"/>
                  </a:lnTo>
                  <a:lnTo>
                    <a:pt x="491617" y="35306"/>
                  </a:lnTo>
                  <a:lnTo>
                    <a:pt x="483349" y="36118"/>
                  </a:lnTo>
                  <a:lnTo>
                    <a:pt x="475894" y="38531"/>
                  </a:lnTo>
                  <a:lnTo>
                    <a:pt x="453339" y="72821"/>
                  </a:lnTo>
                  <a:lnTo>
                    <a:pt x="452628" y="83693"/>
                  </a:lnTo>
                  <a:lnTo>
                    <a:pt x="453326" y="94437"/>
                  </a:lnTo>
                  <a:lnTo>
                    <a:pt x="476719" y="128803"/>
                  </a:lnTo>
                  <a:lnTo>
                    <a:pt x="493268" y="131953"/>
                  </a:lnTo>
                  <a:lnTo>
                    <a:pt x="502793" y="131953"/>
                  </a:lnTo>
                  <a:lnTo>
                    <a:pt x="510794" y="129413"/>
                  </a:lnTo>
                  <a:lnTo>
                    <a:pt x="523671" y="119253"/>
                  </a:lnTo>
                  <a:lnTo>
                    <a:pt x="523862" y="119253"/>
                  </a:lnTo>
                  <a:lnTo>
                    <a:pt x="527939" y="111760"/>
                  </a:lnTo>
                  <a:lnTo>
                    <a:pt x="529082" y="102235"/>
                  </a:lnTo>
                  <a:lnTo>
                    <a:pt x="513842" y="102235"/>
                  </a:lnTo>
                  <a:lnTo>
                    <a:pt x="513753" y="103949"/>
                  </a:lnTo>
                  <a:lnTo>
                    <a:pt x="513651" y="106172"/>
                  </a:lnTo>
                  <a:lnTo>
                    <a:pt x="513588" y="107569"/>
                  </a:lnTo>
                  <a:lnTo>
                    <a:pt x="511429" y="111760"/>
                  </a:lnTo>
                  <a:lnTo>
                    <a:pt x="503047" y="117602"/>
                  </a:lnTo>
                  <a:lnTo>
                    <a:pt x="498094" y="119253"/>
                  </a:lnTo>
                  <a:lnTo>
                    <a:pt x="486676" y="119253"/>
                  </a:lnTo>
                  <a:lnTo>
                    <a:pt x="467995" y="87630"/>
                  </a:lnTo>
                  <a:lnTo>
                    <a:pt x="530606" y="87630"/>
                  </a:lnTo>
                  <a:lnTo>
                    <a:pt x="530606" y="83693"/>
                  </a:lnTo>
                  <a:close/>
                </a:path>
                <a:path w="579754" h="167639">
                  <a:moveTo>
                    <a:pt x="579247" y="83693"/>
                  </a:moveTo>
                  <a:lnTo>
                    <a:pt x="572274" y="41046"/>
                  </a:lnTo>
                  <a:lnTo>
                    <a:pt x="551307" y="0"/>
                  </a:lnTo>
                  <a:lnTo>
                    <a:pt x="541274" y="0"/>
                  </a:lnTo>
                  <a:lnTo>
                    <a:pt x="551510" y="20866"/>
                  </a:lnTo>
                  <a:lnTo>
                    <a:pt x="558812" y="41757"/>
                  </a:lnTo>
                  <a:lnTo>
                    <a:pt x="563067" y="62179"/>
                  </a:lnTo>
                  <a:lnTo>
                    <a:pt x="563181" y="62687"/>
                  </a:lnTo>
                  <a:lnTo>
                    <a:pt x="564642" y="83693"/>
                  </a:lnTo>
                  <a:lnTo>
                    <a:pt x="563181" y="104584"/>
                  </a:lnTo>
                  <a:lnTo>
                    <a:pt x="558812" y="125476"/>
                  </a:lnTo>
                  <a:lnTo>
                    <a:pt x="551510" y="146380"/>
                  </a:lnTo>
                  <a:lnTo>
                    <a:pt x="541274" y="167259"/>
                  </a:lnTo>
                  <a:lnTo>
                    <a:pt x="551307" y="167259"/>
                  </a:lnTo>
                  <a:lnTo>
                    <a:pt x="563537" y="146951"/>
                  </a:lnTo>
                  <a:lnTo>
                    <a:pt x="572274" y="126238"/>
                  </a:lnTo>
                  <a:lnTo>
                    <a:pt x="577494" y="105156"/>
                  </a:lnTo>
                  <a:lnTo>
                    <a:pt x="579247" y="83693"/>
                  </a:lnTo>
                  <a:close/>
                </a:path>
              </a:pathLst>
            </a:custGeom>
            <a:solidFill>
              <a:srgbClr val="000000"/>
            </a:solidFill>
          </p:spPr>
          <p:txBody>
            <a:bodyPr wrap="square" lIns="0" tIns="0" rIns="0" bIns="0" rtlCol="0"/>
            <a:lstStyle/>
            <a:p>
              <a:endParaRPr/>
            </a:p>
          </p:txBody>
        </p:sp>
        <p:sp>
          <p:nvSpPr>
            <p:cNvPr id="35" name="object 35"/>
            <p:cNvSpPr/>
            <p:nvPr/>
          </p:nvSpPr>
          <p:spPr>
            <a:xfrm>
              <a:off x="5336540" y="3523361"/>
              <a:ext cx="6238240" cy="523240"/>
            </a:xfrm>
            <a:custGeom>
              <a:avLst/>
              <a:gdLst/>
              <a:ahLst/>
              <a:cxnLst/>
              <a:rect l="l" t="t" r="r" b="b"/>
              <a:pathLst>
                <a:path w="6238240" h="523239">
                  <a:moveTo>
                    <a:pt x="6238240" y="0"/>
                  </a:moveTo>
                  <a:lnTo>
                    <a:pt x="0" y="0"/>
                  </a:lnTo>
                  <a:lnTo>
                    <a:pt x="0" y="523239"/>
                  </a:lnTo>
                  <a:lnTo>
                    <a:pt x="6238240" y="523239"/>
                  </a:lnTo>
                  <a:lnTo>
                    <a:pt x="6238240" y="0"/>
                  </a:lnTo>
                  <a:close/>
                </a:path>
              </a:pathLst>
            </a:custGeom>
            <a:solidFill>
              <a:srgbClr val="B0D587"/>
            </a:solidFill>
          </p:spPr>
          <p:txBody>
            <a:bodyPr wrap="square" lIns="0" tIns="0" rIns="0" bIns="0" rtlCol="0"/>
            <a:lstStyle/>
            <a:p>
              <a:endParaRPr/>
            </a:p>
          </p:txBody>
        </p:sp>
        <p:sp>
          <p:nvSpPr>
            <p:cNvPr id="36" name="object 36"/>
            <p:cNvSpPr/>
            <p:nvPr/>
          </p:nvSpPr>
          <p:spPr>
            <a:xfrm>
              <a:off x="5336540" y="3523361"/>
              <a:ext cx="6238240" cy="523240"/>
            </a:xfrm>
            <a:custGeom>
              <a:avLst/>
              <a:gdLst/>
              <a:ahLst/>
              <a:cxnLst/>
              <a:rect l="l" t="t" r="r" b="b"/>
              <a:pathLst>
                <a:path w="6238240" h="523239">
                  <a:moveTo>
                    <a:pt x="0" y="523239"/>
                  </a:moveTo>
                  <a:lnTo>
                    <a:pt x="6238240" y="523239"/>
                  </a:lnTo>
                  <a:lnTo>
                    <a:pt x="6238240" y="0"/>
                  </a:lnTo>
                  <a:lnTo>
                    <a:pt x="0" y="0"/>
                  </a:lnTo>
                  <a:lnTo>
                    <a:pt x="0" y="523239"/>
                  </a:lnTo>
                  <a:close/>
                </a:path>
              </a:pathLst>
            </a:custGeom>
            <a:ln w="9144">
              <a:solidFill>
                <a:srgbClr val="283D17"/>
              </a:solidFill>
            </a:ln>
          </p:spPr>
          <p:txBody>
            <a:bodyPr wrap="square" lIns="0" tIns="0" rIns="0" bIns="0" rtlCol="0"/>
            <a:lstStyle/>
            <a:p>
              <a:endParaRPr/>
            </a:p>
          </p:txBody>
        </p:sp>
        <p:sp>
          <p:nvSpPr>
            <p:cNvPr id="37" name="object 37"/>
            <p:cNvSpPr/>
            <p:nvPr/>
          </p:nvSpPr>
          <p:spPr>
            <a:xfrm>
              <a:off x="5490210" y="3614673"/>
              <a:ext cx="2447925" cy="167640"/>
            </a:xfrm>
            <a:custGeom>
              <a:avLst/>
              <a:gdLst/>
              <a:ahLst/>
              <a:cxnLst/>
              <a:rect l="l" t="t" r="r" b="b"/>
              <a:pathLst>
                <a:path w="2447925" h="167639">
                  <a:moveTo>
                    <a:pt x="80137" y="2159"/>
                  </a:moveTo>
                  <a:lnTo>
                    <a:pt x="0" y="2159"/>
                  </a:lnTo>
                  <a:lnTo>
                    <a:pt x="0" y="129794"/>
                  </a:lnTo>
                  <a:lnTo>
                    <a:pt x="13462" y="129794"/>
                  </a:lnTo>
                  <a:lnTo>
                    <a:pt x="13462" y="17272"/>
                  </a:lnTo>
                  <a:lnTo>
                    <a:pt x="66548" y="17272"/>
                  </a:lnTo>
                  <a:lnTo>
                    <a:pt x="66548" y="129794"/>
                  </a:lnTo>
                  <a:lnTo>
                    <a:pt x="80137" y="129794"/>
                  </a:lnTo>
                  <a:lnTo>
                    <a:pt x="80137" y="17272"/>
                  </a:lnTo>
                  <a:lnTo>
                    <a:pt x="80137" y="2159"/>
                  </a:lnTo>
                  <a:close/>
                </a:path>
                <a:path w="2447925" h="167639">
                  <a:moveTo>
                    <a:pt x="164973" y="82804"/>
                  </a:moveTo>
                  <a:lnTo>
                    <a:pt x="164579" y="74841"/>
                  </a:lnTo>
                  <a:lnTo>
                    <a:pt x="164465" y="72504"/>
                  </a:lnTo>
                  <a:lnTo>
                    <a:pt x="163106" y="64008"/>
                  </a:lnTo>
                  <a:lnTo>
                    <a:pt x="151384" y="41541"/>
                  </a:lnTo>
                  <a:lnTo>
                    <a:pt x="151384" y="82804"/>
                  </a:lnTo>
                  <a:lnTo>
                    <a:pt x="151066" y="91287"/>
                  </a:lnTo>
                  <a:lnTo>
                    <a:pt x="138557" y="119126"/>
                  </a:lnTo>
                  <a:lnTo>
                    <a:pt x="125603" y="119126"/>
                  </a:lnTo>
                  <a:lnTo>
                    <a:pt x="119126" y="115316"/>
                  </a:lnTo>
                  <a:lnTo>
                    <a:pt x="113538" y="107823"/>
                  </a:lnTo>
                  <a:lnTo>
                    <a:pt x="113538" y="64008"/>
                  </a:lnTo>
                  <a:lnTo>
                    <a:pt x="133477" y="48133"/>
                  </a:lnTo>
                  <a:lnTo>
                    <a:pt x="139065" y="48133"/>
                  </a:lnTo>
                  <a:lnTo>
                    <a:pt x="151384" y="82804"/>
                  </a:lnTo>
                  <a:lnTo>
                    <a:pt x="151384" y="41541"/>
                  </a:lnTo>
                  <a:lnTo>
                    <a:pt x="147472" y="38531"/>
                  </a:lnTo>
                  <a:lnTo>
                    <a:pt x="141452" y="36118"/>
                  </a:lnTo>
                  <a:lnTo>
                    <a:pt x="134620" y="35306"/>
                  </a:lnTo>
                  <a:lnTo>
                    <a:pt x="126365" y="35306"/>
                  </a:lnTo>
                  <a:lnTo>
                    <a:pt x="119380" y="39751"/>
                  </a:lnTo>
                  <a:lnTo>
                    <a:pt x="113538" y="48514"/>
                  </a:lnTo>
                  <a:lnTo>
                    <a:pt x="113538" y="37465"/>
                  </a:lnTo>
                  <a:lnTo>
                    <a:pt x="100330" y="37465"/>
                  </a:lnTo>
                  <a:lnTo>
                    <a:pt x="100330" y="165354"/>
                  </a:lnTo>
                  <a:lnTo>
                    <a:pt x="113538" y="165354"/>
                  </a:lnTo>
                  <a:lnTo>
                    <a:pt x="113538" y="122682"/>
                  </a:lnTo>
                  <a:lnTo>
                    <a:pt x="118999" y="128905"/>
                  </a:lnTo>
                  <a:lnTo>
                    <a:pt x="125730" y="131953"/>
                  </a:lnTo>
                  <a:lnTo>
                    <a:pt x="133731" y="131953"/>
                  </a:lnTo>
                  <a:lnTo>
                    <a:pt x="140195" y="131140"/>
                  </a:lnTo>
                  <a:lnTo>
                    <a:pt x="146088" y="128689"/>
                  </a:lnTo>
                  <a:lnTo>
                    <a:pt x="151384" y="124561"/>
                  </a:lnTo>
                  <a:lnTo>
                    <a:pt x="152895" y="122682"/>
                  </a:lnTo>
                  <a:lnTo>
                    <a:pt x="155765" y="119126"/>
                  </a:lnTo>
                  <a:lnTo>
                    <a:pt x="156083" y="118745"/>
                  </a:lnTo>
                  <a:lnTo>
                    <a:pt x="159981" y="111582"/>
                  </a:lnTo>
                  <a:lnTo>
                    <a:pt x="162763" y="103212"/>
                  </a:lnTo>
                  <a:lnTo>
                    <a:pt x="164414" y="93624"/>
                  </a:lnTo>
                  <a:lnTo>
                    <a:pt x="164973" y="82804"/>
                  </a:lnTo>
                  <a:close/>
                </a:path>
                <a:path w="2447925" h="167639">
                  <a:moveTo>
                    <a:pt x="244221" y="83693"/>
                  </a:moveTo>
                  <a:lnTo>
                    <a:pt x="243624" y="72821"/>
                  </a:lnTo>
                  <a:lnTo>
                    <a:pt x="241846" y="63233"/>
                  </a:lnTo>
                  <a:lnTo>
                    <a:pt x="238912" y="54965"/>
                  </a:lnTo>
                  <a:lnTo>
                    <a:pt x="234886" y="48133"/>
                  </a:lnTo>
                  <a:lnTo>
                    <a:pt x="230632" y="43497"/>
                  </a:lnTo>
                  <a:lnTo>
                    <a:pt x="230632" y="83693"/>
                  </a:lnTo>
                  <a:lnTo>
                    <a:pt x="230263" y="91935"/>
                  </a:lnTo>
                  <a:lnTo>
                    <a:pt x="215557" y="119253"/>
                  </a:lnTo>
                  <a:lnTo>
                    <a:pt x="203530" y="119253"/>
                  </a:lnTo>
                  <a:lnTo>
                    <a:pt x="188468" y="83693"/>
                  </a:lnTo>
                  <a:lnTo>
                    <a:pt x="188823" y="75387"/>
                  </a:lnTo>
                  <a:lnTo>
                    <a:pt x="203327" y="48133"/>
                  </a:lnTo>
                  <a:lnTo>
                    <a:pt x="215773" y="48133"/>
                  </a:lnTo>
                  <a:lnTo>
                    <a:pt x="230632" y="83693"/>
                  </a:lnTo>
                  <a:lnTo>
                    <a:pt x="230632" y="43497"/>
                  </a:lnTo>
                  <a:lnTo>
                    <a:pt x="229666" y="42443"/>
                  </a:lnTo>
                  <a:lnTo>
                    <a:pt x="223748" y="38468"/>
                  </a:lnTo>
                  <a:lnTo>
                    <a:pt x="217043" y="36106"/>
                  </a:lnTo>
                  <a:lnTo>
                    <a:pt x="209550" y="35306"/>
                  </a:lnTo>
                  <a:lnTo>
                    <a:pt x="202044" y="36106"/>
                  </a:lnTo>
                  <a:lnTo>
                    <a:pt x="175463" y="72821"/>
                  </a:lnTo>
                  <a:lnTo>
                    <a:pt x="174879" y="83693"/>
                  </a:lnTo>
                  <a:lnTo>
                    <a:pt x="175463" y="94500"/>
                  </a:lnTo>
                  <a:lnTo>
                    <a:pt x="195351" y="128803"/>
                  </a:lnTo>
                  <a:lnTo>
                    <a:pt x="209550" y="131953"/>
                  </a:lnTo>
                  <a:lnTo>
                    <a:pt x="217043" y="131165"/>
                  </a:lnTo>
                  <a:lnTo>
                    <a:pt x="243624" y="94500"/>
                  </a:lnTo>
                  <a:lnTo>
                    <a:pt x="244221" y="83693"/>
                  </a:lnTo>
                  <a:close/>
                </a:path>
                <a:path w="2447925" h="167639">
                  <a:moveTo>
                    <a:pt x="323469" y="83693"/>
                  </a:moveTo>
                  <a:lnTo>
                    <a:pt x="322973" y="74676"/>
                  </a:lnTo>
                  <a:lnTo>
                    <a:pt x="322872" y="72821"/>
                  </a:lnTo>
                  <a:lnTo>
                    <a:pt x="321144" y="63487"/>
                  </a:lnTo>
                  <a:lnTo>
                    <a:pt x="321094" y="63233"/>
                  </a:lnTo>
                  <a:lnTo>
                    <a:pt x="318249" y="55219"/>
                  </a:lnTo>
                  <a:lnTo>
                    <a:pt x="318160" y="54965"/>
                  </a:lnTo>
                  <a:lnTo>
                    <a:pt x="314134" y="48133"/>
                  </a:lnTo>
                  <a:lnTo>
                    <a:pt x="309626" y="43205"/>
                  </a:lnTo>
                  <a:lnTo>
                    <a:pt x="309626" y="74676"/>
                  </a:lnTo>
                  <a:lnTo>
                    <a:pt x="268097" y="74676"/>
                  </a:lnTo>
                  <a:lnTo>
                    <a:pt x="269113" y="65786"/>
                  </a:lnTo>
                  <a:lnTo>
                    <a:pt x="271475" y="59182"/>
                  </a:lnTo>
                  <a:lnTo>
                    <a:pt x="275336" y="54737"/>
                  </a:lnTo>
                  <a:lnTo>
                    <a:pt x="279019" y="50292"/>
                  </a:lnTo>
                  <a:lnTo>
                    <a:pt x="283591" y="48133"/>
                  </a:lnTo>
                  <a:lnTo>
                    <a:pt x="294132" y="48133"/>
                  </a:lnTo>
                  <a:lnTo>
                    <a:pt x="309626" y="74676"/>
                  </a:lnTo>
                  <a:lnTo>
                    <a:pt x="309626" y="43205"/>
                  </a:lnTo>
                  <a:lnTo>
                    <a:pt x="309016" y="42545"/>
                  </a:lnTo>
                  <a:lnTo>
                    <a:pt x="303098" y="38531"/>
                  </a:lnTo>
                  <a:lnTo>
                    <a:pt x="296354" y="36118"/>
                  </a:lnTo>
                  <a:lnTo>
                    <a:pt x="288798" y="35306"/>
                  </a:lnTo>
                  <a:lnTo>
                    <a:pt x="281432" y="36118"/>
                  </a:lnTo>
                  <a:lnTo>
                    <a:pt x="254762" y="72821"/>
                  </a:lnTo>
                  <a:lnTo>
                    <a:pt x="254127" y="83693"/>
                  </a:lnTo>
                  <a:lnTo>
                    <a:pt x="254736" y="94437"/>
                  </a:lnTo>
                  <a:lnTo>
                    <a:pt x="275551" y="128803"/>
                  </a:lnTo>
                  <a:lnTo>
                    <a:pt x="290322" y="131953"/>
                  </a:lnTo>
                  <a:lnTo>
                    <a:pt x="298704" y="131953"/>
                  </a:lnTo>
                  <a:lnTo>
                    <a:pt x="305943" y="129413"/>
                  </a:lnTo>
                  <a:lnTo>
                    <a:pt x="317334" y="119253"/>
                  </a:lnTo>
                  <a:lnTo>
                    <a:pt x="317500" y="119253"/>
                  </a:lnTo>
                  <a:lnTo>
                    <a:pt x="321056" y="111760"/>
                  </a:lnTo>
                  <a:lnTo>
                    <a:pt x="322072" y="102235"/>
                  </a:lnTo>
                  <a:lnTo>
                    <a:pt x="308483" y="102235"/>
                  </a:lnTo>
                  <a:lnTo>
                    <a:pt x="308356" y="107569"/>
                  </a:lnTo>
                  <a:lnTo>
                    <a:pt x="306451" y="111760"/>
                  </a:lnTo>
                  <a:lnTo>
                    <a:pt x="302641" y="114681"/>
                  </a:lnTo>
                  <a:lnTo>
                    <a:pt x="298958" y="117602"/>
                  </a:lnTo>
                  <a:lnTo>
                    <a:pt x="294551" y="119253"/>
                  </a:lnTo>
                  <a:lnTo>
                    <a:pt x="284467" y="119253"/>
                  </a:lnTo>
                  <a:lnTo>
                    <a:pt x="279019" y="116459"/>
                  </a:lnTo>
                  <a:lnTo>
                    <a:pt x="270764" y="106172"/>
                  </a:lnTo>
                  <a:lnTo>
                    <a:pt x="268351" y="98298"/>
                  </a:lnTo>
                  <a:lnTo>
                    <a:pt x="267843" y="87630"/>
                  </a:lnTo>
                  <a:lnTo>
                    <a:pt x="323469" y="87630"/>
                  </a:lnTo>
                  <a:lnTo>
                    <a:pt x="323469" y="83693"/>
                  </a:lnTo>
                  <a:close/>
                </a:path>
                <a:path w="2447925" h="167639">
                  <a:moveTo>
                    <a:pt x="399161" y="129794"/>
                  </a:moveTo>
                  <a:lnTo>
                    <a:pt x="374307" y="84709"/>
                  </a:lnTo>
                  <a:lnTo>
                    <a:pt x="369976" y="76835"/>
                  </a:lnTo>
                  <a:lnTo>
                    <a:pt x="368300" y="73787"/>
                  </a:lnTo>
                  <a:lnTo>
                    <a:pt x="396367" y="37465"/>
                  </a:lnTo>
                  <a:lnTo>
                    <a:pt x="379730" y="37465"/>
                  </a:lnTo>
                  <a:lnTo>
                    <a:pt x="351282" y="76835"/>
                  </a:lnTo>
                  <a:lnTo>
                    <a:pt x="351282" y="37465"/>
                  </a:lnTo>
                  <a:lnTo>
                    <a:pt x="338074" y="37465"/>
                  </a:lnTo>
                  <a:lnTo>
                    <a:pt x="338074" y="129794"/>
                  </a:lnTo>
                  <a:lnTo>
                    <a:pt x="351282" y="129794"/>
                  </a:lnTo>
                  <a:lnTo>
                    <a:pt x="351282" y="95885"/>
                  </a:lnTo>
                  <a:lnTo>
                    <a:pt x="359791" y="84709"/>
                  </a:lnTo>
                  <a:lnTo>
                    <a:pt x="383540" y="129794"/>
                  </a:lnTo>
                  <a:lnTo>
                    <a:pt x="399161" y="129794"/>
                  </a:lnTo>
                  <a:close/>
                </a:path>
                <a:path w="2447925" h="167639">
                  <a:moveTo>
                    <a:pt x="461264" y="37465"/>
                  </a:moveTo>
                  <a:lnTo>
                    <a:pt x="401066" y="37465"/>
                  </a:lnTo>
                  <a:lnTo>
                    <a:pt x="401066" y="50292"/>
                  </a:lnTo>
                  <a:lnTo>
                    <a:pt x="424688" y="50292"/>
                  </a:lnTo>
                  <a:lnTo>
                    <a:pt x="424688" y="129794"/>
                  </a:lnTo>
                  <a:lnTo>
                    <a:pt x="437769" y="129794"/>
                  </a:lnTo>
                  <a:lnTo>
                    <a:pt x="437769" y="50292"/>
                  </a:lnTo>
                  <a:lnTo>
                    <a:pt x="461264" y="50292"/>
                  </a:lnTo>
                  <a:lnTo>
                    <a:pt x="461264" y="37465"/>
                  </a:lnTo>
                  <a:close/>
                </a:path>
                <a:path w="2447925" h="167639">
                  <a:moveTo>
                    <a:pt x="533654" y="37465"/>
                  </a:moveTo>
                  <a:lnTo>
                    <a:pt x="520573" y="37465"/>
                  </a:lnTo>
                  <a:lnTo>
                    <a:pt x="520573" y="75692"/>
                  </a:lnTo>
                  <a:lnTo>
                    <a:pt x="486918" y="75692"/>
                  </a:lnTo>
                  <a:lnTo>
                    <a:pt x="486918" y="37465"/>
                  </a:lnTo>
                  <a:lnTo>
                    <a:pt x="473710" y="37465"/>
                  </a:lnTo>
                  <a:lnTo>
                    <a:pt x="473710" y="129794"/>
                  </a:lnTo>
                  <a:lnTo>
                    <a:pt x="486918" y="129794"/>
                  </a:lnTo>
                  <a:lnTo>
                    <a:pt x="486918" y="88646"/>
                  </a:lnTo>
                  <a:lnTo>
                    <a:pt x="520573" y="88646"/>
                  </a:lnTo>
                  <a:lnTo>
                    <a:pt x="520573" y="129794"/>
                  </a:lnTo>
                  <a:lnTo>
                    <a:pt x="533654" y="129794"/>
                  </a:lnTo>
                  <a:lnTo>
                    <a:pt x="533654" y="88646"/>
                  </a:lnTo>
                  <a:lnTo>
                    <a:pt x="533654" y="75692"/>
                  </a:lnTo>
                  <a:lnTo>
                    <a:pt x="533654" y="37465"/>
                  </a:lnTo>
                  <a:close/>
                </a:path>
                <a:path w="2447925" h="167639">
                  <a:moveTo>
                    <a:pt x="612902" y="70104"/>
                  </a:moveTo>
                  <a:lnTo>
                    <a:pt x="612559" y="63754"/>
                  </a:lnTo>
                  <a:lnTo>
                    <a:pt x="612444" y="61468"/>
                  </a:lnTo>
                  <a:lnTo>
                    <a:pt x="612394" y="60604"/>
                  </a:lnTo>
                  <a:lnTo>
                    <a:pt x="592328" y="35306"/>
                  </a:lnTo>
                  <a:lnTo>
                    <a:pt x="582803" y="35306"/>
                  </a:lnTo>
                  <a:lnTo>
                    <a:pt x="569366" y="37096"/>
                  </a:lnTo>
                  <a:lnTo>
                    <a:pt x="559574" y="42443"/>
                  </a:lnTo>
                  <a:lnTo>
                    <a:pt x="553415" y="51333"/>
                  </a:lnTo>
                  <a:lnTo>
                    <a:pt x="550926" y="63754"/>
                  </a:lnTo>
                  <a:lnTo>
                    <a:pt x="564007" y="63754"/>
                  </a:lnTo>
                  <a:lnTo>
                    <a:pt x="564121" y="60604"/>
                  </a:lnTo>
                  <a:lnTo>
                    <a:pt x="564197" y="58547"/>
                  </a:lnTo>
                  <a:lnTo>
                    <a:pt x="564299" y="55499"/>
                  </a:lnTo>
                  <a:lnTo>
                    <a:pt x="564388" y="53340"/>
                  </a:lnTo>
                  <a:lnTo>
                    <a:pt x="570357" y="48133"/>
                  </a:lnTo>
                  <a:lnTo>
                    <a:pt x="587629" y="48133"/>
                  </a:lnTo>
                  <a:lnTo>
                    <a:pt x="591693" y="49149"/>
                  </a:lnTo>
                  <a:lnTo>
                    <a:pt x="596900" y="53086"/>
                  </a:lnTo>
                  <a:lnTo>
                    <a:pt x="598424" y="55499"/>
                  </a:lnTo>
                  <a:lnTo>
                    <a:pt x="598932" y="58547"/>
                  </a:lnTo>
                  <a:lnTo>
                    <a:pt x="599567" y="61468"/>
                  </a:lnTo>
                  <a:lnTo>
                    <a:pt x="599821" y="66294"/>
                  </a:lnTo>
                  <a:lnTo>
                    <a:pt x="599821" y="72898"/>
                  </a:lnTo>
                  <a:lnTo>
                    <a:pt x="599821" y="85090"/>
                  </a:lnTo>
                  <a:lnTo>
                    <a:pt x="599821" y="105537"/>
                  </a:lnTo>
                  <a:lnTo>
                    <a:pt x="597408" y="109728"/>
                  </a:lnTo>
                  <a:lnTo>
                    <a:pt x="582041" y="119126"/>
                  </a:lnTo>
                  <a:lnTo>
                    <a:pt x="573024" y="119126"/>
                  </a:lnTo>
                  <a:lnTo>
                    <a:pt x="569214" y="117856"/>
                  </a:lnTo>
                  <a:lnTo>
                    <a:pt x="563626" y="112776"/>
                  </a:lnTo>
                  <a:lnTo>
                    <a:pt x="562229" y="109220"/>
                  </a:lnTo>
                  <a:lnTo>
                    <a:pt x="562229" y="104521"/>
                  </a:lnTo>
                  <a:lnTo>
                    <a:pt x="564007" y="96024"/>
                  </a:lnTo>
                  <a:lnTo>
                    <a:pt x="569366" y="89954"/>
                  </a:lnTo>
                  <a:lnTo>
                    <a:pt x="578294" y="86309"/>
                  </a:lnTo>
                  <a:lnTo>
                    <a:pt x="590804" y="85090"/>
                  </a:lnTo>
                  <a:lnTo>
                    <a:pt x="599821" y="85090"/>
                  </a:lnTo>
                  <a:lnTo>
                    <a:pt x="599821" y="72898"/>
                  </a:lnTo>
                  <a:lnTo>
                    <a:pt x="593344" y="72898"/>
                  </a:lnTo>
                  <a:lnTo>
                    <a:pt x="573836" y="74930"/>
                  </a:lnTo>
                  <a:lnTo>
                    <a:pt x="559904" y="81000"/>
                  </a:lnTo>
                  <a:lnTo>
                    <a:pt x="551548" y="91122"/>
                  </a:lnTo>
                  <a:lnTo>
                    <a:pt x="548767" y="105283"/>
                  </a:lnTo>
                  <a:lnTo>
                    <a:pt x="548767" y="113157"/>
                  </a:lnTo>
                  <a:lnTo>
                    <a:pt x="551053" y="119507"/>
                  </a:lnTo>
                  <a:lnTo>
                    <a:pt x="560578" y="129540"/>
                  </a:lnTo>
                  <a:lnTo>
                    <a:pt x="566674" y="131953"/>
                  </a:lnTo>
                  <a:lnTo>
                    <a:pt x="573913" y="131953"/>
                  </a:lnTo>
                  <a:lnTo>
                    <a:pt x="581456" y="131241"/>
                  </a:lnTo>
                  <a:lnTo>
                    <a:pt x="588289" y="129070"/>
                  </a:lnTo>
                  <a:lnTo>
                    <a:pt x="594410" y="125425"/>
                  </a:lnTo>
                  <a:lnTo>
                    <a:pt x="599821" y="120269"/>
                  </a:lnTo>
                  <a:lnTo>
                    <a:pt x="599821" y="129794"/>
                  </a:lnTo>
                  <a:lnTo>
                    <a:pt x="612902" y="129794"/>
                  </a:lnTo>
                  <a:lnTo>
                    <a:pt x="612902" y="120269"/>
                  </a:lnTo>
                  <a:lnTo>
                    <a:pt x="612902" y="119126"/>
                  </a:lnTo>
                  <a:lnTo>
                    <a:pt x="612902" y="85090"/>
                  </a:lnTo>
                  <a:lnTo>
                    <a:pt x="612902" y="70104"/>
                  </a:lnTo>
                  <a:close/>
                </a:path>
                <a:path w="2447925" h="167639">
                  <a:moveTo>
                    <a:pt x="690245" y="37465"/>
                  </a:moveTo>
                  <a:lnTo>
                    <a:pt x="677037" y="37465"/>
                  </a:lnTo>
                  <a:lnTo>
                    <a:pt x="677037" y="50292"/>
                  </a:lnTo>
                  <a:lnTo>
                    <a:pt x="677037" y="80899"/>
                  </a:lnTo>
                  <a:lnTo>
                    <a:pt x="649224" y="80899"/>
                  </a:lnTo>
                  <a:lnTo>
                    <a:pt x="643128" y="75565"/>
                  </a:lnTo>
                  <a:lnTo>
                    <a:pt x="643128" y="55118"/>
                  </a:lnTo>
                  <a:lnTo>
                    <a:pt x="648081" y="50292"/>
                  </a:lnTo>
                  <a:lnTo>
                    <a:pt x="677037" y="50292"/>
                  </a:lnTo>
                  <a:lnTo>
                    <a:pt x="677037" y="37465"/>
                  </a:lnTo>
                  <a:lnTo>
                    <a:pt x="647700" y="37465"/>
                  </a:lnTo>
                  <a:lnTo>
                    <a:pt x="641223" y="39878"/>
                  </a:lnTo>
                  <a:lnTo>
                    <a:pt x="636524" y="44704"/>
                  </a:lnTo>
                  <a:lnTo>
                    <a:pt x="631825" y="49403"/>
                  </a:lnTo>
                  <a:lnTo>
                    <a:pt x="629539" y="56007"/>
                  </a:lnTo>
                  <a:lnTo>
                    <a:pt x="629539" y="64262"/>
                  </a:lnTo>
                  <a:lnTo>
                    <a:pt x="630770" y="74409"/>
                  </a:lnTo>
                  <a:lnTo>
                    <a:pt x="634466" y="82372"/>
                  </a:lnTo>
                  <a:lnTo>
                    <a:pt x="640626" y="88125"/>
                  </a:lnTo>
                  <a:lnTo>
                    <a:pt x="649224" y="91694"/>
                  </a:lnTo>
                  <a:lnTo>
                    <a:pt x="643890" y="93853"/>
                  </a:lnTo>
                  <a:lnTo>
                    <a:pt x="639572" y="98806"/>
                  </a:lnTo>
                  <a:lnTo>
                    <a:pt x="636270" y="106680"/>
                  </a:lnTo>
                  <a:lnTo>
                    <a:pt x="626237" y="129794"/>
                  </a:lnTo>
                  <a:lnTo>
                    <a:pt x="641350" y="129794"/>
                  </a:lnTo>
                  <a:lnTo>
                    <a:pt x="649351" y="109474"/>
                  </a:lnTo>
                  <a:lnTo>
                    <a:pt x="651637" y="103759"/>
                  </a:lnTo>
                  <a:lnTo>
                    <a:pt x="653923" y="99822"/>
                  </a:lnTo>
                  <a:lnTo>
                    <a:pt x="658749" y="94996"/>
                  </a:lnTo>
                  <a:lnTo>
                    <a:pt x="661377" y="93853"/>
                  </a:lnTo>
                  <a:lnTo>
                    <a:pt x="677037" y="93853"/>
                  </a:lnTo>
                  <a:lnTo>
                    <a:pt x="677037" y="129794"/>
                  </a:lnTo>
                  <a:lnTo>
                    <a:pt x="690245" y="129794"/>
                  </a:lnTo>
                  <a:lnTo>
                    <a:pt x="690245" y="93853"/>
                  </a:lnTo>
                  <a:lnTo>
                    <a:pt x="690245" y="80899"/>
                  </a:lnTo>
                  <a:lnTo>
                    <a:pt x="690245" y="50292"/>
                  </a:lnTo>
                  <a:lnTo>
                    <a:pt x="690245" y="37465"/>
                  </a:lnTo>
                  <a:close/>
                </a:path>
                <a:path w="2447925" h="167639">
                  <a:moveTo>
                    <a:pt x="838200" y="37465"/>
                  </a:moveTo>
                  <a:lnTo>
                    <a:pt x="819023" y="37465"/>
                  </a:lnTo>
                  <a:lnTo>
                    <a:pt x="796925" y="109220"/>
                  </a:lnTo>
                  <a:lnTo>
                    <a:pt x="780961" y="57404"/>
                  </a:lnTo>
                  <a:lnTo>
                    <a:pt x="774827" y="37465"/>
                  </a:lnTo>
                  <a:lnTo>
                    <a:pt x="755650" y="37465"/>
                  </a:lnTo>
                  <a:lnTo>
                    <a:pt x="755650" y="129794"/>
                  </a:lnTo>
                  <a:lnTo>
                    <a:pt x="768858" y="129794"/>
                  </a:lnTo>
                  <a:lnTo>
                    <a:pt x="768858" y="57404"/>
                  </a:lnTo>
                  <a:lnTo>
                    <a:pt x="791083" y="129794"/>
                  </a:lnTo>
                  <a:lnTo>
                    <a:pt x="802767" y="129794"/>
                  </a:lnTo>
                  <a:lnTo>
                    <a:pt x="809078" y="109220"/>
                  </a:lnTo>
                  <a:lnTo>
                    <a:pt x="824992" y="57404"/>
                  </a:lnTo>
                  <a:lnTo>
                    <a:pt x="824992" y="129794"/>
                  </a:lnTo>
                  <a:lnTo>
                    <a:pt x="838200" y="129794"/>
                  </a:lnTo>
                  <a:lnTo>
                    <a:pt x="838200" y="57404"/>
                  </a:lnTo>
                  <a:lnTo>
                    <a:pt x="838200" y="37465"/>
                  </a:lnTo>
                  <a:close/>
                </a:path>
                <a:path w="2447925" h="167639">
                  <a:moveTo>
                    <a:pt x="920877" y="83693"/>
                  </a:moveTo>
                  <a:lnTo>
                    <a:pt x="920280" y="72821"/>
                  </a:lnTo>
                  <a:lnTo>
                    <a:pt x="918502" y="63233"/>
                  </a:lnTo>
                  <a:lnTo>
                    <a:pt x="915568" y="54965"/>
                  </a:lnTo>
                  <a:lnTo>
                    <a:pt x="911542" y="48133"/>
                  </a:lnTo>
                  <a:lnTo>
                    <a:pt x="907288" y="43497"/>
                  </a:lnTo>
                  <a:lnTo>
                    <a:pt x="907288" y="83693"/>
                  </a:lnTo>
                  <a:lnTo>
                    <a:pt x="906919" y="91935"/>
                  </a:lnTo>
                  <a:lnTo>
                    <a:pt x="892213" y="119253"/>
                  </a:lnTo>
                  <a:lnTo>
                    <a:pt x="880186" y="119253"/>
                  </a:lnTo>
                  <a:lnTo>
                    <a:pt x="865124" y="83693"/>
                  </a:lnTo>
                  <a:lnTo>
                    <a:pt x="865479" y="75387"/>
                  </a:lnTo>
                  <a:lnTo>
                    <a:pt x="879983" y="48133"/>
                  </a:lnTo>
                  <a:lnTo>
                    <a:pt x="892429" y="48133"/>
                  </a:lnTo>
                  <a:lnTo>
                    <a:pt x="907288" y="83693"/>
                  </a:lnTo>
                  <a:lnTo>
                    <a:pt x="907288" y="43497"/>
                  </a:lnTo>
                  <a:lnTo>
                    <a:pt x="906322" y="42443"/>
                  </a:lnTo>
                  <a:lnTo>
                    <a:pt x="900404" y="38468"/>
                  </a:lnTo>
                  <a:lnTo>
                    <a:pt x="893699" y="36106"/>
                  </a:lnTo>
                  <a:lnTo>
                    <a:pt x="886206" y="35306"/>
                  </a:lnTo>
                  <a:lnTo>
                    <a:pt x="878700" y="36106"/>
                  </a:lnTo>
                  <a:lnTo>
                    <a:pt x="852119" y="72821"/>
                  </a:lnTo>
                  <a:lnTo>
                    <a:pt x="851535" y="83693"/>
                  </a:lnTo>
                  <a:lnTo>
                    <a:pt x="852119" y="94500"/>
                  </a:lnTo>
                  <a:lnTo>
                    <a:pt x="872007" y="128803"/>
                  </a:lnTo>
                  <a:lnTo>
                    <a:pt x="886206" y="131953"/>
                  </a:lnTo>
                  <a:lnTo>
                    <a:pt x="893699" y="131165"/>
                  </a:lnTo>
                  <a:lnTo>
                    <a:pt x="920280" y="94500"/>
                  </a:lnTo>
                  <a:lnTo>
                    <a:pt x="920877" y="83693"/>
                  </a:lnTo>
                  <a:close/>
                </a:path>
                <a:path w="2447925" h="167639">
                  <a:moveTo>
                    <a:pt x="1041260" y="116967"/>
                  </a:moveTo>
                  <a:lnTo>
                    <a:pt x="1030478" y="116967"/>
                  </a:lnTo>
                  <a:lnTo>
                    <a:pt x="1030478" y="37465"/>
                  </a:lnTo>
                  <a:lnTo>
                    <a:pt x="1017384" y="37465"/>
                  </a:lnTo>
                  <a:lnTo>
                    <a:pt x="1017384" y="116967"/>
                  </a:lnTo>
                  <a:lnTo>
                    <a:pt x="989584" y="116967"/>
                  </a:lnTo>
                  <a:lnTo>
                    <a:pt x="989584" y="37465"/>
                  </a:lnTo>
                  <a:lnTo>
                    <a:pt x="976503" y="37465"/>
                  </a:lnTo>
                  <a:lnTo>
                    <a:pt x="976503" y="116967"/>
                  </a:lnTo>
                  <a:lnTo>
                    <a:pt x="948690" y="116967"/>
                  </a:lnTo>
                  <a:lnTo>
                    <a:pt x="948690" y="37465"/>
                  </a:lnTo>
                  <a:lnTo>
                    <a:pt x="935482" y="37465"/>
                  </a:lnTo>
                  <a:lnTo>
                    <a:pt x="935482" y="129794"/>
                  </a:lnTo>
                  <a:lnTo>
                    <a:pt x="1028065" y="129794"/>
                  </a:lnTo>
                  <a:lnTo>
                    <a:pt x="1028065" y="154559"/>
                  </a:lnTo>
                  <a:lnTo>
                    <a:pt x="1041260" y="154559"/>
                  </a:lnTo>
                  <a:lnTo>
                    <a:pt x="1041260" y="116967"/>
                  </a:lnTo>
                  <a:close/>
                </a:path>
                <a:path w="2447925" h="167639">
                  <a:moveTo>
                    <a:pt x="1111237" y="37465"/>
                  </a:moveTo>
                  <a:lnTo>
                    <a:pt x="1098169" y="37465"/>
                  </a:lnTo>
                  <a:lnTo>
                    <a:pt x="1098169" y="75692"/>
                  </a:lnTo>
                  <a:lnTo>
                    <a:pt x="1064514" y="75692"/>
                  </a:lnTo>
                  <a:lnTo>
                    <a:pt x="1064514" y="37465"/>
                  </a:lnTo>
                  <a:lnTo>
                    <a:pt x="1051306" y="37465"/>
                  </a:lnTo>
                  <a:lnTo>
                    <a:pt x="1051306" y="129794"/>
                  </a:lnTo>
                  <a:lnTo>
                    <a:pt x="1064514" y="129794"/>
                  </a:lnTo>
                  <a:lnTo>
                    <a:pt x="1064514" y="88646"/>
                  </a:lnTo>
                  <a:lnTo>
                    <a:pt x="1098169" y="88646"/>
                  </a:lnTo>
                  <a:lnTo>
                    <a:pt x="1098169" y="129794"/>
                  </a:lnTo>
                  <a:lnTo>
                    <a:pt x="1111237" y="129794"/>
                  </a:lnTo>
                  <a:lnTo>
                    <a:pt x="1111237" y="88646"/>
                  </a:lnTo>
                  <a:lnTo>
                    <a:pt x="1111237" y="75692"/>
                  </a:lnTo>
                  <a:lnTo>
                    <a:pt x="1111237" y="37465"/>
                  </a:lnTo>
                  <a:close/>
                </a:path>
                <a:path w="2447925" h="167639">
                  <a:moveTo>
                    <a:pt x="1195197" y="83693"/>
                  </a:moveTo>
                  <a:lnTo>
                    <a:pt x="1194600" y="72821"/>
                  </a:lnTo>
                  <a:lnTo>
                    <a:pt x="1192822" y="63233"/>
                  </a:lnTo>
                  <a:lnTo>
                    <a:pt x="1189888" y="54965"/>
                  </a:lnTo>
                  <a:lnTo>
                    <a:pt x="1185862" y="48133"/>
                  </a:lnTo>
                  <a:lnTo>
                    <a:pt x="1181608" y="43497"/>
                  </a:lnTo>
                  <a:lnTo>
                    <a:pt x="1181608" y="83693"/>
                  </a:lnTo>
                  <a:lnTo>
                    <a:pt x="1181239" y="91935"/>
                  </a:lnTo>
                  <a:lnTo>
                    <a:pt x="1166533" y="119253"/>
                  </a:lnTo>
                  <a:lnTo>
                    <a:pt x="1154506" y="119253"/>
                  </a:lnTo>
                  <a:lnTo>
                    <a:pt x="1139444" y="83693"/>
                  </a:lnTo>
                  <a:lnTo>
                    <a:pt x="1139799" y="75387"/>
                  </a:lnTo>
                  <a:lnTo>
                    <a:pt x="1154303" y="48133"/>
                  </a:lnTo>
                  <a:lnTo>
                    <a:pt x="1166736" y="48133"/>
                  </a:lnTo>
                  <a:lnTo>
                    <a:pt x="1181608" y="83693"/>
                  </a:lnTo>
                  <a:lnTo>
                    <a:pt x="1181608" y="43497"/>
                  </a:lnTo>
                  <a:lnTo>
                    <a:pt x="1180642" y="42443"/>
                  </a:lnTo>
                  <a:lnTo>
                    <a:pt x="1174724" y="38468"/>
                  </a:lnTo>
                  <a:lnTo>
                    <a:pt x="1168019" y="36106"/>
                  </a:lnTo>
                  <a:lnTo>
                    <a:pt x="1160513" y="35306"/>
                  </a:lnTo>
                  <a:lnTo>
                    <a:pt x="1153020" y="36106"/>
                  </a:lnTo>
                  <a:lnTo>
                    <a:pt x="1126439" y="72821"/>
                  </a:lnTo>
                  <a:lnTo>
                    <a:pt x="1125855" y="83693"/>
                  </a:lnTo>
                  <a:lnTo>
                    <a:pt x="1126439" y="94500"/>
                  </a:lnTo>
                  <a:lnTo>
                    <a:pt x="1146327" y="128803"/>
                  </a:lnTo>
                  <a:lnTo>
                    <a:pt x="1160513" y="131953"/>
                  </a:lnTo>
                  <a:lnTo>
                    <a:pt x="1168019" y="131165"/>
                  </a:lnTo>
                  <a:lnTo>
                    <a:pt x="1194600" y="94500"/>
                  </a:lnTo>
                  <a:lnTo>
                    <a:pt x="1195197" y="83693"/>
                  </a:lnTo>
                  <a:close/>
                </a:path>
                <a:path w="2447925" h="167639">
                  <a:moveTo>
                    <a:pt x="1269619" y="65151"/>
                  </a:moveTo>
                  <a:lnTo>
                    <a:pt x="1268603" y="55499"/>
                  </a:lnTo>
                  <a:lnTo>
                    <a:pt x="1265428" y="48133"/>
                  </a:lnTo>
                  <a:lnTo>
                    <a:pt x="1259967" y="43053"/>
                  </a:lnTo>
                  <a:lnTo>
                    <a:pt x="1254633" y="37846"/>
                  </a:lnTo>
                  <a:lnTo>
                    <a:pt x="1247902" y="35306"/>
                  </a:lnTo>
                  <a:lnTo>
                    <a:pt x="1239774" y="35306"/>
                  </a:lnTo>
                  <a:lnTo>
                    <a:pt x="1207477" y="63233"/>
                  </a:lnTo>
                  <a:lnTo>
                    <a:pt x="1205103" y="83693"/>
                  </a:lnTo>
                  <a:lnTo>
                    <a:pt x="1205687" y="94500"/>
                  </a:lnTo>
                  <a:lnTo>
                    <a:pt x="1225575" y="128803"/>
                  </a:lnTo>
                  <a:lnTo>
                    <a:pt x="1239774" y="131953"/>
                  </a:lnTo>
                  <a:lnTo>
                    <a:pt x="1247902" y="131953"/>
                  </a:lnTo>
                  <a:lnTo>
                    <a:pt x="1254633" y="129413"/>
                  </a:lnTo>
                  <a:lnTo>
                    <a:pt x="1259967" y="124333"/>
                  </a:lnTo>
                  <a:lnTo>
                    <a:pt x="1265428" y="119253"/>
                  </a:lnTo>
                  <a:lnTo>
                    <a:pt x="1268603" y="111887"/>
                  </a:lnTo>
                  <a:lnTo>
                    <a:pt x="1269619" y="102235"/>
                  </a:lnTo>
                  <a:lnTo>
                    <a:pt x="1256030" y="102235"/>
                  </a:lnTo>
                  <a:lnTo>
                    <a:pt x="1255903" y="107696"/>
                  </a:lnTo>
                  <a:lnTo>
                    <a:pt x="1254252" y="111887"/>
                  </a:lnTo>
                  <a:lnTo>
                    <a:pt x="1251077" y="114681"/>
                  </a:lnTo>
                  <a:lnTo>
                    <a:pt x="1248029" y="117602"/>
                  </a:lnTo>
                  <a:lnTo>
                    <a:pt x="1243901" y="119253"/>
                  </a:lnTo>
                  <a:lnTo>
                    <a:pt x="1233754" y="119253"/>
                  </a:lnTo>
                  <a:lnTo>
                    <a:pt x="1228471" y="116078"/>
                  </a:lnTo>
                  <a:lnTo>
                    <a:pt x="1218692" y="83693"/>
                  </a:lnTo>
                  <a:lnTo>
                    <a:pt x="1219047" y="75387"/>
                  </a:lnTo>
                  <a:lnTo>
                    <a:pt x="1233551" y="48133"/>
                  </a:lnTo>
                  <a:lnTo>
                    <a:pt x="1244219" y="48133"/>
                  </a:lnTo>
                  <a:lnTo>
                    <a:pt x="1248029" y="49530"/>
                  </a:lnTo>
                  <a:lnTo>
                    <a:pt x="1251077" y="52451"/>
                  </a:lnTo>
                  <a:lnTo>
                    <a:pt x="1254252" y="55372"/>
                  </a:lnTo>
                  <a:lnTo>
                    <a:pt x="1255903" y="59563"/>
                  </a:lnTo>
                  <a:lnTo>
                    <a:pt x="1256030" y="65151"/>
                  </a:lnTo>
                  <a:lnTo>
                    <a:pt x="1269619" y="65151"/>
                  </a:lnTo>
                  <a:close/>
                </a:path>
                <a:path w="2447925" h="167639">
                  <a:moveTo>
                    <a:pt x="1332992" y="37465"/>
                  </a:moveTo>
                  <a:lnTo>
                    <a:pt x="1272794" y="37465"/>
                  </a:lnTo>
                  <a:lnTo>
                    <a:pt x="1272794" y="50292"/>
                  </a:lnTo>
                  <a:lnTo>
                    <a:pt x="1296416" y="50292"/>
                  </a:lnTo>
                  <a:lnTo>
                    <a:pt x="1296416" y="129794"/>
                  </a:lnTo>
                  <a:lnTo>
                    <a:pt x="1309497" y="129794"/>
                  </a:lnTo>
                  <a:lnTo>
                    <a:pt x="1309497" y="50292"/>
                  </a:lnTo>
                  <a:lnTo>
                    <a:pt x="1332992" y="50292"/>
                  </a:lnTo>
                  <a:lnTo>
                    <a:pt x="1332992" y="37465"/>
                  </a:lnTo>
                  <a:close/>
                </a:path>
                <a:path w="2447925" h="167639">
                  <a:moveTo>
                    <a:pt x="1405890" y="92964"/>
                  </a:moveTo>
                  <a:lnTo>
                    <a:pt x="1403261" y="86233"/>
                  </a:lnTo>
                  <a:lnTo>
                    <a:pt x="1397762" y="81026"/>
                  </a:lnTo>
                  <a:lnTo>
                    <a:pt x="1392428" y="75946"/>
                  </a:lnTo>
                  <a:lnTo>
                    <a:pt x="1392301" y="75907"/>
                  </a:lnTo>
                  <a:lnTo>
                    <a:pt x="1392301" y="91313"/>
                  </a:lnTo>
                  <a:lnTo>
                    <a:pt x="1392301" y="111887"/>
                  </a:lnTo>
                  <a:lnTo>
                    <a:pt x="1386332" y="116967"/>
                  </a:lnTo>
                  <a:lnTo>
                    <a:pt x="1358646" y="116967"/>
                  </a:lnTo>
                  <a:lnTo>
                    <a:pt x="1358646" y="86233"/>
                  </a:lnTo>
                  <a:lnTo>
                    <a:pt x="1386332" y="86233"/>
                  </a:lnTo>
                  <a:lnTo>
                    <a:pt x="1392301" y="91313"/>
                  </a:lnTo>
                  <a:lnTo>
                    <a:pt x="1392301" y="75907"/>
                  </a:lnTo>
                  <a:lnTo>
                    <a:pt x="1384808" y="73406"/>
                  </a:lnTo>
                  <a:lnTo>
                    <a:pt x="1358646" y="73406"/>
                  </a:lnTo>
                  <a:lnTo>
                    <a:pt x="1358646" y="37465"/>
                  </a:lnTo>
                  <a:lnTo>
                    <a:pt x="1345438" y="37465"/>
                  </a:lnTo>
                  <a:lnTo>
                    <a:pt x="1345438" y="129794"/>
                  </a:lnTo>
                  <a:lnTo>
                    <a:pt x="1384808" y="129794"/>
                  </a:lnTo>
                  <a:lnTo>
                    <a:pt x="1392428" y="127254"/>
                  </a:lnTo>
                  <a:lnTo>
                    <a:pt x="1397762" y="122174"/>
                  </a:lnTo>
                  <a:lnTo>
                    <a:pt x="1403223" y="117221"/>
                  </a:lnTo>
                  <a:lnTo>
                    <a:pt x="1403311" y="116967"/>
                  </a:lnTo>
                  <a:lnTo>
                    <a:pt x="1405890" y="110236"/>
                  </a:lnTo>
                  <a:lnTo>
                    <a:pt x="1405890" y="92964"/>
                  </a:lnTo>
                  <a:close/>
                </a:path>
                <a:path w="2447925" h="167639">
                  <a:moveTo>
                    <a:pt x="1501521" y="0"/>
                  </a:moveTo>
                  <a:lnTo>
                    <a:pt x="1492631" y="0"/>
                  </a:lnTo>
                  <a:lnTo>
                    <a:pt x="1481772" y="20320"/>
                  </a:lnTo>
                  <a:lnTo>
                    <a:pt x="1473987" y="41046"/>
                  </a:lnTo>
                  <a:lnTo>
                    <a:pt x="1469301" y="62179"/>
                  </a:lnTo>
                  <a:lnTo>
                    <a:pt x="1467739" y="83693"/>
                  </a:lnTo>
                  <a:lnTo>
                    <a:pt x="1469263" y="104584"/>
                  </a:lnTo>
                  <a:lnTo>
                    <a:pt x="1469301" y="105156"/>
                  </a:lnTo>
                  <a:lnTo>
                    <a:pt x="1473987" y="126238"/>
                  </a:lnTo>
                  <a:lnTo>
                    <a:pt x="1481772" y="146951"/>
                  </a:lnTo>
                  <a:lnTo>
                    <a:pt x="1492631" y="167259"/>
                  </a:lnTo>
                  <a:lnTo>
                    <a:pt x="1501521" y="167259"/>
                  </a:lnTo>
                  <a:lnTo>
                    <a:pt x="1492415" y="146380"/>
                  </a:lnTo>
                  <a:lnTo>
                    <a:pt x="1485912" y="125476"/>
                  </a:lnTo>
                  <a:lnTo>
                    <a:pt x="1482102" y="105156"/>
                  </a:lnTo>
                  <a:lnTo>
                    <a:pt x="1481988" y="104584"/>
                  </a:lnTo>
                  <a:lnTo>
                    <a:pt x="1480693" y="83693"/>
                  </a:lnTo>
                  <a:lnTo>
                    <a:pt x="1481988" y="62687"/>
                  </a:lnTo>
                  <a:lnTo>
                    <a:pt x="1485912" y="41757"/>
                  </a:lnTo>
                  <a:lnTo>
                    <a:pt x="1492415" y="20866"/>
                  </a:lnTo>
                  <a:lnTo>
                    <a:pt x="1501521" y="0"/>
                  </a:lnTo>
                  <a:close/>
                </a:path>
                <a:path w="2447925" h="167639">
                  <a:moveTo>
                    <a:pt x="1603502" y="65913"/>
                  </a:moveTo>
                  <a:lnTo>
                    <a:pt x="1596313" y="27508"/>
                  </a:lnTo>
                  <a:lnTo>
                    <a:pt x="1587677" y="14478"/>
                  </a:lnTo>
                  <a:lnTo>
                    <a:pt x="1583639" y="10020"/>
                  </a:lnTo>
                  <a:lnTo>
                    <a:pt x="1575523" y="4470"/>
                  </a:lnTo>
                  <a:lnTo>
                    <a:pt x="1566303" y="1117"/>
                  </a:lnTo>
                  <a:lnTo>
                    <a:pt x="1556004" y="0"/>
                  </a:lnTo>
                  <a:lnTo>
                    <a:pt x="1548015" y="698"/>
                  </a:lnTo>
                  <a:lnTo>
                    <a:pt x="1515922" y="32054"/>
                  </a:lnTo>
                  <a:lnTo>
                    <a:pt x="1514602" y="40767"/>
                  </a:lnTo>
                  <a:lnTo>
                    <a:pt x="1528572" y="40767"/>
                  </a:lnTo>
                  <a:lnTo>
                    <a:pt x="1529080" y="32766"/>
                  </a:lnTo>
                  <a:lnTo>
                    <a:pt x="1531874" y="26289"/>
                  </a:lnTo>
                  <a:lnTo>
                    <a:pt x="1536954" y="21590"/>
                  </a:lnTo>
                  <a:lnTo>
                    <a:pt x="1541907" y="16764"/>
                  </a:lnTo>
                  <a:lnTo>
                    <a:pt x="1548257" y="14478"/>
                  </a:lnTo>
                  <a:lnTo>
                    <a:pt x="1565148" y="14478"/>
                  </a:lnTo>
                  <a:lnTo>
                    <a:pt x="1572641" y="18034"/>
                  </a:lnTo>
                  <a:lnTo>
                    <a:pt x="1589151" y="56261"/>
                  </a:lnTo>
                  <a:lnTo>
                    <a:pt x="1551686" y="56261"/>
                  </a:lnTo>
                  <a:lnTo>
                    <a:pt x="1551686" y="71501"/>
                  </a:lnTo>
                  <a:lnTo>
                    <a:pt x="1589405" y="71501"/>
                  </a:lnTo>
                  <a:lnTo>
                    <a:pt x="1588401" y="82080"/>
                  </a:lnTo>
                  <a:lnTo>
                    <a:pt x="1569021" y="114668"/>
                  </a:lnTo>
                  <a:lnTo>
                    <a:pt x="1568869" y="114668"/>
                  </a:lnTo>
                  <a:lnTo>
                    <a:pt x="1563065" y="116751"/>
                  </a:lnTo>
                  <a:lnTo>
                    <a:pt x="1556258" y="117475"/>
                  </a:lnTo>
                  <a:lnTo>
                    <a:pt x="1548257" y="117475"/>
                  </a:lnTo>
                  <a:lnTo>
                    <a:pt x="1528572" y="89281"/>
                  </a:lnTo>
                  <a:lnTo>
                    <a:pt x="1514602" y="89281"/>
                  </a:lnTo>
                  <a:lnTo>
                    <a:pt x="1515833" y="98425"/>
                  </a:lnTo>
                  <a:lnTo>
                    <a:pt x="1515897" y="98907"/>
                  </a:lnTo>
                  <a:lnTo>
                    <a:pt x="1518475" y="107365"/>
                  </a:lnTo>
                  <a:lnTo>
                    <a:pt x="1556004" y="131953"/>
                  </a:lnTo>
                  <a:lnTo>
                    <a:pt x="1566303" y="130848"/>
                  </a:lnTo>
                  <a:lnTo>
                    <a:pt x="1575523" y="127495"/>
                  </a:lnTo>
                  <a:lnTo>
                    <a:pt x="1583639" y="121945"/>
                  </a:lnTo>
                  <a:lnTo>
                    <a:pt x="1587677" y="117475"/>
                  </a:lnTo>
                  <a:lnTo>
                    <a:pt x="1590675" y="114173"/>
                  </a:lnTo>
                  <a:lnTo>
                    <a:pt x="1596313" y="104457"/>
                  </a:lnTo>
                  <a:lnTo>
                    <a:pt x="1600327" y="93192"/>
                  </a:lnTo>
                  <a:lnTo>
                    <a:pt x="1602701" y="80352"/>
                  </a:lnTo>
                  <a:lnTo>
                    <a:pt x="1603502" y="65913"/>
                  </a:lnTo>
                  <a:close/>
                </a:path>
                <a:path w="2447925" h="167639">
                  <a:moveTo>
                    <a:pt x="1671320" y="37465"/>
                  </a:moveTo>
                  <a:lnTo>
                    <a:pt x="1611122" y="37465"/>
                  </a:lnTo>
                  <a:lnTo>
                    <a:pt x="1611122" y="50292"/>
                  </a:lnTo>
                  <a:lnTo>
                    <a:pt x="1634744" y="50292"/>
                  </a:lnTo>
                  <a:lnTo>
                    <a:pt x="1634744" y="129794"/>
                  </a:lnTo>
                  <a:lnTo>
                    <a:pt x="1647825" y="129794"/>
                  </a:lnTo>
                  <a:lnTo>
                    <a:pt x="1647825" y="50292"/>
                  </a:lnTo>
                  <a:lnTo>
                    <a:pt x="1671320" y="50292"/>
                  </a:lnTo>
                  <a:lnTo>
                    <a:pt x="1671320" y="37465"/>
                  </a:lnTo>
                  <a:close/>
                </a:path>
                <a:path w="2447925" h="167639">
                  <a:moveTo>
                    <a:pt x="1743710" y="70104"/>
                  </a:moveTo>
                  <a:lnTo>
                    <a:pt x="1743367" y="63754"/>
                  </a:lnTo>
                  <a:lnTo>
                    <a:pt x="1743252" y="61468"/>
                  </a:lnTo>
                  <a:lnTo>
                    <a:pt x="1743202" y="60604"/>
                  </a:lnTo>
                  <a:lnTo>
                    <a:pt x="1723136" y="35306"/>
                  </a:lnTo>
                  <a:lnTo>
                    <a:pt x="1713611" y="35306"/>
                  </a:lnTo>
                  <a:lnTo>
                    <a:pt x="1700174" y="37096"/>
                  </a:lnTo>
                  <a:lnTo>
                    <a:pt x="1690382" y="42443"/>
                  </a:lnTo>
                  <a:lnTo>
                    <a:pt x="1684223" y="51333"/>
                  </a:lnTo>
                  <a:lnTo>
                    <a:pt x="1681734" y="63754"/>
                  </a:lnTo>
                  <a:lnTo>
                    <a:pt x="1694815" y="63754"/>
                  </a:lnTo>
                  <a:lnTo>
                    <a:pt x="1694929" y="60604"/>
                  </a:lnTo>
                  <a:lnTo>
                    <a:pt x="1695005" y="58547"/>
                  </a:lnTo>
                  <a:lnTo>
                    <a:pt x="1695107" y="55499"/>
                  </a:lnTo>
                  <a:lnTo>
                    <a:pt x="1695196" y="53340"/>
                  </a:lnTo>
                  <a:lnTo>
                    <a:pt x="1701165" y="48133"/>
                  </a:lnTo>
                  <a:lnTo>
                    <a:pt x="1718437" y="48133"/>
                  </a:lnTo>
                  <a:lnTo>
                    <a:pt x="1722501" y="49149"/>
                  </a:lnTo>
                  <a:lnTo>
                    <a:pt x="1727708" y="53086"/>
                  </a:lnTo>
                  <a:lnTo>
                    <a:pt x="1729232" y="55499"/>
                  </a:lnTo>
                  <a:lnTo>
                    <a:pt x="1729740" y="58547"/>
                  </a:lnTo>
                  <a:lnTo>
                    <a:pt x="1730375" y="61468"/>
                  </a:lnTo>
                  <a:lnTo>
                    <a:pt x="1730629" y="66294"/>
                  </a:lnTo>
                  <a:lnTo>
                    <a:pt x="1730629" y="72898"/>
                  </a:lnTo>
                  <a:lnTo>
                    <a:pt x="1730629" y="85090"/>
                  </a:lnTo>
                  <a:lnTo>
                    <a:pt x="1730629" y="105537"/>
                  </a:lnTo>
                  <a:lnTo>
                    <a:pt x="1728216" y="109728"/>
                  </a:lnTo>
                  <a:lnTo>
                    <a:pt x="1712849" y="119126"/>
                  </a:lnTo>
                  <a:lnTo>
                    <a:pt x="1703832" y="119126"/>
                  </a:lnTo>
                  <a:lnTo>
                    <a:pt x="1700022" y="117856"/>
                  </a:lnTo>
                  <a:lnTo>
                    <a:pt x="1694434" y="112776"/>
                  </a:lnTo>
                  <a:lnTo>
                    <a:pt x="1693037" y="109220"/>
                  </a:lnTo>
                  <a:lnTo>
                    <a:pt x="1693037" y="104521"/>
                  </a:lnTo>
                  <a:lnTo>
                    <a:pt x="1694815" y="96024"/>
                  </a:lnTo>
                  <a:lnTo>
                    <a:pt x="1700174" y="89954"/>
                  </a:lnTo>
                  <a:lnTo>
                    <a:pt x="1709102" y="86309"/>
                  </a:lnTo>
                  <a:lnTo>
                    <a:pt x="1721612" y="85090"/>
                  </a:lnTo>
                  <a:lnTo>
                    <a:pt x="1730629" y="85090"/>
                  </a:lnTo>
                  <a:lnTo>
                    <a:pt x="1730629" y="72898"/>
                  </a:lnTo>
                  <a:lnTo>
                    <a:pt x="1724152" y="72898"/>
                  </a:lnTo>
                  <a:lnTo>
                    <a:pt x="1704644" y="74930"/>
                  </a:lnTo>
                  <a:lnTo>
                    <a:pt x="1690712" y="81000"/>
                  </a:lnTo>
                  <a:lnTo>
                    <a:pt x="1682356" y="91122"/>
                  </a:lnTo>
                  <a:lnTo>
                    <a:pt x="1679575" y="105283"/>
                  </a:lnTo>
                  <a:lnTo>
                    <a:pt x="1679575" y="113157"/>
                  </a:lnTo>
                  <a:lnTo>
                    <a:pt x="1681861" y="119507"/>
                  </a:lnTo>
                  <a:lnTo>
                    <a:pt x="1691386" y="129540"/>
                  </a:lnTo>
                  <a:lnTo>
                    <a:pt x="1697482" y="131953"/>
                  </a:lnTo>
                  <a:lnTo>
                    <a:pt x="1704721" y="131953"/>
                  </a:lnTo>
                  <a:lnTo>
                    <a:pt x="1712264" y="131241"/>
                  </a:lnTo>
                  <a:lnTo>
                    <a:pt x="1719097" y="129070"/>
                  </a:lnTo>
                  <a:lnTo>
                    <a:pt x="1725218" y="125425"/>
                  </a:lnTo>
                  <a:lnTo>
                    <a:pt x="1730629" y="120269"/>
                  </a:lnTo>
                  <a:lnTo>
                    <a:pt x="1730629" y="129794"/>
                  </a:lnTo>
                  <a:lnTo>
                    <a:pt x="1743710" y="129794"/>
                  </a:lnTo>
                  <a:lnTo>
                    <a:pt x="1743710" y="120269"/>
                  </a:lnTo>
                  <a:lnTo>
                    <a:pt x="1743710" y="119126"/>
                  </a:lnTo>
                  <a:lnTo>
                    <a:pt x="1743710" y="85090"/>
                  </a:lnTo>
                  <a:lnTo>
                    <a:pt x="1743710" y="70104"/>
                  </a:lnTo>
                  <a:close/>
                </a:path>
                <a:path w="2447925" h="167639">
                  <a:moveTo>
                    <a:pt x="1822958" y="37465"/>
                  </a:moveTo>
                  <a:lnTo>
                    <a:pt x="1763014" y="37465"/>
                  </a:lnTo>
                  <a:lnTo>
                    <a:pt x="1763014" y="129794"/>
                  </a:lnTo>
                  <a:lnTo>
                    <a:pt x="1776222" y="129794"/>
                  </a:lnTo>
                  <a:lnTo>
                    <a:pt x="1776222" y="50292"/>
                  </a:lnTo>
                  <a:lnTo>
                    <a:pt x="1809877" y="50292"/>
                  </a:lnTo>
                  <a:lnTo>
                    <a:pt x="1809877" y="129794"/>
                  </a:lnTo>
                  <a:lnTo>
                    <a:pt x="1822958" y="129794"/>
                  </a:lnTo>
                  <a:lnTo>
                    <a:pt x="1822958" y="50292"/>
                  </a:lnTo>
                  <a:lnTo>
                    <a:pt x="1822958" y="37465"/>
                  </a:lnTo>
                  <a:close/>
                </a:path>
                <a:path w="2447925" h="167639">
                  <a:moveTo>
                    <a:pt x="1933321" y="0"/>
                  </a:moveTo>
                  <a:lnTo>
                    <a:pt x="1923288" y="0"/>
                  </a:lnTo>
                  <a:lnTo>
                    <a:pt x="1920201" y="10096"/>
                  </a:lnTo>
                  <a:lnTo>
                    <a:pt x="1914588" y="17322"/>
                  </a:lnTo>
                  <a:lnTo>
                    <a:pt x="1906384" y="21666"/>
                  </a:lnTo>
                  <a:lnTo>
                    <a:pt x="1895602" y="23114"/>
                  </a:lnTo>
                  <a:lnTo>
                    <a:pt x="1895602" y="36068"/>
                  </a:lnTo>
                  <a:lnTo>
                    <a:pt x="1903412" y="35648"/>
                  </a:lnTo>
                  <a:lnTo>
                    <a:pt x="1910105" y="34391"/>
                  </a:lnTo>
                  <a:lnTo>
                    <a:pt x="1915706" y="32321"/>
                  </a:lnTo>
                  <a:lnTo>
                    <a:pt x="1920240" y="29464"/>
                  </a:lnTo>
                  <a:lnTo>
                    <a:pt x="1920240" y="129794"/>
                  </a:lnTo>
                  <a:lnTo>
                    <a:pt x="1933321" y="129794"/>
                  </a:lnTo>
                  <a:lnTo>
                    <a:pt x="1933321" y="0"/>
                  </a:lnTo>
                  <a:close/>
                </a:path>
                <a:path w="2447925" h="167639">
                  <a:moveTo>
                    <a:pt x="2076450" y="37465"/>
                  </a:moveTo>
                  <a:lnTo>
                    <a:pt x="2062226" y="37465"/>
                  </a:lnTo>
                  <a:lnTo>
                    <a:pt x="2029206" y="107696"/>
                  </a:lnTo>
                  <a:lnTo>
                    <a:pt x="2029206" y="37465"/>
                  </a:lnTo>
                  <a:lnTo>
                    <a:pt x="2015998" y="37465"/>
                  </a:lnTo>
                  <a:lnTo>
                    <a:pt x="2015998" y="129794"/>
                  </a:lnTo>
                  <a:lnTo>
                    <a:pt x="2030222" y="129794"/>
                  </a:lnTo>
                  <a:lnTo>
                    <a:pt x="2063242" y="59563"/>
                  </a:lnTo>
                  <a:lnTo>
                    <a:pt x="2063242" y="129794"/>
                  </a:lnTo>
                  <a:lnTo>
                    <a:pt x="2076450" y="129794"/>
                  </a:lnTo>
                  <a:lnTo>
                    <a:pt x="2076450" y="37465"/>
                  </a:lnTo>
                  <a:close/>
                </a:path>
                <a:path w="2447925" h="167639">
                  <a:moveTo>
                    <a:pt x="2228342" y="65913"/>
                  </a:moveTo>
                  <a:lnTo>
                    <a:pt x="2221153" y="27508"/>
                  </a:lnTo>
                  <a:lnTo>
                    <a:pt x="2212517" y="14478"/>
                  </a:lnTo>
                  <a:lnTo>
                    <a:pt x="2208479" y="10020"/>
                  </a:lnTo>
                  <a:lnTo>
                    <a:pt x="2200364" y="4470"/>
                  </a:lnTo>
                  <a:lnTo>
                    <a:pt x="2191143" y="1117"/>
                  </a:lnTo>
                  <a:lnTo>
                    <a:pt x="2180844" y="0"/>
                  </a:lnTo>
                  <a:lnTo>
                    <a:pt x="2172855" y="698"/>
                  </a:lnTo>
                  <a:lnTo>
                    <a:pt x="2140762" y="32054"/>
                  </a:lnTo>
                  <a:lnTo>
                    <a:pt x="2139442" y="40767"/>
                  </a:lnTo>
                  <a:lnTo>
                    <a:pt x="2153412" y="40767"/>
                  </a:lnTo>
                  <a:lnTo>
                    <a:pt x="2153920" y="32766"/>
                  </a:lnTo>
                  <a:lnTo>
                    <a:pt x="2156714" y="26289"/>
                  </a:lnTo>
                  <a:lnTo>
                    <a:pt x="2161794" y="21590"/>
                  </a:lnTo>
                  <a:lnTo>
                    <a:pt x="2166747" y="16764"/>
                  </a:lnTo>
                  <a:lnTo>
                    <a:pt x="2173097" y="14478"/>
                  </a:lnTo>
                  <a:lnTo>
                    <a:pt x="2189988" y="14478"/>
                  </a:lnTo>
                  <a:lnTo>
                    <a:pt x="2197481" y="18034"/>
                  </a:lnTo>
                  <a:lnTo>
                    <a:pt x="2213991" y="56261"/>
                  </a:lnTo>
                  <a:lnTo>
                    <a:pt x="2176526" y="56261"/>
                  </a:lnTo>
                  <a:lnTo>
                    <a:pt x="2176526" y="71501"/>
                  </a:lnTo>
                  <a:lnTo>
                    <a:pt x="2214245" y="71501"/>
                  </a:lnTo>
                  <a:lnTo>
                    <a:pt x="2213241" y="82080"/>
                  </a:lnTo>
                  <a:lnTo>
                    <a:pt x="2193861" y="114668"/>
                  </a:lnTo>
                  <a:lnTo>
                    <a:pt x="2193709" y="114668"/>
                  </a:lnTo>
                  <a:lnTo>
                    <a:pt x="2187905" y="116751"/>
                  </a:lnTo>
                  <a:lnTo>
                    <a:pt x="2181098" y="117475"/>
                  </a:lnTo>
                  <a:lnTo>
                    <a:pt x="2173097" y="117475"/>
                  </a:lnTo>
                  <a:lnTo>
                    <a:pt x="2153412" y="89281"/>
                  </a:lnTo>
                  <a:lnTo>
                    <a:pt x="2139442" y="89281"/>
                  </a:lnTo>
                  <a:lnTo>
                    <a:pt x="2140674" y="98425"/>
                  </a:lnTo>
                  <a:lnTo>
                    <a:pt x="2140737" y="98907"/>
                  </a:lnTo>
                  <a:lnTo>
                    <a:pt x="2143302" y="107365"/>
                  </a:lnTo>
                  <a:lnTo>
                    <a:pt x="2180844" y="131953"/>
                  </a:lnTo>
                  <a:lnTo>
                    <a:pt x="2191143" y="130848"/>
                  </a:lnTo>
                  <a:lnTo>
                    <a:pt x="2200364" y="127495"/>
                  </a:lnTo>
                  <a:lnTo>
                    <a:pt x="2208479" y="121945"/>
                  </a:lnTo>
                  <a:lnTo>
                    <a:pt x="2212517" y="117475"/>
                  </a:lnTo>
                  <a:lnTo>
                    <a:pt x="2215515" y="114173"/>
                  </a:lnTo>
                  <a:lnTo>
                    <a:pt x="2221153" y="104457"/>
                  </a:lnTo>
                  <a:lnTo>
                    <a:pt x="2225154" y="93192"/>
                  </a:lnTo>
                  <a:lnTo>
                    <a:pt x="2227542" y="80352"/>
                  </a:lnTo>
                  <a:lnTo>
                    <a:pt x="2228342" y="65913"/>
                  </a:lnTo>
                  <a:close/>
                </a:path>
                <a:path w="2447925" h="167639">
                  <a:moveTo>
                    <a:pt x="2296160" y="37465"/>
                  </a:moveTo>
                  <a:lnTo>
                    <a:pt x="2235962" y="37465"/>
                  </a:lnTo>
                  <a:lnTo>
                    <a:pt x="2235962" y="50292"/>
                  </a:lnTo>
                  <a:lnTo>
                    <a:pt x="2259584" y="50292"/>
                  </a:lnTo>
                  <a:lnTo>
                    <a:pt x="2259584" y="129794"/>
                  </a:lnTo>
                  <a:lnTo>
                    <a:pt x="2272665" y="129794"/>
                  </a:lnTo>
                  <a:lnTo>
                    <a:pt x="2272665" y="50292"/>
                  </a:lnTo>
                  <a:lnTo>
                    <a:pt x="2296160" y="50292"/>
                  </a:lnTo>
                  <a:lnTo>
                    <a:pt x="2296160" y="37465"/>
                  </a:lnTo>
                  <a:close/>
                </a:path>
                <a:path w="2447925" h="167639">
                  <a:moveTo>
                    <a:pt x="2368550" y="70104"/>
                  </a:moveTo>
                  <a:lnTo>
                    <a:pt x="2368207" y="63754"/>
                  </a:lnTo>
                  <a:lnTo>
                    <a:pt x="2368092" y="61468"/>
                  </a:lnTo>
                  <a:lnTo>
                    <a:pt x="2368042" y="60604"/>
                  </a:lnTo>
                  <a:lnTo>
                    <a:pt x="2347976" y="35306"/>
                  </a:lnTo>
                  <a:lnTo>
                    <a:pt x="2338451" y="35306"/>
                  </a:lnTo>
                  <a:lnTo>
                    <a:pt x="2325014" y="37096"/>
                  </a:lnTo>
                  <a:lnTo>
                    <a:pt x="2315222" y="42443"/>
                  </a:lnTo>
                  <a:lnTo>
                    <a:pt x="2309063" y="51333"/>
                  </a:lnTo>
                  <a:lnTo>
                    <a:pt x="2306574" y="63754"/>
                  </a:lnTo>
                  <a:lnTo>
                    <a:pt x="2319655" y="63754"/>
                  </a:lnTo>
                  <a:lnTo>
                    <a:pt x="2319769" y="60604"/>
                  </a:lnTo>
                  <a:lnTo>
                    <a:pt x="2319845" y="58547"/>
                  </a:lnTo>
                  <a:lnTo>
                    <a:pt x="2319947" y="55499"/>
                  </a:lnTo>
                  <a:lnTo>
                    <a:pt x="2320036" y="53340"/>
                  </a:lnTo>
                  <a:lnTo>
                    <a:pt x="2326005" y="48133"/>
                  </a:lnTo>
                  <a:lnTo>
                    <a:pt x="2343277" y="48133"/>
                  </a:lnTo>
                  <a:lnTo>
                    <a:pt x="2347341" y="49149"/>
                  </a:lnTo>
                  <a:lnTo>
                    <a:pt x="2352548" y="53086"/>
                  </a:lnTo>
                  <a:lnTo>
                    <a:pt x="2354072" y="55499"/>
                  </a:lnTo>
                  <a:lnTo>
                    <a:pt x="2354580" y="58547"/>
                  </a:lnTo>
                  <a:lnTo>
                    <a:pt x="2355215" y="61468"/>
                  </a:lnTo>
                  <a:lnTo>
                    <a:pt x="2355469" y="66294"/>
                  </a:lnTo>
                  <a:lnTo>
                    <a:pt x="2355469" y="72898"/>
                  </a:lnTo>
                  <a:lnTo>
                    <a:pt x="2355469" y="85090"/>
                  </a:lnTo>
                  <a:lnTo>
                    <a:pt x="2355469" y="105537"/>
                  </a:lnTo>
                  <a:lnTo>
                    <a:pt x="2353056" y="109728"/>
                  </a:lnTo>
                  <a:lnTo>
                    <a:pt x="2337689" y="119126"/>
                  </a:lnTo>
                  <a:lnTo>
                    <a:pt x="2328672" y="119126"/>
                  </a:lnTo>
                  <a:lnTo>
                    <a:pt x="2324862" y="117856"/>
                  </a:lnTo>
                  <a:lnTo>
                    <a:pt x="2319274" y="112776"/>
                  </a:lnTo>
                  <a:lnTo>
                    <a:pt x="2317877" y="109220"/>
                  </a:lnTo>
                  <a:lnTo>
                    <a:pt x="2317877" y="104521"/>
                  </a:lnTo>
                  <a:lnTo>
                    <a:pt x="2319655" y="96024"/>
                  </a:lnTo>
                  <a:lnTo>
                    <a:pt x="2325014" y="89954"/>
                  </a:lnTo>
                  <a:lnTo>
                    <a:pt x="2333942" y="86309"/>
                  </a:lnTo>
                  <a:lnTo>
                    <a:pt x="2346452" y="85090"/>
                  </a:lnTo>
                  <a:lnTo>
                    <a:pt x="2355469" y="85090"/>
                  </a:lnTo>
                  <a:lnTo>
                    <a:pt x="2355469" y="72898"/>
                  </a:lnTo>
                  <a:lnTo>
                    <a:pt x="2348992" y="72898"/>
                  </a:lnTo>
                  <a:lnTo>
                    <a:pt x="2329484" y="74930"/>
                  </a:lnTo>
                  <a:lnTo>
                    <a:pt x="2315553" y="81000"/>
                  </a:lnTo>
                  <a:lnTo>
                    <a:pt x="2307196" y="91122"/>
                  </a:lnTo>
                  <a:lnTo>
                    <a:pt x="2304415" y="105283"/>
                  </a:lnTo>
                  <a:lnTo>
                    <a:pt x="2304415" y="113157"/>
                  </a:lnTo>
                  <a:lnTo>
                    <a:pt x="2306701" y="119507"/>
                  </a:lnTo>
                  <a:lnTo>
                    <a:pt x="2316226" y="129540"/>
                  </a:lnTo>
                  <a:lnTo>
                    <a:pt x="2322322" y="131953"/>
                  </a:lnTo>
                  <a:lnTo>
                    <a:pt x="2329561" y="131953"/>
                  </a:lnTo>
                  <a:lnTo>
                    <a:pt x="2337104" y="131241"/>
                  </a:lnTo>
                  <a:lnTo>
                    <a:pt x="2343937" y="129070"/>
                  </a:lnTo>
                  <a:lnTo>
                    <a:pt x="2350058" y="125425"/>
                  </a:lnTo>
                  <a:lnTo>
                    <a:pt x="2355469" y="120269"/>
                  </a:lnTo>
                  <a:lnTo>
                    <a:pt x="2355469" y="129794"/>
                  </a:lnTo>
                  <a:lnTo>
                    <a:pt x="2368550" y="129794"/>
                  </a:lnTo>
                  <a:lnTo>
                    <a:pt x="2368550" y="120269"/>
                  </a:lnTo>
                  <a:lnTo>
                    <a:pt x="2368550" y="119126"/>
                  </a:lnTo>
                  <a:lnTo>
                    <a:pt x="2368550" y="85090"/>
                  </a:lnTo>
                  <a:lnTo>
                    <a:pt x="2368550" y="70104"/>
                  </a:lnTo>
                  <a:close/>
                </a:path>
                <a:path w="2447925" h="167639">
                  <a:moveTo>
                    <a:pt x="2447798" y="37465"/>
                  </a:moveTo>
                  <a:lnTo>
                    <a:pt x="2387854" y="37465"/>
                  </a:lnTo>
                  <a:lnTo>
                    <a:pt x="2387854" y="129794"/>
                  </a:lnTo>
                  <a:lnTo>
                    <a:pt x="2401062" y="129794"/>
                  </a:lnTo>
                  <a:lnTo>
                    <a:pt x="2401062" y="50292"/>
                  </a:lnTo>
                  <a:lnTo>
                    <a:pt x="2434717" y="50292"/>
                  </a:lnTo>
                  <a:lnTo>
                    <a:pt x="2434717" y="129794"/>
                  </a:lnTo>
                  <a:lnTo>
                    <a:pt x="2447798" y="129794"/>
                  </a:lnTo>
                  <a:lnTo>
                    <a:pt x="2447798" y="50292"/>
                  </a:lnTo>
                  <a:lnTo>
                    <a:pt x="2447798" y="37465"/>
                  </a:lnTo>
                  <a:close/>
                </a:path>
              </a:pathLst>
            </a:custGeom>
            <a:solidFill>
              <a:srgbClr val="000000"/>
            </a:solidFill>
          </p:spPr>
          <p:txBody>
            <a:bodyPr wrap="square" lIns="0" tIns="0" rIns="0" bIns="0" rtlCol="0"/>
            <a:lstStyle/>
            <a:p>
              <a:endParaRPr/>
            </a:p>
          </p:txBody>
        </p:sp>
        <p:pic>
          <p:nvPicPr>
            <p:cNvPr id="38" name="object 38"/>
            <p:cNvPicPr/>
            <p:nvPr/>
          </p:nvPicPr>
          <p:blipFill>
            <a:blip r:embed="rId11" cstate="print"/>
            <a:stretch>
              <a:fillRect/>
            </a:stretch>
          </p:blipFill>
          <p:spPr>
            <a:xfrm>
              <a:off x="7999349" y="3614673"/>
              <a:ext cx="113792" cy="167258"/>
            </a:xfrm>
            <a:prstGeom prst="rect">
              <a:avLst/>
            </a:prstGeom>
          </p:spPr>
        </p:pic>
        <p:pic>
          <p:nvPicPr>
            <p:cNvPr id="39" name="object 39"/>
            <p:cNvPicPr/>
            <p:nvPr/>
          </p:nvPicPr>
          <p:blipFill>
            <a:blip r:embed="rId12" cstate="print"/>
            <a:stretch>
              <a:fillRect/>
            </a:stretch>
          </p:blipFill>
          <p:spPr>
            <a:xfrm>
              <a:off x="8176641" y="3614673"/>
              <a:ext cx="1251838" cy="131952"/>
            </a:xfrm>
            <a:prstGeom prst="rect">
              <a:avLst/>
            </a:prstGeom>
          </p:spPr>
        </p:pic>
        <p:sp>
          <p:nvSpPr>
            <p:cNvPr id="40" name="object 40"/>
            <p:cNvSpPr/>
            <p:nvPr/>
          </p:nvSpPr>
          <p:spPr>
            <a:xfrm>
              <a:off x="9492488" y="3649979"/>
              <a:ext cx="1700530" cy="119380"/>
            </a:xfrm>
            <a:custGeom>
              <a:avLst/>
              <a:gdLst/>
              <a:ahLst/>
              <a:cxnLst/>
              <a:rect l="l" t="t" r="r" b="b"/>
              <a:pathLst>
                <a:path w="1700529" h="119379">
                  <a:moveTo>
                    <a:pt x="60198" y="2159"/>
                  </a:moveTo>
                  <a:lnTo>
                    <a:pt x="0" y="2159"/>
                  </a:lnTo>
                  <a:lnTo>
                    <a:pt x="0" y="14986"/>
                  </a:lnTo>
                  <a:lnTo>
                    <a:pt x="23622" y="14986"/>
                  </a:lnTo>
                  <a:lnTo>
                    <a:pt x="23622" y="94488"/>
                  </a:lnTo>
                  <a:lnTo>
                    <a:pt x="36703" y="94488"/>
                  </a:lnTo>
                  <a:lnTo>
                    <a:pt x="36703" y="14986"/>
                  </a:lnTo>
                  <a:lnTo>
                    <a:pt x="60198" y="14986"/>
                  </a:lnTo>
                  <a:lnTo>
                    <a:pt x="60198" y="2159"/>
                  </a:lnTo>
                  <a:close/>
                </a:path>
                <a:path w="1700529" h="119379">
                  <a:moveTo>
                    <a:pt x="137287" y="48387"/>
                  </a:moveTo>
                  <a:lnTo>
                    <a:pt x="136690" y="37515"/>
                  </a:lnTo>
                  <a:lnTo>
                    <a:pt x="134912" y="27927"/>
                  </a:lnTo>
                  <a:lnTo>
                    <a:pt x="131978" y="19659"/>
                  </a:lnTo>
                  <a:lnTo>
                    <a:pt x="127952" y="12827"/>
                  </a:lnTo>
                  <a:lnTo>
                    <a:pt x="123698" y="8191"/>
                  </a:lnTo>
                  <a:lnTo>
                    <a:pt x="123698" y="48387"/>
                  </a:lnTo>
                  <a:lnTo>
                    <a:pt x="123329" y="56629"/>
                  </a:lnTo>
                  <a:lnTo>
                    <a:pt x="108623" y="83947"/>
                  </a:lnTo>
                  <a:lnTo>
                    <a:pt x="96596" y="83947"/>
                  </a:lnTo>
                  <a:lnTo>
                    <a:pt x="81534" y="48387"/>
                  </a:lnTo>
                  <a:lnTo>
                    <a:pt x="81889" y="40081"/>
                  </a:lnTo>
                  <a:lnTo>
                    <a:pt x="96393" y="12827"/>
                  </a:lnTo>
                  <a:lnTo>
                    <a:pt x="108839" y="12827"/>
                  </a:lnTo>
                  <a:lnTo>
                    <a:pt x="123698" y="48387"/>
                  </a:lnTo>
                  <a:lnTo>
                    <a:pt x="123698" y="8191"/>
                  </a:lnTo>
                  <a:lnTo>
                    <a:pt x="122732" y="7137"/>
                  </a:lnTo>
                  <a:lnTo>
                    <a:pt x="116814" y="3162"/>
                  </a:lnTo>
                  <a:lnTo>
                    <a:pt x="110109" y="800"/>
                  </a:lnTo>
                  <a:lnTo>
                    <a:pt x="102616" y="0"/>
                  </a:lnTo>
                  <a:lnTo>
                    <a:pt x="95110" y="800"/>
                  </a:lnTo>
                  <a:lnTo>
                    <a:pt x="68529" y="37515"/>
                  </a:lnTo>
                  <a:lnTo>
                    <a:pt x="67945" y="48387"/>
                  </a:lnTo>
                  <a:lnTo>
                    <a:pt x="68529" y="59194"/>
                  </a:lnTo>
                  <a:lnTo>
                    <a:pt x="88417" y="93497"/>
                  </a:lnTo>
                  <a:lnTo>
                    <a:pt x="102616" y="96647"/>
                  </a:lnTo>
                  <a:lnTo>
                    <a:pt x="110109" y="95859"/>
                  </a:lnTo>
                  <a:lnTo>
                    <a:pt x="136690" y="59194"/>
                  </a:lnTo>
                  <a:lnTo>
                    <a:pt x="137287" y="48387"/>
                  </a:lnTo>
                  <a:close/>
                </a:path>
                <a:path w="1700529" h="119379">
                  <a:moveTo>
                    <a:pt x="211836" y="2159"/>
                  </a:moveTo>
                  <a:lnTo>
                    <a:pt x="198755" y="2159"/>
                  </a:lnTo>
                  <a:lnTo>
                    <a:pt x="198755" y="40386"/>
                  </a:lnTo>
                  <a:lnTo>
                    <a:pt x="165100" y="40386"/>
                  </a:lnTo>
                  <a:lnTo>
                    <a:pt x="165100" y="2159"/>
                  </a:lnTo>
                  <a:lnTo>
                    <a:pt x="151892" y="2159"/>
                  </a:lnTo>
                  <a:lnTo>
                    <a:pt x="151892" y="94488"/>
                  </a:lnTo>
                  <a:lnTo>
                    <a:pt x="165100" y="94488"/>
                  </a:lnTo>
                  <a:lnTo>
                    <a:pt x="165100" y="53340"/>
                  </a:lnTo>
                  <a:lnTo>
                    <a:pt x="198755" y="53340"/>
                  </a:lnTo>
                  <a:lnTo>
                    <a:pt x="198755" y="94488"/>
                  </a:lnTo>
                  <a:lnTo>
                    <a:pt x="211836" y="94488"/>
                  </a:lnTo>
                  <a:lnTo>
                    <a:pt x="211836" y="53340"/>
                  </a:lnTo>
                  <a:lnTo>
                    <a:pt x="211836" y="40386"/>
                  </a:lnTo>
                  <a:lnTo>
                    <a:pt x="211836" y="2159"/>
                  </a:lnTo>
                  <a:close/>
                </a:path>
                <a:path w="1700529" h="119379">
                  <a:moveTo>
                    <a:pt x="291084" y="2159"/>
                  </a:moveTo>
                  <a:lnTo>
                    <a:pt x="278003" y="2159"/>
                  </a:lnTo>
                  <a:lnTo>
                    <a:pt x="278003" y="40386"/>
                  </a:lnTo>
                  <a:lnTo>
                    <a:pt x="244348" y="40386"/>
                  </a:lnTo>
                  <a:lnTo>
                    <a:pt x="244348" y="2159"/>
                  </a:lnTo>
                  <a:lnTo>
                    <a:pt x="231140" y="2159"/>
                  </a:lnTo>
                  <a:lnTo>
                    <a:pt x="231140" y="94488"/>
                  </a:lnTo>
                  <a:lnTo>
                    <a:pt x="244348" y="94488"/>
                  </a:lnTo>
                  <a:lnTo>
                    <a:pt x="244348" y="53340"/>
                  </a:lnTo>
                  <a:lnTo>
                    <a:pt x="278003" y="53340"/>
                  </a:lnTo>
                  <a:lnTo>
                    <a:pt x="278003" y="94488"/>
                  </a:lnTo>
                  <a:lnTo>
                    <a:pt x="291084" y="94488"/>
                  </a:lnTo>
                  <a:lnTo>
                    <a:pt x="291084" y="53340"/>
                  </a:lnTo>
                  <a:lnTo>
                    <a:pt x="291084" y="40386"/>
                  </a:lnTo>
                  <a:lnTo>
                    <a:pt x="291084" y="2159"/>
                  </a:lnTo>
                  <a:close/>
                </a:path>
                <a:path w="1700529" h="119379">
                  <a:moveTo>
                    <a:pt x="1361567" y="68580"/>
                  </a:moveTo>
                  <a:lnTo>
                    <a:pt x="1360754" y="60769"/>
                  </a:lnTo>
                  <a:lnTo>
                    <a:pt x="1358328" y="54483"/>
                  </a:lnTo>
                  <a:lnTo>
                    <a:pt x="1357566" y="53594"/>
                  </a:lnTo>
                  <a:lnTo>
                    <a:pt x="1354277" y="49720"/>
                  </a:lnTo>
                  <a:lnTo>
                    <a:pt x="1348613" y="46482"/>
                  </a:lnTo>
                  <a:lnTo>
                    <a:pt x="1355090" y="42926"/>
                  </a:lnTo>
                  <a:lnTo>
                    <a:pt x="1356055" y="40894"/>
                  </a:lnTo>
                  <a:lnTo>
                    <a:pt x="1358265" y="36322"/>
                  </a:lnTo>
                  <a:lnTo>
                    <a:pt x="1358265" y="26543"/>
                  </a:lnTo>
                  <a:lnTo>
                    <a:pt x="1356563" y="16002"/>
                  </a:lnTo>
                  <a:lnTo>
                    <a:pt x="1355953" y="14986"/>
                  </a:lnTo>
                  <a:lnTo>
                    <a:pt x="1351419" y="8255"/>
                  </a:lnTo>
                  <a:lnTo>
                    <a:pt x="1347978" y="6413"/>
                  </a:lnTo>
                  <a:lnTo>
                    <a:pt x="1347978" y="58293"/>
                  </a:lnTo>
                  <a:lnTo>
                    <a:pt x="1347978" y="77089"/>
                  </a:lnTo>
                  <a:lnTo>
                    <a:pt x="1342390" y="81661"/>
                  </a:lnTo>
                  <a:lnTo>
                    <a:pt x="1314196" y="81661"/>
                  </a:lnTo>
                  <a:lnTo>
                    <a:pt x="1314196" y="53594"/>
                  </a:lnTo>
                  <a:lnTo>
                    <a:pt x="1342009" y="53594"/>
                  </a:lnTo>
                  <a:lnTo>
                    <a:pt x="1347978" y="58293"/>
                  </a:lnTo>
                  <a:lnTo>
                    <a:pt x="1347978" y="6413"/>
                  </a:lnTo>
                  <a:lnTo>
                    <a:pt x="1345057" y="4851"/>
                  </a:lnTo>
                  <a:lnTo>
                    <a:pt x="1345057" y="23495"/>
                  </a:lnTo>
                  <a:lnTo>
                    <a:pt x="1345057" y="32512"/>
                  </a:lnTo>
                  <a:lnTo>
                    <a:pt x="1343914" y="35814"/>
                  </a:lnTo>
                  <a:lnTo>
                    <a:pt x="1339088" y="39878"/>
                  </a:lnTo>
                  <a:lnTo>
                    <a:pt x="1335151" y="40894"/>
                  </a:lnTo>
                  <a:lnTo>
                    <a:pt x="1314196" y="40894"/>
                  </a:lnTo>
                  <a:lnTo>
                    <a:pt x="1314196" y="14986"/>
                  </a:lnTo>
                  <a:lnTo>
                    <a:pt x="1334643" y="14986"/>
                  </a:lnTo>
                  <a:lnTo>
                    <a:pt x="1338834" y="16002"/>
                  </a:lnTo>
                  <a:lnTo>
                    <a:pt x="1341374" y="18161"/>
                  </a:lnTo>
                  <a:lnTo>
                    <a:pt x="1343914" y="20193"/>
                  </a:lnTo>
                  <a:lnTo>
                    <a:pt x="1345057" y="23495"/>
                  </a:lnTo>
                  <a:lnTo>
                    <a:pt x="1345057" y="4851"/>
                  </a:lnTo>
                  <a:lnTo>
                    <a:pt x="1342885" y="3683"/>
                  </a:lnTo>
                  <a:lnTo>
                    <a:pt x="1330960" y="2159"/>
                  </a:lnTo>
                  <a:lnTo>
                    <a:pt x="1300988" y="2159"/>
                  </a:lnTo>
                  <a:lnTo>
                    <a:pt x="1300988" y="94488"/>
                  </a:lnTo>
                  <a:lnTo>
                    <a:pt x="1343660" y="94488"/>
                  </a:lnTo>
                  <a:lnTo>
                    <a:pt x="1349883" y="92075"/>
                  </a:lnTo>
                  <a:lnTo>
                    <a:pt x="1359281" y="82677"/>
                  </a:lnTo>
                  <a:lnTo>
                    <a:pt x="1359649" y="81661"/>
                  </a:lnTo>
                  <a:lnTo>
                    <a:pt x="1361567" y="76454"/>
                  </a:lnTo>
                  <a:lnTo>
                    <a:pt x="1361567" y="68580"/>
                  </a:lnTo>
                  <a:close/>
                </a:path>
                <a:path w="1700529" h="119379">
                  <a:moveTo>
                    <a:pt x="1437640" y="57658"/>
                  </a:moveTo>
                  <a:lnTo>
                    <a:pt x="1435011" y="50927"/>
                  </a:lnTo>
                  <a:lnTo>
                    <a:pt x="1429512" y="45720"/>
                  </a:lnTo>
                  <a:lnTo>
                    <a:pt x="1424178" y="40640"/>
                  </a:lnTo>
                  <a:lnTo>
                    <a:pt x="1424051" y="40601"/>
                  </a:lnTo>
                  <a:lnTo>
                    <a:pt x="1424051" y="56007"/>
                  </a:lnTo>
                  <a:lnTo>
                    <a:pt x="1424051" y="76581"/>
                  </a:lnTo>
                  <a:lnTo>
                    <a:pt x="1418082" y="81661"/>
                  </a:lnTo>
                  <a:lnTo>
                    <a:pt x="1390396" y="81661"/>
                  </a:lnTo>
                  <a:lnTo>
                    <a:pt x="1390396" y="50927"/>
                  </a:lnTo>
                  <a:lnTo>
                    <a:pt x="1418082" y="50927"/>
                  </a:lnTo>
                  <a:lnTo>
                    <a:pt x="1424051" y="56007"/>
                  </a:lnTo>
                  <a:lnTo>
                    <a:pt x="1424051" y="40601"/>
                  </a:lnTo>
                  <a:lnTo>
                    <a:pt x="1416558" y="38100"/>
                  </a:lnTo>
                  <a:lnTo>
                    <a:pt x="1390396" y="38100"/>
                  </a:lnTo>
                  <a:lnTo>
                    <a:pt x="1390396" y="2159"/>
                  </a:lnTo>
                  <a:lnTo>
                    <a:pt x="1377188" y="2159"/>
                  </a:lnTo>
                  <a:lnTo>
                    <a:pt x="1377188" y="94488"/>
                  </a:lnTo>
                  <a:lnTo>
                    <a:pt x="1416558" y="94488"/>
                  </a:lnTo>
                  <a:lnTo>
                    <a:pt x="1424178" y="91948"/>
                  </a:lnTo>
                  <a:lnTo>
                    <a:pt x="1429512" y="86868"/>
                  </a:lnTo>
                  <a:lnTo>
                    <a:pt x="1434973" y="81915"/>
                  </a:lnTo>
                  <a:lnTo>
                    <a:pt x="1435061" y="81661"/>
                  </a:lnTo>
                  <a:lnTo>
                    <a:pt x="1437640" y="74930"/>
                  </a:lnTo>
                  <a:lnTo>
                    <a:pt x="1437640" y="57658"/>
                  </a:lnTo>
                  <a:close/>
                </a:path>
                <a:path w="1700529" h="119379">
                  <a:moveTo>
                    <a:pt x="1460119" y="2159"/>
                  </a:moveTo>
                  <a:lnTo>
                    <a:pt x="1447038" y="2159"/>
                  </a:lnTo>
                  <a:lnTo>
                    <a:pt x="1447038" y="94488"/>
                  </a:lnTo>
                  <a:lnTo>
                    <a:pt x="1460119" y="94488"/>
                  </a:lnTo>
                  <a:lnTo>
                    <a:pt x="1460119" y="2159"/>
                  </a:lnTo>
                  <a:close/>
                </a:path>
                <a:path w="1700529" h="119379">
                  <a:moveTo>
                    <a:pt x="1538478" y="94488"/>
                  </a:moveTo>
                  <a:lnTo>
                    <a:pt x="1518005" y="58420"/>
                  </a:lnTo>
                  <a:lnTo>
                    <a:pt x="1511236" y="46482"/>
                  </a:lnTo>
                  <a:lnTo>
                    <a:pt x="1511096" y="46482"/>
                  </a:lnTo>
                  <a:lnTo>
                    <a:pt x="1517954" y="34417"/>
                  </a:lnTo>
                  <a:lnTo>
                    <a:pt x="1536319" y="2159"/>
                  </a:lnTo>
                  <a:lnTo>
                    <a:pt x="1520063" y="2159"/>
                  </a:lnTo>
                  <a:lnTo>
                    <a:pt x="1503807" y="34417"/>
                  </a:lnTo>
                  <a:lnTo>
                    <a:pt x="1487551" y="2159"/>
                  </a:lnTo>
                  <a:lnTo>
                    <a:pt x="1471295" y="2159"/>
                  </a:lnTo>
                  <a:lnTo>
                    <a:pt x="1496441" y="46482"/>
                  </a:lnTo>
                  <a:lnTo>
                    <a:pt x="1469136" y="94488"/>
                  </a:lnTo>
                  <a:lnTo>
                    <a:pt x="1485392" y="94488"/>
                  </a:lnTo>
                  <a:lnTo>
                    <a:pt x="1503807" y="58420"/>
                  </a:lnTo>
                  <a:lnTo>
                    <a:pt x="1522222" y="94488"/>
                  </a:lnTo>
                  <a:lnTo>
                    <a:pt x="1538478" y="94488"/>
                  </a:lnTo>
                  <a:close/>
                </a:path>
                <a:path w="1700529" h="119379">
                  <a:moveTo>
                    <a:pt x="1612519" y="48387"/>
                  </a:moveTo>
                  <a:lnTo>
                    <a:pt x="1611922" y="37515"/>
                  </a:lnTo>
                  <a:lnTo>
                    <a:pt x="1610144" y="27927"/>
                  </a:lnTo>
                  <a:lnTo>
                    <a:pt x="1607210" y="19659"/>
                  </a:lnTo>
                  <a:lnTo>
                    <a:pt x="1603184" y="12827"/>
                  </a:lnTo>
                  <a:lnTo>
                    <a:pt x="1598930" y="8191"/>
                  </a:lnTo>
                  <a:lnTo>
                    <a:pt x="1598930" y="48387"/>
                  </a:lnTo>
                  <a:lnTo>
                    <a:pt x="1598561" y="56629"/>
                  </a:lnTo>
                  <a:lnTo>
                    <a:pt x="1583855" y="83947"/>
                  </a:lnTo>
                  <a:lnTo>
                    <a:pt x="1571828" y="83947"/>
                  </a:lnTo>
                  <a:lnTo>
                    <a:pt x="1556766" y="48387"/>
                  </a:lnTo>
                  <a:lnTo>
                    <a:pt x="1557121" y="40081"/>
                  </a:lnTo>
                  <a:lnTo>
                    <a:pt x="1571625" y="12827"/>
                  </a:lnTo>
                  <a:lnTo>
                    <a:pt x="1584071" y="12827"/>
                  </a:lnTo>
                  <a:lnTo>
                    <a:pt x="1598930" y="48387"/>
                  </a:lnTo>
                  <a:lnTo>
                    <a:pt x="1598930" y="8191"/>
                  </a:lnTo>
                  <a:lnTo>
                    <a:pt x="1597964" y="7137"/>
                  </a:lnTo>
                  <a:lnTo>
                    <a:pt x="1592046" y="3162"/>
                  </a:lnTo>
                  <a:lnTo>
                    <a:pt x="1585341" y="800"/>
                  </a:lnTo>
                  <a:lnTo>
                    <a:pt x="1577848" y="0"/>
                  </a:lnTo>
                  <a:lnTo>
                    <a:pt x="1570342" y="800"/>
                  </a:lnTo>
                  <a:lnTo>
                    <a:pt x="1543761" y="37515"/>
                  </a:lnTo>
                  <a:lnTo>
                    <a:pt x="1543177" y="48387"/>
                  </a:lnTo>
                  <a:lnTo>
                    <a:pt x="1543761" y="59194"/>
                  </a:lnTo>
                  <a:lnTo>
                    <a:pt x="1563649" y="93497"/>
                  </a:lnTo>
                  <a:lnTo>
                    <a:pt x="1577848" y="96647"/>
                  </a:lnTo>
                  <a:lnTo>
                    <a:pt x="1585341" y="95859"/>
                  </a:lnTo>
                  <a:lnTo>
                    <a:pt x="1611922" y="59194"/>
                  </a:lnTo>
                  <a:lnTo>
                    <a:pt x="1612519" y="48387"/>
                  </a:lnTo>
                  <a:close/>
                </a:path>
                <a:path w="1700529" h="119379">
                  <a:moveTo>
                    <a:pt x="1700530" y="81661"/>
                  </a:moveTo>
                  <a:lnTo>
                    <a:pt x="1689862" y="81661"/>
                  </a:lnTo>
                  <a:lnTo>
                    <a:pt x="1689862" y="14986"/>
                  </a:lnTo>
                  <a:lnTo>
                    <a:pt x="1689862" y="2159"/>
                  </a:lnTo>
                  <a:lnTo>
                    <a:pt x="1676781" y="2159"/>
                  </a:lnTo>
                  <a:lnTo>
                    <a:pt x="1676781" y="14986"/>
                  </a:lnTo>
                  <a:lnTo>
                    <a:pt x="1676781" y="81661"/>
                  </a:lnTo>
                  <a:lnTo>
                    <a:pt x="1640205" y="81661"/>
                  </a:lnTo>
                  <a:lnTo>
                    <a:pt x="1644611" y="69291"/>
                  </a:lnTo>
                  <a:lnTo>
                    <a:pt x="1647939" y="54051"/>
                  </a:lnTo>
                  <a:lnTo>
                    <a:pt x="1650238" y="35953"/>
                  </a:lnTo>
                  <a:lnTo>
                    <a:pt x="1651508" y="14986"/>
                  </a:lnTo>
                  <a:lnTo>
                    <a:pt x="1676781" y="14986"/>
                  </a:lnTo>
                  <a:lnTo>
                    <a:pt x="1676781" y="2159"/>
                  </a:lnTo>
                  <a:lnTo>
                    <a:pt x="1638427" y="2159"/>
                  </a:lnTo>
                  <a:lnTo>
                    <a:pt x="1638427" y="6604"/>
                  </a:lnTo>
                  <a:lnTo>
                    <a:pt x="1637614" y="30873"/>
                  </a:lnTo>
                  <a:lnTo>
                    <a:pt x="1635201" y="51473"/>
                  </a:lnTo>
                  <a:lnTo>
                    <a:pt x="1631188" y="68402"/>
                  </a:lnTo>
                  <a:lnTo>
                    <a:pt x="1625600" y="81661"/>
                  </a:lnTo>
                  <a:lnTo>
                    <a:pt x="1618996" y="81661"/>
                  </a:lnTo>
                  <a:lnTo>
                    <a:pt x="1618996" y="119253"/>
                  </a:lnTo>
                  <a:lnTo>
                    <a:pt x="1632077" y="119253"/>
                  </a:lnTo>
                  <a:lnTo>
                    <a:pt x="1632077" y="94488"/>
                  </a:lnTo>
                  <a:lnTo>
                    <a:pt x="1687449" y="94488"/>
                  </a:lnTo>
                  <a:lnTo>
                    <a:pt x="1687449" y="119253"/>
                  </a:lnTo>
                  <a:lnTo>
                    <a:pt x="1700530" y="119253"/>
                  </a:lnTo>
                  <a:lnTo>
                    <a:pt x="1700530" y="94488"/>
                  </a:lnTo>
                  <a:lnTo>
                    <a:pt x="1700530" y="81661"/>
                  </a:lnTo>
                  <a:close/>
                </a:path>
              </a:pathLst>
            </a:custGeom>
            <a:solidFill>
              <a:srgbClr val="000000"/>
            </a:solidFill>
          </p:spPr>
          <p:txBody>
            <a:bodyPr wrap="square" lIns="0" tIns="0" rIns="0" bIns="0" rtlCol="0"/>
            <a:lstStyle/>
            <a:p>
              <a:endParaRPr/>
            </a:p>
          </p:txBody>
        </p:sp>
        <p:pic>
          <p:nvPicPr>
            <p:cNvPr id="41" name="object 41"/>
            <p:cNvPicPr/>
            <p:nvPr/>
          </p:nvPicPr>
          <p:blipFill>
            <a:blip r:embed="rId13" cstate="print"/>
            <a:stretch>
              <a:fillRect/>
            </a:stretch>
          </p:blipFill>
          <p:spPr>
            <a:xfrm>
              <a:off x="11250676" y="3649979"/>
              <a:ext cx="139192" cy="96646"/>
            </a:xfrm>
            <a:prstGeom prst="rect">
              <a:avLst/>
            </a:prstGeom>
          </p:spPr>
        </p:pic>
        <p:sp>
          <p:nvSpPr>
            <p:cNvPr id="42" name="object 42"/>
            <p:cNvSpPr/>
            <p:nvPr/>
          </p:nvSpPr>
          <p:spPr>
            <a:xfrm>
              <a:off x="6648196" y="3863339"/>
              <a:ext cx="1400175" cy="132080"/>
            </a:xfrm>
            <a:custGeom>
              <a:avLst/>
              <a:gdLst/>
              <a:ahLst/>
              <a:cxnLst/>
              <a:rect l="l" t="t" r="r" b="b"/>
              <a:pathLst>
                <a:path w="1400175" h="132079">
                  <a:moveTo>
                    <a:pt x="59944" y="2159"/>
                  </a:moveTo>
                  <a:lnTo>
                    <a:pt x="0" y="2159"/>
                  </a:lnTo>
                  <a:lnTo>
                    <a:pt x="0" y="94488"/>
                  </a:lnTo>
                  <a:lnTo>
                    <a:pt x="13208" y="94488"/>
                  </a:lnTo>
                  <a:lnTo>
                    <a:pt x="13208" y="14986"/>
                  </a:lnTo>
                  <a:lnTo>
                    <a:pt x="46863" y="14986"/>
                  </a:lnTo>
                  <a:lnTo>
                    <a:pt x="46863" y="94488"/>
                  </a:lnTo>
                  <a:lnTo>
                    <a:pt x="59944" y="94488"/>
                  </a:lnTo>
                  <a:lnTo>
                    <a:pt x="59944" y="14986"/>
                  </a:lnTo>
                  <a:lnTo>
                    <a:pt x="59944" y="2159"/>
                  </a:lnTo>
                  <a:close/>
                </a:path>
                <a:path w="1400175" h="132079">
                  <a:moveTo>
                    <a:pt x="143891" y="47498"/>
                  </a:moveTo>
                  <a:lnTo>
                    <a:pt x="143497" y="39535"/>
                  </a:lnTo>
                  <a:lnTo>
                    <a:pt x="143383" y="37198"/>
                  </a:lnTo>
                  <a:lnTo>
                    <a:pt x="142024" y="28702"/>
                  </a:lnTo>
                  <a:lnTo>
                    <a:pt x="130302" y="6235"/>
                  </a:lnTo>
                  <a:lnTo>
                    <a:pt x="130302" y="47498"/>
                  </a:lnTo>
                  <a:lnTo>
                    <a:pt x="129984" y="55981"/>
                  </a:lnTo>
                  <a:lnTo>
                    <a:pt x="117475" y="83820"/>
                  </a:lnTo>
                  <a:lnTo>
                    <a:pt x="104521" y="83820"/>
                  </a:lnTo>
                  <a:lnTo>
                    <a:pt x="98044" y="80010"/>
                  </a:lnTo>
                  <a:lnTo>
                    <a:pt x="92456" y="72517"/>
                  </a:lnTo>
                  <a:lnTo>
                    <a:pt x="92456" y="28702"/>
                  </a:lnTo>
                  <a:lnTo>
                    <a:pt x="112395" y="12827"/>
                  </a:lnTo>
                  <a:lnTo>
                    <a:pt x="117983" y="12827"/>
                  </a:lnTo>
                  <a:lnTo>
                    <a:pt x="130302" y="47498"/>
                  </a:lnTo>
                  <a:lnTo>
                    <a:pt x="130302" y="6235"/>
                  </a:lnTo>
                  <a:lnTo>
                    <a:pt x="126390" y="3225"/>
                  </a:lnTo>
                  <a:lnTo>
                    <a:pt x="120370" y="812"/>
                  </a:lnTo>
                  <a:lnTo>
                    <a:pt x="113538" y="0"/>
                  </a:lnTo>
                  <a:lnTo>
                    <a:pt x="105283" y="0"/>
                  </a:lnTo>
                  <a:lnTo>
                    <a:pt x="98298" y="4445"/>
                  </a:lnTo>
                  <a:lnTo>
                    <a:pt x="92456" y="13208"/>
                  </a:lnTo>
                  <a:lnTo>
                    <a:pt x="92456" y="2159"/>
                  </a:lnTo>
                  <a:lnTo>
                    <a:pt x="79248" y="2159"/>
                  </a:lnTo>
                  <a:lnTo>
                    <a:pt x="79248" y="130048"/>
                  </a:lnTo>
                  <a:lnTo>
                    <a:pt x="92456" y="130048"/>
                  </a:lnTo>
                  <a:lnTo>
                    <a:pt x="92456" y="87376"/>
                  </a:lnTo>
                  <a:lnTo>
                    <a:pt x="97917" y="93599"/>
                  </a:lnTo>
                  <a:lnTo>
                    <a:pt x="104648" y="96647"/>
                  </a:lnTo>
                  <a:lnTo>
                    <a:pt x="112649" y="96647"/>
                  </a:lnTo>
                  <a:lnTo>
                    <a:pt x="119113" y="95834"/>
                  </a:lnTo>
                  <a:lnTo>
                    <a:pt x="125006" y="93383"/>
                  </a:lnTo>
                  <a:lnTo>
                    <a:pt x="130302" y="89255"/>
                  </a:lnTo>
                  <a:lnTo>
                    <a:pt x="131813" y="87376"/>
                  </a:lnTo>
                  <a:lnTo>
                    <a:pt x="134683" y="83820"/>
                  </a:lnTo>
                  <a:lnTo>
                    <a:pt x="135001" y="83439"/>
                  </a:lnTo>
                  <a:lnTo>
                    <a:pt x="138899" y="76276"/>
                  </a:lnTo>
                  <a:lnTo>
                    <a:pt x="141681" y="67906"/>
                  </a:lnTo>
                  <a:lnTo>
                    <a:pt x="143332" y="58318"/>
                  </a:lnTo>
                  <a:lnTo>
                    <a:pt x="143891" y="47498"/>
                  </a:lnTo>
                  <a:close/>
                </a:path>
                <a:path w="1400175" h="132079">
                  <a:moveTo>
                    <a:pt x="223139" y="48387"/>
                  </a:moveTo>
                  <a:lnTo>
                    <a:pt x="222542" y="37515"/>
                  </a:lnTo>
                  <a:lnTo>
                    <a:pt x="220764" y="27927"/>
                  </a:lnTo>
                  <a:lnTo>
                    <a:pt x="217830" y="19659"/>
                  </a:lnTo>
                  <a:lnTo>
                    <a:pt x="213804" y="12827"/>
                  </a:lnTo>
                  <a:lnTo>
                    <a:pt x="213741" y="12700"/>
                  </a:lnTo>
                  <a:lnTo>
                    <a:pt x="209550" y="8178"/>
                  </a:lnTo>
                  <a:lnTo>
                    <a:pt x="209550" y="48387"/>
                  </a:lnTo>
                  <a:lnTo>
                    <a:pt x="209181" y="56629"/>
                  </a:lnTo>
                  <a:lnTo>
                    <a:pt x="194475" y="83947"/>
                  </a:lnTo>
                  <a:lnTo>
                    <a:pt x="182448" y="83947"/>
                  </a:lnTo>
                  <a:lnTo>
                    <a:pt x="167386" y="48387"/>
                  </a:lnTo>
                  <a:lnTo>
                    <a:pt x="167741" y="40081"/>
                  </a:lnTo>
                  <a:lnTo>
                    <a:pt x="182245" y="12827"/>
                  </a:lnTo>
                  <a:lnTo>
                    <a:pt x="194691" y="12827"/>
                  </a:lnTo>
                  <a:lnTo>
                    <a:pt x="209550" y="48387"/>
                  </a:lnTo>
                  <a:lnTo>
                    <a:pt x="209550" y="8178"/>
                  </a:lnTo>
                  <a:lnTo>
                    <a:pt x="208584" y="7137"/>
                  </a:lnTo>
                  <a:lnTo>
                    <a:pt x="202666" y="3162"/>
                  </a:lnTo>
                  <a:lnTo>
                    <a:pt x="195961" y="800"/>
                  </a:lnTo>
                  <a:lnTo>
                    <a:pt x="188468" y="0"/>
                  </a:lnTo>
                  <a:lnTo>
                    <a:pt x="180962" y="800"/>
                  </a:lnTo>
                  <a:lnTo>
                    <a:pt x="154381" y="37515"/>
                  </a:lnTo>
                  <a:lnTo>
                    <a:pt x="153797" y="48387"/>
                  </a:lnTo>
                  <a:lnTo>
                    <a:pt x="154381" y="59194"/>
                  </a:lnTo>
                  <a:lnTo>
                    <a:pt x="174269" y="93497"/>
                  </a:lnTo>
                  <a:lnTo>
                    <a:pt x="188468" y="96647"/>
                  </a:lnTo>
                  <a:lnTo>
                    <a:pt x="195961" y="95859"/>
                  </a:lnTo>
                  <a:lnTo>
                    <a:pt x="222542" y="59194"/>
                  </a:lnTo>
                  <a:lnTo>
                    <a:pt x="223139" y="48387"/>
                  </a:lnTo>
                  <a:close/>
                </a:path>
                <a:path w="1400175" h="132079">
                  <a:moveTo>
                    <a:pt x="299466" y="66929"/>
                  </a:moveTo>
                  <a:lnTo>
                    <a:pt x="285877" y="66929"/>
                  </a:lnTo>
                  <a:lnTo>
                    <a:pt x="285750" y="72263"/>
                  </a:lnTo>
                  <a:lnTo>
                    <a:pt x="283845" y="76454"/>
                  </a:lnTo>
                  <a:lnTo>
                    <a:pt x="280035" y="79375"/>
                  </a:lnTo>
                  <a:lnTo>
                    <a:pt x="276352" y="82296"/>
                  </a:lnTo>
                  <a:lnTo>
                    <a:pt x="272618" y="83693"/>
                  </a:lnTo>
                  <a:lnTo>
                    <a:pt x="295021" y="83693"/>
                  </a:lnTo>
                  <a:lnTo>
                    <a:pt x="298450" y="76454"/>
                  </a:lnTo>
                  <a:lnTo>
                    <a:pt x="299466" y="66929"/>
                  </a:lnTo>
                  <a:close/>
                </a:path>
                <a:path w="1400175" h="132079">
                  <a:moveTo>
                    <a:pt x="300863" y="48387"/>
                  </a:moveTo>
                  <a:lnTo>
                    <a:pt x="300367" y="39370"/>
                  </a:lnTo>
                  <a:lnTo>
                    <a:pt x="300266" y="37515"/>
                  </a:lnTo>
                  <a:lnTo>
                    <a:pt x="298538" y="28181"/>
                  </a:lnTo>
                  <a:lnTo>
                    <a:pt x="298488" y="27927"/>
                  </a:lnTo>
                  <a:lnTo>
                    <a:pt x="295643" y="19913"/>
                  </a:lnTo>
                  <a:lnTo>
                    <a:pt x="295554" y="19659"/>
                  </a:lnTo>
                  <a:lnTo>
                    <a:pt x="291528" y="12827"/>
                  </a:lnTo>
                  <a:lnTo>
                    <a:pt x="291465" y="12700"/>
                  </a:lnTo>
                  <a:lnTo>
                    <a:pt x="287020" y="7899"/>
                  </a:lnTo>
                  <a:lnTo>
                    <a:pt x="287020" y="39370"/>
                  </a:lnTo>
                  <a:lnTo>
                    <a:pt x="245491" y="39370"/>
                  </a:lnTo>
                  <a:lnTo>
                    <a:pt x="246507" y="30480"/>
                  </a:lnTo>
                  <a:lnTo>
                    <a:pt x="248869" y="23876"/>
                  </a:lnTo>
                  <a:lnTo>
                    <a:pt x="248920" y="23749"/>
                  </a:lnTo>
                  <a:lnTo>
                    <a:pt x="252730" y="19431"/>
                  </a:lnTo>
                  <a:lnTo>
                    <a:pt x="256413" y="14986"/>
                  </a:lnTo>
                  <a:lnTo>
                    <a:pt x="260985" y="12827"/>
                  </a:lnTo>
                  <a:lnTo>
                    <a:pt x="271526" y="12827"/>
                  </a:lnTo>
                  <a:lnTo>
                    <a:pt x="276098" y="14986"/>
                  </a:lnTo>
                  <a:lnTo>
                    <a:pt x="279908" y="19431"/>
                  </a:lnTo>
                  <a:lnTo>
                    <a:pt x="283476" y="23749"/>
                  </a:lnTo>
                  <a:lnTo>
                    <a:pt x="283591" y="23876"/>
                  </a:lnTo>
                  <a:lnTo>
                    <a:pt x="286004" y="30480"/>
                  </a:lnTo>
                  <a:lnTo>
                    <a:pt x="287020" y="39370"/>
                  </a:lnTo>
                  <a:lnTo>
                    <a:pt x="287020" y="7899"/>
                  </a:lnTo>
                  <a:lnTo>
                    <a:pt x="286410" y="7239"/>
                  </a:lnTo>
                  <a:lnTo>
                    <a:pt x="280492" y="3225"/>
                  </a:lnTo>
                  <a:lnTo>
                    <a:pt x="273748" y="812"/>
                  </a:lnTo>
                  <a:lnTo>
                    <a:pt x="266192" y="0"/>
                  </a:lnTo>
                  <a:lnTo>
                    <a:pt x="258826" y="812"/>
                  </a:lnTo>
                  <a:lnTo>
                    <a:pt x="232156" y="37515"/>
                  </a:lnTo>
                  <a:lnTo>
                    <a:pt x="231521" y="48387"/>
                  </a:lnTo>
                  <a:lnTo>
                    <a:pt x="232130" y="59131"/>
                  </a:lnTo>
                  <a:lnTo>
                    <a:pt x="252945" y="93497"/>
                  </a:lnTo>
                  <a:lnTo>
                    <a:pt x="267716" y="96647"/>
                  </a:lnTo>
                  <a:lnTo>
                    <a:pt x="276098" y="96647"/>
                  </a:lnTo>
                  <a:lnTo>
                    <a:pt x="283337" y="94107"/>
                  </a:lnTo>
                  <a:lnTo>
                    <a:pt x="294728" y="83947"/>
                  </a:lnTo>
                  <a:lnTo>
                    <a:pt x="271945" y="83947"/>
                  </a:lnTo>
                  <a:lnTo>
                    <a:pt x="272618" y="83693"/>
                  </a:lnTo>
                  <a:lnTo>
                    <a:pt x="261366" y="83693"/>
                  </a:lnTo>
                  <a:lnTo>
                    <a:pt x="256413" y="81153"/>
                  </a:lnTo>
                  <a:lnTo>
                    <a:pt x="248158" y="70866"/>
                  </a:lnTo>
                  <a:lnTo>
                    <a:pt x="245745" y="62992"/>
                  </a:lnTo>
                  <a:lnTo>
                    <a:pt x="245237" y="52324"/>
                  </a:lnTo>
                  <a:lnTo>
                    <a:pt x="300863" y="52324"/>
                  </a:lnTo>
                  <a:lnTo>
                    <a:pt x="300863" y="48387"/>
                  </a:lnTo>
                  <a:close/>
                </a:path>
                <a:path w="1400175" h="132079">
                  <a:moveTo>
                    <a:pt x="376555" y="94488"/>
                  </a:moveTo>
                  <a:lnTo>
                    <a:pt x="351701" y="49403"/>
                  </a:lnTo>
                  <a:lnTo>
                    <a:pt x="347370" y="41529"/>
                  </a:lnTo>
                  <a:lnTo>
                    <a:pt x="345694" y="38481"/>
                  </a:lnTo>
                  <a:lnTo>
                    <a:pt x="373761" y="2159"/>
                  </a:lnTo>
                  <a:lnTo>
                    <a:pt x="357124" y="2159"/>
                  </a:lnTo>
                  <a:lnTo>
                    <a:pt x="328676" y="41529"/>
                  </a:lnTo>
                  <a:lnTo>
                    <a:pt x="328676" y="2159"/>
                  </a:lnTo>
                  <a:lnTo>
                    <a:pt x="315468" y="2159"/>
                  </a:lnTo>
                  <a:lnTo>
                    <a:pt x="315468" y="94488"/>
                  </a:lnTo>
                  <a:lnTo>
                    <a:pt x="328676" y="94488"/>
                  </a:lnTo>
                  <a:lnTo>
                    <a:pt x="328676" y="60579"/>
                  </a:lnTo>
                  <a:lnTo>
                    <a:pt x="337185" y="49403"/>
                  </a:lnTo>
                  <a:lnTo>
                    <a:pt x="360934" y="94488"/>
                  </a:lnTo>
                  <a:lnTo>
                    <a:pt x="376555" y="94488"/>
                  </a:lnTo>
                  <a:close/>
                </a:path>
                <a:path w="1400175" h="132079">
                  <a:moveTo>
                    <a:pt x="438658" y="2159"/>
                  </a:moveTo>
                  <a:lnTo>
                    <a:pt x="378460" y="2159"/>
                  </a:lnTo>
                  <a:lnTo>
                    <a:pt x="378460" y="14986"/>
                  </a:lnTo>
                  <a:lnTo>
                    <a:pt x="402082" y="14986"/>
                  </a:lnTo>
                  <a:lnTo>
                    <a:pt x="402082" y="94488"/>
                  </a:lnTo>
                  <a:lnTo>
                    <a:pt x="415163" y="94488"/>
                  </a:lnTo>
                  <a:lnTo>
                    <a:pt x="415163" y="14986"/>
                  </a:lnTo>
                  <a:lnTo>
                    <a:pt x="438658" y="14986"/>
                  </a:lnTo>
                  <a:lnTo>
                    <a:pt x="438658" y="2159"/>
                  </a:lnTo>
                  <a:close/>
                </a:path>
                <a:path w="1400175" h="132079">
                  <a:moveTo>
                    <a:pt x="511048" y="2159"/>
                  </a:moveTo>
                  <a:lnTo>
                    <a:pt x="497967" y="2159"/>
                  </a:lnTo>
                  <a:lnTo>
                    <a:pt x="497967" y="40386"/>
                  </a:lnTo>
                  <a:lnTo>
                    <a:pt x="464312" y="40386"/>
                  </a:lnTo>
                  <a:lnTo>
                    <a:pt x="464312" y="2159"/>
                  </a:lnTo>
                  <a:lnTo>
                    <a:pt x="451104" y="2159"/>
                  </a:lnTo>
                  <a:lnTo>
                    <a:pt x="451104" y="94488"/>
                  </a:lnTo>
                  <a:lnTo>
                    <a:pt x="464312" y="94488"/>
                  </a:lnTo>
                  <a:lnTo>
                    <a:pt x="464312" y="53340"/>
                  </a:lnTo>
                  <a:lnTo>
                    <a:pt x="497967" y="53340"/>
                  </a:lnTo>
                  <a:lnTo>
                    <a:pt x="497967" y="94488"/>
                  </a:lnTo>
                  <a:lnTo>
                    <a:pt x="511048" y="94488"/>
                  </a:lnTo>
                  <a:lnTo>
                    <a:pt x="511048" y="53340"/>
                  </a:lnTo>
                  <a:lnTo>
                    <a:pt x="511048" y="40386"/>
                  </a:lnTo>
                  <a:lnTo>
                    <a:pt x="511048" y="2159"/>
                  </a:lnTo>
                  <a:close/>
                </a:path>
                <a:path w="1400175" h="132079">
                  <a:moveTo>
                    <a:pt x="590169" y="2159"/>
                  </a:moveTo>
                  <a:lnTo>
                    <a:pt x="575945" y="2159"/>
                  </a:lnTo>
                  <a:lnTo>
                    <a:pt x="556387" y="74422"/>
                  </a:lnTo>
                  <a:lnTo>
                    <a:pt x="548259" y="44831"/>
                  </a:lnTo>
                  <a:lnTo>
                    <a:pt x="536829" y="2159"/>
                  </a:lnTo>
                  <a:lnTo>
                    <a:pt x="522605" y="2159"/>
                  </a:lnTo>
                  <a:lnTo>
                    <a:pt x="536067" y="46990"/>
                  </a:lnTo>
                  <a:lnTo>
                    <a:pt x="550545" y="94488"/>
                  </a:lnTo>
                  <a:lnTo>
                    <a:pt x="547179" y="104241"/>
                  </a:lnTo>
                  <a:lnTo>
                    <a:pt x="543394" y="111175"/>
                  </a:lnTo>
                  <a:lnTo>
                    <a:pt x="539178" y="115341"/>
                  </a:lnTo>
                  <a:lnTo>
                    <a:pt x="534543" y="116713"/>
                  </a:lnTo>
                  <a:lnTo>
                    <a:pt x="532384" y="116713"/>
                  </a:lnTo>
                  <a:lnTo>
                    <a:pt x="530352" y="116332"/>
                  </a:lnTo>
                  <a:lnTo>
                    <a:pt x="528320" y="115570"/>
                  </a:lnTo>
                  <a:lnTo>
                    <a:pt x="528320" y="130683"/>
                  </a:lnTo>
                  <a:lnTo>
                    <a:pt x="530606" y="131572"/>
                  </a:lnTo>
                  <a:lnTo>
                    <a:pt x="533527" y="131953"/>
                  </a:lnTo>
                  <a:lnTo>
                    <a:pt x="541147" y="131953"/>
                  </a:lnTo>
                  <a:lnTo>
                    <a:pt x="544957" y="130302"/>
                  </a:lnTo>
                  <a:lnTo>
                    <a:pt x="551053" y="123698"/>
                  </a:lnTo>
                  <a:lnTo>
                    <a:pt x="553466" y="119634"/>
                  </a:lnTo>
                  <a:lnTo>
                    <a:pt x="554647" y="116713"/>
                  </a:lnTo>
                  <a:lnTo>
                    <a:pt x="555371" y="114935"/>
                  </a:lnTo>
                  <a:lnTo>
                    <a:pt x="557276" y="110109"/>
                  </a:lnTo>
                  <a:lnTo>
                    <a:pt x="559562" y="103251"/>
                  </a:lnTo>
                  <a:lnTo>
                    <a:pt x="568299" y="74422"/>
                  </a:lnTo>
                  <a:lnTo>
                    <a:pt x="590169" y="2159"/>
                  </a:lnTo>
                  <a:close/>
                </a:path>
                <a:path w="1400175" h="132079">
                  <a:moveTo>
                    <a:pt x="693420" y="48387"/>
                  </a:moveTo>
                  <a:lnTo>
                    <a:pt x="692886" y="37439"/>
                  </a:lnTo>
                  <a:lnTo>
                    <a:pt x="691286" y="27813"/>
                  </a:lnTo>
                  <a:lnTo>
                    <a:pt x="688594" y="19532"/>
                  </a:lnTo>
                  <a:lnTo>
                    <a:pt x="684911" y="12827"/>
                  </a:lnTo>
                  <a:lnTo>
                    <a:pt x="684784" y="12573"/>
                  </a:lnTo>
                  <a:lnTo>
                    <a:pt x="680085" y="7073"/>
                  </a:lnTo>
                  <a:lnTo>
                    <a:pt x="679831" y="6896"/>
                  </a:lnTo>
                  <a:lnTo>
                    <a:pt x="679831" y="48387"/>
                  </a:lnTo>
                  <a:lnTo>
                    <a:pt x="679627" y="53467"/>
                  </a:lnTo>
                  <a:lnTo>
                    <a:pt x="667004" y="83820"/>
                  </a:lnTo>
                  <a:lnTo>
                    <a:pt x="655701" y="83820"/>
                  </a:lnTo>
                  <a:lnTo>
                    <a:pt x="643064" y="53467"/>
                  </a:lnTo>
                  <a:lnTo>
                    <a:pt x="642874" y="48387"/>
                  </a:lnTo>
                  <a:lnTo>
                    <a:pt x="655701" y="12827"/>
                  </a:lnTo>
                  <a:lnTo>
                    <a:pt x="667004" y="12827"/>
                  </a:lnTo>
                  <a:lnTo>
                    <a:pt x="679831" y="48387"/>
                  </a:lnTo>
                  <a:lnTo>
                    <a:pt x="679831" y="6896"/>
                  </a:lnTo>
                  <a:lnTo>
                    <a:pt x="674598" y="3149"/>
                  </a:lnTo>
                  <a:lnTo>
                    <a:pt x="668324" y="787"/>
                  </a:lnTo>
                  <a:lnTo>
                    <a:pt x="661289" y="0"/>
                  </a:lnTo>
                  <a:lnTo>
                    <a:pt x="652399" y="0"/>
                  </a:lnTo>
                  <a:lnTo>
                    <a:pt x="629602" y="40081"/>
                  </a:lnTo>
                  <a:lnTo>
                    <a:pt x="629539" y="40640"/>
                  </a:lnTo>
                  <a:lnTo>
                    <a:pt x="615188" y="40640"/>
                  </a:lnTo>
                  <a:lnTo>
                    <a:pt x="615188" y="2159"/>
                  </a:lnTo>
                  <a:lnTo>
                    <a:pt x="601980" y="2159"/>
                  </a:lnTo>
                  <a:lnTo>
                    <a:pt x="601980" y="94488"/>
                  </a:lnTo>
                  <a:lnTo>
                    <a:pt x="615188" y="94488"/>
                  </a:lnTo>
                  <a:lnTo>
                    <a:pt x="615188" y="53467"/>
                  </a:lnTo>
                  <a:lnTo>
                    <a:pt x="629412" y="53467"/>
                  </a:lnTo>
                  <a:lnTo>
                    <a:pt x="644779" y="92964"/>
                  </a:lnTo>
                  <a:lnTo>
                    <a:pt x="652145" y="96647"/>
                  </a:lnTo>
                  <a:lnTo>
                    <a:pt x="661289" y="96647"/>
                  </a:lnTo>
                  <a:lnTo>
                    <a:pt x="684911" y="83820"/>
                  </a:lnTo>
                  <a:lnTo>
                    <a:pt x="688594" y="77076"/>
                  </a:lnTo>
                  <a:lnTo>
                    <a:pt x="691286" y="68808"/>
                  </a:lnTo>
                  <a:lnTo>
                    <a:pt x="692886" y="59258"/>
                  </a:lnTo>
                  <a:lnTo>
                    <a:pt x="693420" y="48387"/>
                  </a:lnTo>
                  <a:close/>
                </a:path>
                <a:path w="1400175" h="132079">
                  <a:moveTo>
                    <a:pt x="832358" y="2159"/>
                  </a:moveTo>
                  <a:lnTo>
                    <a:pt x="813181" y="2159"/>
                  </a:lnTo>
                  <a:lnTo>
                    <a:pt x="791083" y="73914"/>
                  </a:lnTo>
                  <a:lnTo>
                    <a:pt x="775119" y="22098"/>
                  </a:lnTo>
                  <a:lnTo>
                    <a:pt x="768985" y="2159"/>
                  </a:lnTo>
                  <a:lnTo>
                    <a:pt x="749808" y="2159"/>
                  </a:lnTo>
                  <a:lnTo>
                    <a:pt x="749808" y="94488"/>
                  </a:lnTo>
                  <a:lnTo>
                    <a:pt x="763016" y="94488"/>
                  </a:lnTo>
                  <a:lnTo>
                    <a:pt x="763016" y="22098"/>
                  </a:lnTo>
                  <a:lnTo>
                    <a:pt x="785241" y="94488"/>
                  </a:lnTo>
                  <a:lnTo>
                    <a:pt x="796925" y="94488"/>
                  </a:lnTo>
                  <a:lnTo>
                    <a:pt x="803236" y="73914"/>
                  </a:lnTo>
                  <a:lnTo>
                    <a:pt x="819150" y="22098"/>
                  </a:lnTo>
                  <a:lnTo>
                    <a:pt x="819150" y="94488"/>
                  </a:lnTo>
                  <a:lnTo>
                    <a:pt x="832358" y="94488"/>
                  </a:lnTo>
                  <a:lnTo>
                    <a:pt x="832358" y="22098"/>
                  </a:lnTo>
                  <a:lnTo>
                    <a:pt x="832358" y="2159"/>
                  </a:lnTo>
                  <a:close/>
                </a:path>
                <a:path w="1400175" h="132079">
                  <a:moveTo>
                    <a:pt x="915035" y="48387"/>
                  </a:moveTo>
                  <a:lnTo>
                    <a:pt x="914438" y="37515"/>
                  </a:lnTo>
                  <a:lnTo>
                    <a:pt x="912660" y="27927"/>
                  </a:lnTo>
                  <a:lnTo>
                    <a:pt x="909726" y="19659"/>
                  </a:lnTo>
                  <a:lnTo>
                    <a:pt x="905700" y="12827"/>
                  </a:lnTo>
                  <a:lnTo>
                    <a:pt x="905637" y="12700"/>
                  </a:lnTo>
                  <a:lnTo>
                    <a:pt x="901446" y="8178"/>
                  </a:lnTo>
                  <a:lnTo>
                    <a:pt x="901446" y="48387"/>
                  </a:lnTo>
                  <a:lnTo>
                    <a:pt x="901077" y="56629"/>
                  </a:lnTo>
                  <a:lnTo>
                    <a:pt x="886371" y="83947"/>
                  </a:lnTo>
                  <a:lnTo>
                    <a:pt x="874344" y="83947"/>
                  </a:lnTo>
                  <a:lnTo>
                    <a:pt x="859282" y="48387"/>
                  </a:lnTo>
                  <a:lnTo>
                    <a:pt x="859637" y="40081"/>
                  </a:lnTo>
                  <a:lnTo>
                    <a:pt x="874141" y="12827"/>
                  </a:lnTo>
                  <a:lnTo>
                    <a:pt x="886587" y="12827"/>
                  </a:lnTo>
                  <a:lnTo>
                    <a:pt x="901446" y="48387"/>
                  </a:lnTo>
                  <a:lnTo>
                    <a:pt x="901446" y="8178"/>
                  </a:lnTo>
                  <a:lnTo>
                    <a:pt x="900480" y="7137"/>
                  </a:lnTo>
                  <a:lnTo>
                    <a:pt x="894562" y="3162"/>
                  </a:lnTo>
                  <a:lnTo>
                    <a:pt x="887857" y="800"/>
                  </a:lnTo>
                  <a:lnTo>
                    <a:pt x="880364" y="0"/>
                  </a:lnTo>
                  <a:lnTo>
                    <a:pt x="872858" y="800"/>
                  </a:lnTo>
                  <a:lnTo>
                    <a:pt x="846277" y="37515"/>
                  </a:lnTo>
                  <a:lnTo>
                    <a:pt x="845693" y="48387"/>
                  </a:lnTo>
                  <a:lnTo>
                    <a:pt x="846277" y="59194"/>
                  </a:lnTo>
                  <a:lnTo>
                    <a:pt x="866165" y="93497"/>
                  </a:lnTo>
                  <a:lnTo>
                    <a:pt x="880364" y="96647"/>
                  </a:lnTo>
                  <a:lnTo>
                    <a:pt x="887857" y="95859"/>
                  </a:lnTo>
                  <a:lnTo>
                    <a:pt x="914438" y="59194"/>
                  </a:lnTo>
                  <a:lnTo>
                    <a:pt x="915035" y="48387"/>
                  </a:lnTo>
                  <a:close/>
                </a:path>
                <a:path w="1400175" h="132079">
                  <a:moveTo>
                    <a:pt x="1035431" y="81661"/>
                  </a:moveTo>
                  <a:lnTo>
                    <a:pt x="1024636" y="81661"/>
                  </a:lnTo>
                  <a:lnTo>
                    <a:pt x="1024636" y="2159"/>
                  </a:lnTo>
                  <a:lnTo>
                    <a:pt x="1011555" y="2159"/>
                  </a:lnTo>
                  <a:lnTo>
                    <a:pt x="1011555" y="81661"/>
                  </a:lnTo>
                  <a:lnTo>
                    <a:pt x="983742" y="81661"/>
                  </a:lnTo>
                  <a:lnTo>
                    <a:pt x="983742" y="2159"/>
                  </a:lnTo>
                  <a:lnTo>
                    <a:pt x="970661" y="2159"/>
                  </a:lnTo>
                  <a:lnTo>
                    <a:pt x="970661" y="81661"/>
                  </a:lnTo>
                  <a:lnTo>
                    <a:pt x="942848" y="81661"/>
                  </a:lnTo>
                  <a:lnTo>
                    <a:pt x="942848" y="2159"/>
                  </a:lnTo>
                  <a:lnTo>
                    <a:pt x="929640" y="2159"/>
                  </a:lnTo>
                  <a:lnTo>
                    <a:pt x="929640" y="94488"/>
                  </a:lnTo>
                  <a:lnTo>
                    <a:pt x="1022223" y="94488"/>
                  </a:lnTo>
                  <a:lnTo>
                    <a:pt x="1022223" y="119253"/>
                  </a:lnTo>
                  <a:lnTo>
                    <a:pt x="1035431" y="119253"/>
                  </a:lnTo>
                  <a:lnTo>
                    <a:pt x="1035431" y="81661"/>
                  </a:lnTo>
                  <a:close/>
                </a:path>
                <a:path w="1400175" h="132079">
                  <a:moveTo>
                    <a:pt x="1105408" y="2159"/>
                  </a:moveTo>
                  <a:lnTo>
                    <a:pt x="1092327" y="2159"/>
                  </a:lnTo>
                  <a:lnTo>
                    <a:pt x="1092327" y="40386"/>
                  </a:lnTo>
                  <a:lnTo>
                    <a:pt x="1058672" y="40386"/>
                  </a:lnTo>
                  <a:lnTo>
                    <a:pt x="1058672" y="2159"/>
                  </a:lnTo>
                  <a:lnTo>
                    <a:pt x="1045464" y="2159"/>
                  </a:lnTo>
                  <a:lnTo>
                    <a:pt x="1045464" y="94488"/>
                  </a:lnTo>
                  <a:lnTo>
                    <a:pt x="1058672" y="94488"/>
                  </a:lnTo>
                  <a:lnTo>
                    <a:pt x="1058672" y="53340"/>
                  </a:lnTo>
                  <a:lnTo>
                    <a:pt x="1092327" y="53340"/>
                  </a:lnTo>
                  <a:lnTo>
                    <a:pt x="1092327" y="94488"/>
                  </a:lnTo>
                  <a:lnTo>
                    <a:pt x="1105408" y="94488"/>
                  </a:lnTo>
                  <a:lnTo>
                    <a:pt x="1105408" y="53340"/>
                  </a:lnTo>
                  <a:lnTo>
                    <a:pt x="1105408" y="40386"/>
                  </a:lnTo>
                  <a:lnTo>
                    <a:pt x="1105408" y="2159"/>
                  </a:lnTo>
                  <a:close/>
                </a:path>
                <a:path w="1400175" h="132079">
                  <a:moveTo>
                    <a:pt x="1189355" y="48387"/>
                  </a:moveTo>
                  <a:lnTo>
                    <a:pt x="1188758" y="37515"/>
                  </a:lnTo>
                  <a:lnTo>
                    <a:pt x="1186980" y="27927"/>
                  </a:lnTo>
                  <a:lnTo>
                    <a:pt x="1184046" y="19659"/>
                  </a:lnTo>
                  <a:lnTo>
                    <a:pt x="1180020" y="12827"/>
                  </a:lnTo>
                  <a:lnTo>
                    <a:pt x="1179957" y="12700"/>
                  </a:lnTo>
                  <a:lnTo>
                    <a:pt x="1175766" y="8178"/>
                  </a:lnTo>
                  <a:lnTo>
                    <a:pt x="1175766" y="48387"/>
                  </a:lnTo>
                  <a:lnTo>
                    <a:pt x="1175397" y="56629"/>
                  </a:lnTo>
                  <a:lnTo>
                    <a:pt x="1160691" y="83947"/>
                  </a:lnTo>
                  <a:lnTo>
                    <a:pt x="1148664" y="83947"/>
                  </a:lnTo>
                  <a:lnTo>
                    <a:pt x="1133602" y="48387"/>
                  </a:lnTo>
                  <a:lnTo>
                    <a:pt x="1133957" y="40081"/>
                  </a:lnTo>
                  <a:lnTo>
                    <a:pt x="1148461" y="12827"/>
                  </a:lnTo>
                  <a:lnTo>
                    <a:pt x="1160907" y="12827"/>
                  </a:lnTo>
                  <a:lnTo>
                    <a:pt x="1175766" y="48387"/>
                  </a:lnTo>
                  <a:lnTo>
                    <a:pt x="1175766" y="8178"/>
                  </a:lnTo>
                  <a:lnTo>
                    <a:pt x="1174800" y="7137"/>
                  </a:lnTo>
                  <a:lnTo>
                    <a:pt x="1168882" y="3162"/>
                  </a:lnTo>
                  <a:lnTo>
                    <a:pt x="1162177" y="800"/>
                  </a:lnTo>
                  <a:lnTo>
                    <a:pt x="1154684" y="0"/>
                  </a:lnTo>
                  <a:lnTo>
                    <a:pt x="1147178" y="800"/>
                  </a:lnTo>
                  <a:lnTo>
                    <a:pt x="1120597" y="37515"/>
                  </a:lnTo>
                  <a:lnTo>
                    <a:pt x="1120013" y="48387"/>
                  </a:lnTo>
                  <a:lnTo>
                    <a:pt x="1120597" y="59194"/>
                  </a:lnTo>
                  <a:lnTo>
                    <a:pt x="1140485" y="93497"/>
                  </a:lnTo>
                  <a:lnTo>
                    <a:pt x="1154684" y="96647"/>
                  </a:lnTo>
                  <a:lnTo>
                    <a:pt x="1162177" y="95859"/>
                  </a:lnTo>
                  <a:lnTo>
                    <a:pt x="1188758" y="59194"/>
                  </a:lnTo>
                  <a:lnTo>
                    <a:pt x="1189355" y="48387"/>
                  </a:lnTo>
                  <a:close/>
                </a:path>
                <a:path w="1400175" h="132079">
                  <a:moveTo>
                    <a:pt x="1263777" y="29845"/>
                  </a:moveTo>
                  <a:lnTo>
                    <a:pt x="1262761" y="20193"/>
                  </a:lnTo>
                  <a:lnTo>
                    <a:pt x="1259586" y="12827"/>
                  </a:lnTo>
                  <a:lnTo>
                    <a:pt x="1254125" y="7747"/>
                  </a:lnTo>
                  <a:lnTo>
                    <a:pt x="1248791" y="2540"/>
                  </a:lnTo>
                  <a:lnTo>
                    <a:pt x="1242060" y="0"/>
                  </a:lnTo>
                  <a:lnTo>
                    <a:pt x="1233932" y="0"/>
                  </a:lnTo>
                  <a:lnTo>
                    <a:pt x="1201635" y="27927"/>
                  </a:lnTo>
                  <a:lnTo>
                    <a:pt x="1199261" y="48387"/>
                  </a:lnTo>
                  <a:lnTo>
                    <a:pt x="1199845" y="59194"/>
                  </a:lnTo>
                  <a:lnTo>
                    <a:pt x="1219733" y="93497"/>
                  </a:lnTo>
                  <a:lnTo>
                    <a:pt x="1233932" y="96647"/>
                  </a:lnTo>
                  <a:lnTo>
                    <a:pt x="1242060" y="96647"/>
                  </a:lnTo>
                  <a:lnTo>
                    <a:pt x="1248791" y="94107"/>
                  </a:lnTo>
                  <a:lnTo>
                    <a:pt x="1254125" y="89027"/>
                  </a:lnTo>
                  <a:lnTo>
                    <a:pt x="1259586" y="83947"/>
                  </a:lnTo>
                  <a:lnTo>
                    <a:pt x="1262761" y="76581"/>
                  </a:lnTo>
                  <a:lnTo>
                    <a:pt x="1263777" y="66929"/>
                  </a:lnTo>
                  <a:lnTo>
                    <a:pt x="1250188" y="66929"/>
                  </a:lnTo>
                  <a:lnTo>
                    <a:pt x="1250061" y="72390"/>
                  </a:lnTo>
                  <a:lnTo>
                    <a:pt x="1248410" y="76581"/>
                  </a:lnTo>
                  <a:lnTo>
                    <a:pt x="1245235" y="79375"/>
                  </a:lnTo>
                  <a:lnTo>
                    <a:pt x="1242060" y="82296"/>
                  </a:lnTo>
                  <a:lnTo>
                    <a:pt x="1238059" y="83947"/>
                  </a:lnTo>
                  <a:lnTo>
                    <a:pt x="1227912" y="83947"/>
                  </a:lnTo>
                  <a:lnTo>
                    <a:pt x="1222629" y="80772"/>
                  </a:lnTo>
                  <a:lnTo>
                    <a:pt x="1212850" y="48387"/>
                  </a:lnTo>
                  <a:lnTo>
                    <a:pt x="1213205" y="40081"/>
                  </a:lnTo>
                  <a:lnTo>
                    <a:pt x="1227709" y="12827"/>
                  </a:lnTo>
                  <a:lnTo>
                    <a:pt x="1238377" y="12827"/>
                  </a:lnTo>
                  <a:lnTo>
                    <a:pt x="1250188" y="29845"/>
                  </a:lnTo>
                  <a:lnTo>
                    <a:pt x="1263777" y="29845"/>
                  </a:lnTo>
                  <a:close/>
                </a:path>
                <a:path w="1400175" h="132079">
                  <a:moveTo>
                    <a:pt x="1327150" y="2159"/>
                  </a:moveTo>
                  <a:lnTo>
                    <a:pt x="1266952" y="2159"/>
                  </a:lnTo>
                  <a:lnTo>
                    <a:pt x="1266952" y="14986"/>
                  </a:lnTo>
                  <a:lnTo>
                    <a:pt x="1290574" y="14986"/>
                  </a:lnTo>
                  <a:lnTo>
                    <a:pt x="1290574" y="94488"/>
                  </a:lnTo>
                  <a:lnTo>
                    <a:pt x="1303655" y="94488"/>
                  </a:lnTo>
                  <a:lnTo>
                    <a:pt x="1303655" y="14986"/>
                  </a:lnTo>
                  <a:lnTo>
                    <a:pt x="1327150" y="14986"/>
                  </a:lnTo>
                  <a:lnTo>
                    <a:pt x="1327150" y="2159"/>
                  </a:lnTo>
                  <a:close/>
                </a:path>
                <a:path w="1400175" h="132079">
                  <a:moveTo>
                    <a:pt x="1400048" y="57658"/>
                  </a:moveTo>
                  <a:lnTo>
                    <a:pt x="1397419" y="50927"/>
                  </a:lnTo>
                  <a:lnTo>
                    <a:pt x="1397381" y="50800"/>
                  </a:lnTo>
                  <a:lnTo>
                    <a:pt x="1391920" y="45720"/>
                  </a:lnTo>
                  <a:lnTo>
                    <a:pt x="1386586" y="40640"/>
                  </a:lnTo>
                  <a:lnTo>
                    <a:pt x="1386459" y="40601"/>
                  </a:lnTo>
                  <a:lnTo>
                    <a:pt x="1386459" y="56007"/>
                  </a:lnTo>
                  <a:lnTo>
                    <a:pt x="1386459" y="76581"/>
                  </a:lnTo>
                  <a:lnTo>
                    <a:pt x="1380490" y="81661"/>
                  </a:lnTo>
                  <a:lnTo>
                    <a:pt x="1352804" y="81661"/>
                  </a:lnTo>
                  <a:lnTo>
                    <a:pt x="1352804" y="50927"/>
                  </a:lnTo>
                  <a:lnTo>
                    <a:pt x="1380490" y="50927"/>
                  </a:lnTo>
                  <a:lnTo>
                    <a:pt x="1386459" y="56007"/>
                  </a:lnTo>
                  <a:lnTo>
                    <a:pt x="1386459" y="40601"/>
                  </a:lnTo>
                  <a:lnTo>
                    <a:pt x="1378966" y="38100"/>
                  </a:lnTo>
                  <a:lnTo>
                    <a:pt x="1352804" y="38100"/>
                  </a:lnTo>
                  <a:lnTo>
                    <a:pt x="1352804" y="2159"/>
                  </a:lnTo>
                  <a:lnTo>
                    <a:pt x="1339596" y="2159"/>
                  </a:lnTo>
                  <a:lnTo>
                    <a:pt x="1339596" y="94488"/>
                  </a:lnTo>
                  <a:lnTo>
                    <a:pt x="1378966" y="94488"/>
                  </a:lnTo>
                  <a:lnTo>
                    <a:pt x="1386586" y="91948"/>
                  </a:lnTo>
                  <a:lnTo>
                    <a:pt x="1391920" y="86868"/>
                  </a:lnTo>
                  <a:lnTo>
                    <a:pt x="1397381" y="81915"/>
                  </a:lnTo>
                  <a:lnTo>
                    <a:pt x="1397469" y="81661"/>
                  </a:lnTo>
                  <a:lnTo>
                    <a:pt x="1400048" y="74930"/>
                  </a:lnTo>
                  <a:lnTo>
                    <a:pt x="1400048" y="57658"/>
                  </a:lnTo>
                  <a:close/>
                </a:path>
              </a:pathLst>
            </a:custGeom>
            <a:solidFill>
              <a:srgbClr val="000000"/>
            </a:solidFill>
          </p:spPr>
          <p:txBody>
            <a:bodyPr wrap="square" lIns="0" tIns="0" rIns="0" bIns="0" rtlCol="0"/>
            <a:lstStyle/>
            <a:p>
              <a:endParaRPr/>
            </a:p>
          </p:txBody>
        </p:sp>
        <p:pic>
          <p:nvPicPr>
            <p:cNvPr id="43" name="object 43"/>
            <p:cNvPicPr/>
            <p:nvPr/>
          </p:nvPicPr>
          <p:blipFill>
            <a:blip r:embed="rId14" cstate="print"/>
            <a:stretch>
              <a:fillRect/>
            </a:stretch>
          </p:blipFill>
          <p:spPr>
            <a:xfrm>
              <a:off x="8105140" y="3649979"/>
              <a:ext cx="2615691" cy="345313"/>
            </a:xfrm>
            <a:prstGeom prst="rect">
              <a:avLst/>
            </a:prstGeom>
          </p:spPr>
        </p:pic>
      </p:grpSp>
      <p:sp>
        <p:nvSpPr>
          <p:cNvPr id="44" name="object 44"/>
          <p:cNvSpPr txBox="1"/>
          <p:nvPr/>
        </p:nvSpPr>
        <p:spPr>
          <a:xfrm>
            <a:off x="5088890" y="4344670"/>
            <a:ext cx="6672580" cy="2035173"/>
          </a:xfrm>
          <a:prstGeom prst="rect">
            <a:avLst/>
          </a:prstGeom>
          <a:ln w="12192">
            <a:solidFill>
              <a:srgbClr val="283D17"/>
            </a:solidFill>
          </a:ln>
        </p:spPr>
        <p:txBody>
          <a:bodyPr vert="horz" wrap="square" lIns="0" tIns="44450" rIns="0" bIns="0" rtlCol="0">
            <a:spAutoFit/>
          </a:bodyPr>
          <a:lstStyle/>
          <a:p>
            <a:pPr marL="377825" marR="92075" indent="-287020">
              <a:lnSpc>
                <a:spcPct val="100000"/>
              </a:lnSpc>
              <a:spcBef>
                <a:spcPts val="350"/>
              </a:spcBef>
              <a:buFont typeface="Arial MT"/>
              <a:buChar char="•"/>
              <a:tabLst>
                <a:tab pos="377825" algn="l"/>
              </a:tabLst>
            </a:pPr>
            <a:r>
              <a:rPr lang="en-US" sz="1400" dirty="0">
                <a:latin typeface="Microsoft Sans Serif"/>
                <a:cs typeface="Microsoft Sans Serif"/>
              </a:rPr>
              <a:t>The raw materials for the production of pellets can be wood waste: bark, sawdust, wood chips and other waste from logging and wood processing, as well as firewood and commercial wood.</a:t>
            </a:r>
          </a:p>
          <a:p>
            <a:pPr marL="377825" marR="92075" indent="-287020">
              <a:lnSpc>
                <a:spcPct val="100000"/>
              </a:lnSpc>
              <a:spcBef>
                <a:spcPts val="350"/>
              </a:spcBef>
              <a:buFont typeface="Arial MT"/>
              <a:buChar char="•"/>
              <a:tabLst>
                <a:tab pos="377825" algn="l"/>
              </a:tabLst>
            </a:pPr>
            <a:endParaRPr sz="1400" dirty="0">
              <a:latin typeface="Microsoft Sans Serif"/>
              <a:cs typeface="Microsoft Sans Serif"/>
            </a:endParaRPr>
          </a:p>
          <a:p>
            <a:pPr marL="377825" marR="314325" indent="-287020">
              <a:lnSpc>
                <a:spcPct val="100000"/>
              </a:lnSpc>
              <a:buFont typeface="Arial MT"/>
              <a:buChar char="•"/>
              <a:tabLst>
                <a:tab pos="377825" algn="l"/>
              </a:tabLst>
            </a:pPr>
            <a:r>
              <a:rPr lang="en-US" sz="1400" dirty="0">
                <a:latin typeface="Microsoft Sans Serif"/>
                <a:cs typeface="Microsoft Sans Serif"/>
              </a:rPr>
              <a:t>The production of pellets is carried out without the use of any chemical additives, which ensures the ecological purity of the fuel.</a:t>
            </a:r>
          </a:p>
          <a:p>
            <a:pPr marL="377825" marR="314325" indent="-287020">
              <a:lnSpc>
                <a:spcPct val="100000"/>
              </a:lnSpc>
              <a:buFont typeface="Arial MT"/>
              <a:buChar char="•"/>
              <a:tabLst>
                <a:tab pos="377825" algn="l"/>
              </a:tabLst>
            </a:pPr>
            <a:endParaRPr sz="1400" dirty="0">
              <a:latin typeface="Microsoft Sans Serif"/>
              <a:cs typeface="Microsoft Sans Serif"/>
            </a:endParaRPr>
          </a:p>
          <a:p>
            <a:pPr marL="377825" marR="100965" indent="-287020">
              <a:lnSpc>
                <a:spcPct val="100000"/>
              </a:lnSpc>
              <a:buFont typeface="Arial MT"/>
              <a:buChar char="•"/>
              <a:tabLst>
                <a:tab pos="377825" algn="l"/>
              </a:tabLst>
            </a:pPr>
            <a:r>
              <a:rPr lang="en-US" sz="1400" dirty="0">
                <a:latin typeface="Microsoft Sans Serif"/>
                <a:cs typeface="Microsoft Sans Serif"/>
              </a:rPr>
              <a:t>Quality control will be multi–level: for pellets – laboratory equipment (mixture control), final - after granulation.</a:t>
            </a:r>
            <a:endParaRPr sz="1400" dirty="0">
              <a:latin typeface="Microsoft Sans Serif"/>
              <a:cs typeface="Microsoft Sans Serif"/>
            </a:endParaRPr>
          </a:p>
        </p:txBody>
      </p:sp>
      <p:graphicFrame>
        <p:nvGraphicFramePr>
          <p:cNvPr id="45" name="Таблица 45">
            <a:extLst>
              <a:ext uri="{FF2B5EF4-FFF2-40B4-BE49-F238E27FC236}">
                <a16:creationId xmlns:a16="http://schemas.microsoft.com/office/drawing/2014/main" id="{9477E6E1-EB8B-4573-80D0-50762041F070}"/>
              </a:ext>
            </a:extLst>
          </p:cNvPr>
          <p:cNvGraphicFramePr>
            <a:graphicFrameLocks noGrp="1"/>
          </p:cNvGraphicFramePr>
          <p:nvPr>
            <p:extLst>
              <p:ext uri="{D42A27DB-BD31-4B8C-83A1-F6EECF244321}">
                <p14:modId xmlns:p14="http://schemas.microsoft.com/office/powerpoint/2010/main" val="158128901"/>
              </p:ext>
            </p:extLst>
          </p:nvPr>
        </p:nvGraphicFramePr>
        <p:xfrm>
          <a:off x="5362194" y="2071548"/>
          <a:ext cx="2942717" cy="487680"/>
        </p:xfrm>
        <a:graphic>
          <a:graphicData uri="http://schemas.openxmlformats.org/drawingml/2006/table">
            <a:tbl>
              <a:tblPr firstRow="1" bandRow="1">
                <a:tableStyleId>{5C22544A-7EE6-4342-B048-85BDC9FD1C3A}</a:tableStyleId>
              </a:tblPr>
              <a:tblGrid>
                <a:gridCol w="2942717">
                  <a:extLst>
                    <a:ext uri="{9D8B030D-6E8A-4147-A177-3AD203B41FA5}">
                      <a16:colId xmlns:a16="http://schemas.microsoft.com/office/drawing/2014/main" val="3299143975"/>
                    </a:ext>
                  </a:extLst>
                </a:gridCol>
              </a:tblGrid>
              <a:tr h="370840">
                <a:tc>
                  <a:txBody>
                    <a:bodyPr/>
                    <a:lstStyle/>
                    <a:p>
                      <a:pPr algn="ctr"/>
                      <a:r>
                        <a:rPr lang="en-US"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Bulk fuel pellets </a:t>
                      </a:r>
                      <a:endParaRPr lang="ru-RU"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en-US"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(Big Bag, 1 ton each)</a:t>
                      </a:r>
                      <a:endParaRPr lang="ru-BY"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E0B8"/>
                    </a:solidFill>
                  </a:tcPr>
                </a:tc>
                <a:extLst>
                  <a:ext uri="{0D108BD9-81ED-4DB2-BD59-A6C34878D82A}">
                    <a16:rowId xmlns:a16="http://schemas.microsoft.com/office/drawing/2014/main" val="2925018423"/>
                  </a:ext>
                </a:extLst>
              </a:tr>
            </a:tbl>
          </a:graphicData>
        </a:graphic>
      </p:graphicFrame>
      <p:graphicFrame>
        <p:nvGraphicFramePr>
          <p:cNvPr id="46" name="Таблица 46">
            <a:extLst>
              <a:ext uri="{FF2B5EF4-FFF2-40B4-BE49-F238E27FC236}">
                <a16:creationId xmlns:a16="http://schemas.microsoft.com/office/drawing/2014/main" id="{4647E98A-3D3B-4A24-B373-B0610C0A5720}"/>
              </a:ext>
            </a:extLst>
          </p:cNvPr>
          <p:cNvGraphicFramePr>
            <a:graphicFrameLocks noGrp="1"/>
          </p:cNvGraphicFramePr>
          <p:nvPr>
            <p:extLst>
              <p:ext uri="{D42A27DB-BD31-4B8C-83A1-F6EECF244321}">
                <p14:modId xmlns:p14="http://schemas.microsoft.com/office/powerpoint/2010/main" val="2708659737"/>
              </p:ext>
            </p:extLst>
          </p:nvPr>
        </p:nvGraphicFramePr>
        <p:xfrm>
          <a:off x="8619490" y="2152395"/>
          <a:ext cx="2849245" cy="370840"/>
        </p:xfrm>
        <a:graphic>
          <a:graphicData uri="http://schemas.openxmlformats.org/drawingml/2006/table">
            <a:tbl>
              <a:tblPr firstRow="1" bandRow="1">
                <a:tableStyleId>{5C22544A-7EE6-4342-B048-85BDC9FD1C3A}</a:tableStyleId>
              </a:tblPr>
              <a:tblGrid>
                <a:gridCol w="2849245">
                  <a:extLst>
                    <a:ext uri="{9D8B030D-6E8A-4147-A177-3AD203B41FA5}">
                      <a16:colId xmlns:a16="http://schemas.microsoft.com/office/drawing/2014/main" val="1151912611"/>
                    </a:ext>
                  </a:extLst>
                </a:gridCol>
              </a:tblGrid>
              <a:tr h="370840">
                <a:tc>
                  <a:txBody>
                    <a:bodyPr/>
                    <a:lstStyle/>
                    <a:p>
                      <a:pPr algn="ctr"/>
                      <a:r>
                        <a:rPr lang="en-US" sz="1300" b="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Fuel pellets packed in 15.25 kg</a:t>
                      </a:r>
                      <a:endParaRPr lang="ru-BY"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E0B8"/>
                    </a:solidFill>
                  </a:tcPr>
                </a:tc>
                <a:extLst>
                  <a:ext uri="{0D108BD9-81ED-4DB2-BD59-A6C34878D82A}">
                    <a16:rowId xmlns:a16="http://schemas.microsoft.com/office/drawing/2014/main" val="3857663846"/>
                  </a:ext>
                </a:extLst>
              </a:tr>
            </a:tbl>
          </a:graphicData>
        </a:graphic>
      </p:graphicFrame>
      <p:graphicFrame>
        <p:nvGraphicFramePr>
          <p:cNvPr id="47" name="Таблица 37">
            <a:extLst>
              <a:ext uri="{FF2B5EF4-FFF2-40B4-BE49-F238E27FC236}">
                <a16:creationId xmlns:a16="http://schemas.microsoft.com/office/drawing/2014/main" id="{F0297192-A487-496A-8FDE-C06209DCF14E}"/>
              </a:ext>
            </a:extLst>
          </p:cNvPr>
          <p:cNvGraphicFramePr>
            <a:graphicFrameLocks noGrp="1"/>
          </p:cNvGraphicFramePr>
          <p:nvPr>
            <p:extLst>
              <p:ext uri="{D42A27DB-BD31-4B8C-83A1-F6EECF244321}">
                <p14:modId xmlns:p14="http://schemas.microsoft.com/office/powerpoint/2010/main" val="3404599575"/>
              </p:ext>
            </p:extLst>
          </p:nvPr>
        </p:nvGraphicFramePr>
        <p:xfrm>
          <a:off x="5386387" y="2590500"/>
          <a:ext cx="2927985" cy="518160"/>
        </p:xfrm>
        <a:graphic>
          <a:graphicData uri="http://schemas.openxmlformats.org/drawingml/2006/table">
            <a:tbl>
              <a:tblPr firstRow="1" bandRow="1">
                <a:tableStyleId>{5C22544A-7EE6-4342-B048-85BDC9FD1C3A}</a:tableStyleId>
              </a:tblPr>
              <a:tblGrid>
                <a:gridCol w="2927985">
                  <a:extLst>
                    <a:ext uri="{9D8B030D-6E8A-4147-A177-3AD203B41FA5}">
                      <a16:colId xmlns:a16="http://schemas.microsoft.com/office/drawing/2014/main" val="2322360926"/>
                    </a:ext>
                  </a:extLst>
                </a:gridCol>
              </a:tblGrid>
              <a:tr h="502188">
                <a:tc>
                  <a:txBody>
                    <a:bodyPr/>
                    <a:lstStyle/>
                    <a:p>
                      <a:pPr algn="ctr"/>
                      <a:r>
                        <a:rPr lang="en-US" sz="1400" b="0" dirty="0">
                          <a:effectLst/>
                        </a:rPr>
                        <a:t>Exports (about </a:t>
                      </a:r>
                      <a:r>
                        <a:rPr lang="ru-RU" sz="1400" b="0" dirty="0">
                          <a:effectLst/>
                        </a:rPr>
                        <a:t>6</a:t>
                      </a:r>
                      <a:r>
                        <a:rPr lang="en-US" sz="1400" b="0" dirty="0">
                          <a:effectLst/>
                        </a:rPr>
                        <a:t>0% of the production volume)</a:t>
                      </a:r>
                      <a:endParaRPr lang="ru-BY"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7946"/>
                    </a:solidFill>
                  </a:tcPr>
                </a:tc>
                <a:extLst>
                  <a:ext uri="{0D108BD9-81ED-4DB2-BD59-A6C34878D82A}">
                    <a16:rowId xmlns:a16="http://schemas.microsoft.com/office/drawing/2014/main" val="1526111890"/>
                  </a:ext>
                </a:extLst>
              </a:tr>
            </a:tbl>
          </a:graphicData>
        </a:graphic>
      </p:graphicFrame>
      <p:graphicFrame>
        <p:nvGraphicFramePr>
          <p:cNvPr id="48" name="Таблица 38">
            <a:extLst>
              <a:ext uri="{FF2B5EF4-FFF2-40B4-BE49-F238E27FC236}">
                <a16:creationId xmlns:a16="http://schemas.microsoft.com/office/drawing/2014/main" id="{B9A225B0-D1F5-402C-9D57-116728940709}"/>
              </a:ext>
            </a:extLst>
          </p:cNvPr>
          <p:cNvGraphicFramePr>
            <a:graphicFrameLocks noGrp="1"/>
          </p:cNvGraphicFramePr>
          <p:nvPr>
            <p:extLst>
              <p:ext uri="{D42A27DB-BD31-4B8C-83A1-F6EECF244321}">
                <p14:modId xmlns:p14="http://schemas.microsoft.com/office/powerpoint/2010/main" val="2429950182"/>
              </p:ext>
            </p:extLst>
          </p:nvPr>
        </p:nvGraphicFramePr>
        <p:xfrm>
          <a:off x="8567008" y="2610107"/>
          <a:ext cx="2999740" cy="518160"/>
        </p:xfrm>
        <a:graphic>
          <a:graphicData uri="http://schemas.openxmlformats.org/drawingml/2006/table">
            <a:tbl>
              <a:tblPr firstRow="1" bandRow="1">
                <a:tableStyleId>{5C22544A-7EE6-4342-B048-85BDC9FD1C3A}</a:tableStyleId>
              </a:tblPr>
              <a:tblGrid>
                <a:gridCol w="2999740">
                  <a:extLst>
                    <a:ext uri="{9D8B030D-6E8A-4147-A177-3AD203B41FA5}">
                      <a16:colId xmlns:a16="http://schemas.microsoft.com/office/drawing/2014/main" val="798568774"/>
                    </a:ext>
                  </a:extLst>
                </a:gridCol>
              </a:tblGrid>
              <a:tr h="370840">
                <a:tc>
                  <a:txBody>
                    <a:bodyPr/>
                    <a:lstStyle/>
                    <a:p>
                      <a:pPr algn="ctr"/>
                      <a:r>
                        <a:rPr lang="en-US" sz="1400" b="0" dirty="0">
                          <a:effectLst/>
                        </a:rPr>
                        <a:t>Domestic market (about </a:t>
                      </a:r>
                      <a:r>
                        <a:rPr lang="ru-RU" sz="1400" b="0" dirty="0">
                          <a:effectLst/>
                        </a:rPr>
                        <a:t>4</a:t>
                      </a:r>
                      <a:r>
                        <a:rPr lang="en-US" sz="1400" b="0" dirty="0">
                          <a:effectLst/>
                        </a:rPr>
                        <a:t>0% of the production volume)</a:t>
                      </a:r>
                      <a:endParaRPr lang="ru-BY"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7946"/>
                    </a:solidFill>
                  </a:tcPr>
                </a:tc>
                <a:extLst>
                  <a:ext uri="{0D108BD9-81ED-4DB2-BD59-A6C34878D82A}">
                    <a16:rowId xmlns:a16="http://schemas.microsoft.com/office/drawing/2014/main" val="3079773957"/>
                  </a:ext>
                </a:extLst>
              </a:tr>
            </a:tbl>
          </a:graphicData>
        </a:graphic>
      </p:graphicFrame>
      <p:graphicFrame>
        <p:nvGraphicFramePr>
          <p:cNvPr id="49" name="Таблица 49">
            <a:extLst>
              <a:ext uri="{FF2B5EF4-FFF2-40B4-BE49-F238E27FC236}">
                <a16:creationId xmlns:a16="http://schemas.microsoft.com/office/drawing/2014/main" id="{17C40B5A-E1EF-4A61-88BE-6F9EDA973A36}"/>
              </a:ext>
            </a:extLst>
          </p:cNvPr>
          <p:cNvGraphicFramePr>
            <a:graphicFrameLocks noGrp="1"/>
          </p:cNvGraphicFramePr>
          <p:nvPr>
            <p:extLst>
              <p:ext uri="{D42A27DB-BD31-4B8C-83A1-F6EECF244321}">
                <p14:modId xmlns:p14="http://schemas.microsoft.com/office/powerpoint/2010/main" val="4062379728"/>
              </p:ext>
            </p:extLst>
          </p:nvPr>
        </p:nvGraphicFramePr>
        <p:xfrm>
          <a:off x="5386386" y="3545666"/>
          <a:ext cx="6180361" cy="487680"/>
        </p:xfrm>
        <a:graphic>
          <a:graphicData uri="http://schemas.openxmlformats.org/drawingml/2006/table">
            <a:tbl>
              <a:tblPr firstRow="1" bandRow="1">
                <a:tableStyleId>{5C22544A-7EE6-4342-B048-85BDC9FD1C3A}</a:tableStyleId>
              </a:tblPr>
              <a:tblGrid>
                <a:gridCol w="6180361">
                  <a:extLst>
                    <a:ext uri="{9D8B030D-6E8A-4147-A177-3AD203B41FA5}">
                      <a16:colId xmlns:a16="http://schemas.microsoft.com/office/drawing/2014/main" val="3284592401"/>
                    </a:ext>
                  </a:extLst>
                </a:gridCol>
              </a:tblGrid>
              <a:tr h="370840">
                <a:tc>
                  <a:txBody>
                    <a:bodyPr/>
                    <a:lstStyle/>
                    <a:p>
                      <a:pPr algn="ctr"/>
                      <a:r>
                        <a:rPr lang="en-US" sz="1300" b="0" dirty="0">
                          <a:solidFill>
                            <a:schemeClr val="tx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The design capacity (stage 1 and stage 2) is 70 thousand tons of pellets per year, reaching the design capacity is planned from the end of 2026.</a:t>
                      </a:r>
                      <a:endParaRPr lang="ru-BY" sz="13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0D587"/>
                    </a:solidFill>
                  </a:tcPr>
                </a:tc>
                <a:extLst>
                  <a:ext uri="{0D108BD9-81ED-4DB2-BD59-A6C34878D82A}">
                    <a16:rowId xmlns:a16="http://schemas.microsoft.com/office/drawing/2014/main" val="426895866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2400" y="4898897"/>
            <a:ext cx="7670165" cy="443070"/>
          </a:xfrm>
          <a:prstGeom prst="rect">
            <a:avLst/>
          </a:prstGeom>
        </p:spPr>
        <p:txBody>
          <a:bodyPr vert="horz" wrap="square" lIns="0" tIns="12065" rIns="0" bIns="0" rtlCol="0">
            <a:spAutoFit/>
          </a:bodyPr>
          <a:lstStyle/>
          <a:p>
            <a:pPr marL="12700">
              <a:lnSpc>
                <a:spcPct val="100000"/>
              </a:lnSpc>
              <a:spcBef>
                <a:spcPts val="95"/>
              </a:spcBef>
            </a:pPr>
            <a:r>
              <a:rPr lang="en-US" sz="2800" dirty="0">
                <a:solidFill>
                  <a:srgbClr val="FFFFFF"/>
                </a:solidFill>
                <a:latin typeface="Arial"/>
                <a:cs typeface="Arial"/>
              </a:rPr>
              <a:t>MARKET AND REGULATORY ENVIRONMENT</a:t>
            </a:r>
            <a:endParaRPr sz="28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116" y="265606"/>
            <a:ext cx="4710303" cy="320601"/>
          </a:xfrm>
          <a:prstGeom prst="rect">
            <a:avLst/>
          </a:prstGeom>
        </p:spPr>
        <p:txBody>
          <a:bodyPr vert="horz" wrap="square" lIns="0" tIns="12700" rIns="0" bIns="0" rtlCol="0">
            <a:spAutoFit/>
          </a:bodyPr>
          <a:lstStyle/>
          <a:p>
            <a:pPr marL="12700">
              <a:lnSpc>
                <a:spcPct val="100000"/>
              </a:lnSpc>
              <a:spcBef>
                <a:spcPts val="100"/>
              </a:spcBef>
            </a:pPr>
            <a:r>
              <a:rPr lang="en-US" dirty="0"/>
              <a:t>TIMBER STOCKS AND HARVESTING</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sp>
        <p:nvSpPr>
          <p:cNvPr id="6" name="object 6"/>
          <p:cNvSpPr txBox="1"/>
          <p:nvPr/>
        </p:nvSpPr>
        <p:spPr>
          <a:xfrm>
            <a:off x="11814809" y="6593840"/>
            <a:ext cx="137795" cy="162560"/>
          </a:xfrm>
          <a:prstGeom prst="rect">
            <a:avLst/>
          </a:prstGeom>
        </p:spPr>
        <p:txBody>
          <a:bodyPr vert="horz" wrap="square" lIns="0" tIns="12700" rIns="0" bIns="0" rtlCol="0">
            <a:spAutoFit/>
          </a:bodyPr>
          <a:lstStyle/>
          <a:p>
            <a:pPr marL="12700">
              <a:lnSpc>
                <a:spcPct val="100000"/>
              </a:lnSpc>
              <a:spcBef>
                <a:spcPts val="100"/>
              </a:spcBef>
            </a:pPr>
            <a:r>
              <a:rPr sz="900" spc="-40" dirty="0">
                <a:solidFill>
                  <a:srgbClr val="878787"/>
                </a:solidFill>
                <a:latin typeface="Microsoft Sans Serif"/>
                <a:cs typeface="Microsoft Sans Serif"/>
              </a:rPr>
              <a:t>23</a:t>
            </a:r>
            <a:endParaRPr sz="900">
              <a:latin typeface="Microsoft Sans Serif"/>
              <a:cs typeface="Microsoft Sans Serif"/>
            </a:endParaRPr>
          </a:p>
        </p:txBody>
      </p:sp>
      <p:sp>
        <p:nvSpPr>
          <p:cNvPr id="7" name="object 7"/>
          <p:cNvSpPr txBox="1"/>
          <p:nvPr/>
        </p:nvSpPr>
        <p:spPr>
          <a:xfrm>
            <a:off x="5663247" y="642967"/>
            <a:ext cx="6320788" cy="443711"/>
          </a:xfrm>
          <a:prstGeom prst="rect">
            <a:avLst/>
          </a:prstGeom>
        </p:spPr>
        <p:txBody>
          <a:bodyPr vert="horz" wrap="square" lIns="0" tIns="12700" rIns="0" bIns="0" rtlCol="0">
            <a:spAutoFit/>
          </a:bodyPr>
          <a:lstStyle/>
          <a:p>
            <a:pPr marL="12700">
              <a:lnSpc>
                <a:spcPct val="100000"/>
              </a:lnSpc>
              <a:spcBef>
                <a:spcPts val="100"/>
              </a:spcBef>
            </a:pPr>
            <a:r>
              <a:rPr lang="en-US" sz="1400" dirty="0">
                <a:latin typeface="Arial"/>
                <a:cs typeface="Arial"/>
              </a:rPr>
              <a:t>General indicators of the forest fund of the Republic of Belarus (at the beginning of the year)</a:t>
            </a:r>
            <a:endParaRPr sz="1400" dirty="0">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167215425"/>
              </p:ext>
            </p:extLst>
          </p:nvPr>
        </p:nvGraphicFramePr>
        <p:xfrm>
          <a:off x="5627242" y="1129537"/>
          <a:ext cx="6320788" cy="2573020"/>
        </p:xfrm>
        <a:graphic>
          <a:graphicData uri="http://schemas.openxmlformats.org/drawingml/2006/table">
            <a:tbl>
              <a:tblPr firstRow="1" bandRow="1">
                <a:tableStyleId>{2D5ABB26-0587-4C30-8999-92F81FD0307C}</a:tableStyleId>
              </a:tblPr>
              <a:tblGrid>
                <a:gridCol w="1508760">
                  <a:extLst>
                    <a:ext uri="{9D8B030D-6E8A-4147-A177-3AD203B41FA5}">
                      <a16:colId xmlns:a16="http://schemas.microsoft.com/office/drawing/2014/main" val="20000"/>
                    </a:ext>
                  </a:extLst>
                </a:gridCol>
                <a:gridCol w="534670">
                  <a:extLst>
                    <a:ext uri="{9D8B030D-6E8A-4147-A177-3AD203B41FA5}">
                      <a16:colId xmlns:a16="http://schemas.microsoft.com/office/drawing/2014/main" val="20001"/>
                    </a:ext>
                  </a:extLst>
                </a:gridCol>
                <a:gridCol w="541019">
                  <a:extLst>
                    <a:ext uri="{9D8B030D-6E8A-4147-A177-3AD203B41FA5}">
                      <a16:colId xmlns:a16="http://schemas.microsoft.com/office/drawing/2014/main" val="20002"/>
                    </a:ext>
                  </a:extLst>
                </a:gridCol>
                <a:gridCol w="502285">
                  <a:extLst>
                    <a:ext uri="{9D8B030D-6E8A-4147-A177-3AD203B41FA5}">
                      <a16:colId xmlns:a16="http://schemas.microsoft.com/office/drawing/2014/main" val="20003"/>
                    </a:ext>
                  </a:extLst>
                </a:gridCol>
                <a:gridCol w="502285">
                  <a:extLst>
                    <a:ext uri="{9D8B030D-6E8A-4147-A177-3AD203B41FA5}">
                      <a16:colId xmlns:a16="http://schemas.microsoft.com/office/drawing/2014/main" val="20004"/>
                    </a:ext>
                  </a:extLst>
                </a:gridCol>
                <a:gridCol w="502285">
                  <a:extLst>
                    <a:ext uri="{9D8B030D-6E8A-4147-A177-3AD203B41FA5}">
                      <a16:colId xmlns:a16="http://schemas.microsoft.com/office/drawing/2014/main" val="20005"/>
                    </a:ext>
                  </a:extLst>
                </a:gridCol>
                <a:gridCol w="502285">
                  <a:extLst>
                    <a:ext uri="{9D8B030D-6E8A-4147-A177-3AD203B41FA5}">
                      <a16:colId xmlns:a16="http://schemas.microsoft.com/office/drawing/2014/main" val="20006"/>
                    </a:ext>
                  </a:extLst>
                </a:gridCol>
                <a:gridCol w="502920">
                  <a:extLst>
                    <a:ext uri="{9D8B030D-6E8A-4147-A177-3AD203B41FA5}">
                      <a16:colId xmlns:a16="http://schemas.microsoft.com/office/drawing/2014/main" val="20007"/>
                    </a:ext>
                  </a:extLst>
                </a:gridCol>
                <a:gridCol w="494029">
                  <a:extLst>
                    <a:ext uri="{9D8B030D-6E8A-4147-A177-3AD203B41FA5}">
                      <a16:colId xmlns:a16="http://schemas.microsoft.com/office/drawing/2014/main" val="20008"/>
                    </a:ext>
                  </a:extLst>
                </a:gridCol>
                <a:gridCol w="730250">
                  <a:extLst>
                    <a:ext uri="{9D8B030D-6E8A-4147-A177-3AD203B41FA5}">
                      <a16:colId xmlns:a16="http://schemas.microsoft.com/office/drawing/2014/main" val="20009"/>
                    </a:ext>
                  </a:extLst>
                </a:gridCol>
              </a:tblGrid>
              <a:tr h="173355">
                <a:tc>
                  <a:txBody>
                    <a:bodyPr/>
                    <a:lstStyle/>
                    <a:p>
                      <a:pPr marL="74295">
                        <a:lnSpc>
                          <a:spcPct val="100000"/>
                        </a:lnSpc>
                        <a:spcBef>
                          <a:spcPts val="95"/>
                        </a:spcBef>
                      </a:pPr>
                      <a:r>
                        <a:rPr lang="en-US" sz="900" b="1" spc="0" dirty="0">
                          <a:solidFill>
                            <a:srgbClr val="FFFFFF"/>
                          </a:solidFill>
                          <a:latin typeface="Arial"/>
                          <a:cs typeface="Arial"/>
                        </a:rPr>
                        <a:t>Indicator</a:t>
                      </a:r>
                      <a:endParaRPr sz="900" spc="0" dirty="0">
                        <a:latin typeface="Arial"/>
                        <a:cs typeface="Arial"/>
                      </a:endParaRPr>
                    </a:p>
                  </a:txBody>
                  <a:tcPr marL="0" marR="0" marT="12065" marB="0">
                    <a:lnL w="12700">
                      <a:solidFill>
                        <a:srgbClr val="000000"/>
                      </a:solidFill>
                      <a:prstDash val="solid"/>
                    </a:lnL>
                    <a:lnT w="12700">
                      <a:solidFill>
                        <a:srgbClr val="000000"/>
                      </a:solidFill>
                      <a:prstDash val="solid"/>
                    </a:lnT>
                    <a:solidFill>
                      <a:srgbClr val="385521"/>
                    </a:solidFill>
                  </a:tcPr>
                </a:tc>
                <a:tc>
                  <a:txBody>
                    <a:bodyPr/>
                    <a:lstStyle/>
                    <a:p>
                      <a:pPr marL="6985" algn="ctr">
                        <a:lnSpc>
                          <a:spcPct val="100000"/>
                        </a:lnSpc>
                        <a:spcBef>
                          <a:spcPts val="95"/>
                        </a:spcBef>
                      </a:pPr>
                      <a:r>
                        <a:rPr lang="en-US" sz="900" b="1" spc="0" dirty="0">
                          <a:solidFill>
                            <a:srgbClr val="FFFFFF"/>
                          </a:solidFill>
                          <a:latin typeface="Arial"/>
                          <a:cs typeface="Arial"/>
                        </a:rPr>
                        <a:t>units</a:t>
                      </a:r>
                      <a:r>
                        <a:rPr lang="en-US" sz="900" b="1" spc="-105" dirty="0">
                          <a:solidFill>
                            <a:srgbClr val="FFFFFF"/>
                          </a:solidFill>
                          <a:latin typeface="Arial"/>
                          <a:cs typeface="Arial"/>
                        </a:rPr>
                        <a:t>.</a:t>
                      </a:r>
                      <a:endParaRPr sz="900" dirty="0">
                        <a:latin typeface="Arial"/>
                        <a:cs typeface="Arial"/>
                      </a:endParaRPr>
                    </a:p>
                  </a:txBody>
                  <a:tcPr marL="0" marR="0" marT="12065" marB="0">
                    <a:lnT w="12700">
                      <a:solidFill>
                        <a:srgbClr val="000000"/>
                      </a:solidFill>
                      <a:prstDash val="solid"/>
                    </a:lnT>
                    <a:solidFill>
                      <a:srgbClr val="385521"/>
                    </a:solidFill>
                  </a:tcPr>
                </a:tc>
                <a:tc>
                  <a:txBody>
                    <a:bodyPr/>
                    <a:lstStyle/>
                    <a:p>
                      <a:pPr marR="91440" algn="r">
                        <a:lnSpc>
                          <a:spcPct val="100000"/>
                        </a:lnSpc>
                        <a:spcBef>
                          <a:spcPts val="95"/>
                        </a:spcBef>
                      </a:pPr>
                      <a:r>
                        <a:rPr sz="900" b="1" spc="-20" dirty="0">
                          <a:solidFill>
                            <a:srgbClr val="FFFFFF"/>
                          </a:solidFill>
                          <a:latin typeface="Arial"/>
                          <a:cs typeface="Arial"/>
                        </a:rPr>
                        <a:t>2014</a:t>
                      </a:r>
                      <a:endParaRPr sz="900">
                        <a:latin typeface="Arial"/>
                        <a:cs typeface="Arial"/>
                      </a:endParaRPr>
                    </a:p>
                  </a:txBody>
                  <a:tcPr marL="0" marR="0" marT="12065" marB="0">
                    <a:lnT w="12700">
                      <a:solidFill>
                        <a:srgbClr val="000000"/>
                      </a:solidFill>
                      <a:prstDash val="solid"/>
                    </a:lnT>
                    <a:solidFill>
                      <a:srgbClr val="385521"/>
                    </a:solidFill>
                  </a:tcPr>
                </a:tc>
                <a:tc>
                  <a:txBody>
                    <a:bodyPr/>
                    <a:lstStyle/>
                    <a:p>
                      <a:pPr marR="91440" algn="r">
                        <a:lnSpc>
                          <a:spcPct val="100000"/>
                        </a:lnSpc>
                        <a:spcBef>
                          <a:spcPts val="95"/>
                        </a:spcBef>
                      </a:pPr>
                      <a:r>
                        <a:rPr sz="900" b="1" spc="-20" dirty="0">
                          <a:solidFill>
                            <a:srgbClr val="FFFFFF"/>
                          </a:solidFill>
                          <a:latin typeface="Arial"/>
                          <a:cs typeface="Arial"/>
                        </a:rPr>
                        <a:t>2015</a:t>
                      </a:r>
                      <a:endParaRPr sz="900">
                        <a:latin typeface="Arial"/>
                        <a:cs typeface="Arial"/>
                      </a:endParaRPr>
                    </a:p>
                  </a:txBody>
                  <a:tcPr marL="0" marR="0" marT="12065" marB="0">
                    <a:lnT w="12700">
                      <a:solidFill>
                        <a:srgbClr val="000000"/>
                      </a:solidFill>
                      <a:prstDash val="solid"/>
                    </a:lnT>
                    <a:solidFill>
                      <a:srgbClr val="385521"/>
                    </a:solidFill>
                  </a:tcPr>
                </a:tc>
                <a:tc>
                  <a:txBody>
                    <a:bodyPr/>
                    <a:lstStyle/>
                    <a:p>
                      <a:pPr marR="91440" algn="r">
                        <a:lnSpc>
                          <a:spcPct val="100000"/>
                        </a:lnSpc>
                        <a:spcBef>
                          <a:spcPts val="95"/>
                        </a:spcBef>
                      </a:pPr>
                      <a:r>
                        <a:rPr sz="900" b="1" spc="-20" dirty="0">
                          <a:solidFill>
                            <a:srgbClr val="FFFFFF"/>
                          </a:solidFill>
                          <a:latin typeface="Arial"/>
                          <a:cs typeface="Arial"/>
                        </a:rPr>
                        <a:t>2016</a:t>
                      </a:r>
                      <a:endParaRPr sz="900" dirty="0">
                        <a:latin typeface="Arial"/>
                        <a:cs typeface="Arial"/>
                      </a:endParaRPr>
                    </a:p>
                  </a:txBody>
                  <a:tcPr marL="0" marR="0" marT="12065" marB="0">
                    <a:lnT w="12700">
                      <a:solidFill>
                        <a:srgbClr val="000000"/>
                      </a:solidFill>
                      <a:prstDash val="solid"/>
                    </a:lnT>
                    <a:solidFill>
                      <a:srgbClr val="385521"/>
                    </a:solidFill>
                  </a:tcPr>
                </a:tc>
                <a:tc>
                  <a:txBody>
                    <a:bodyPr/>
                    <a:lstStyle/>
                    <a:p>
                      <a:pPr marR="91440" algn="r">
                        <a:lnSpc>
                          <a:spcPct val="100000"/>
                        </a:lnSpc>
                        <a:spcBef>
                          <a:spcPts val="95"/>
                        </a:spcBef>
                      </a:pPr>
                      <a:r>
                        <a:rPr sz="900" b="1" spc="-20" dirty="0">
                          <a:solidFill>
                            <a:srgbClr val="FFFFFF"/>
                          </a:solidFill>
                          <a:latin typeface="Arial"/>
                          <a:cs typeface="Arial"/>
                        </a:rPr>
                        <a:t>2017</a:t>
                      </a:r>
                      <a:endParaRPr sz="900">
                        <a:latin typeface="Arial"/>
                        <a:cs typeface="Arial"/>
                      </a:endParaRPr>
                    </a:p>
                  </a:txBody>
                  <a:tcPr marL="0" marR="0" marT="12065" marB="0">
                    <a:lnT w="12700">
                      <a:solidFill>
                        <a:srgbClr val="000000"/>
                      </a:solidFill>
                      <a:prstDash val="solid"/>
                    </a:lnT>
                    <a:solidFill>
                      <a:srgbClr val="385521"/>
                    </a:solidFill>
                  </a:tcPr>
                </a:tc>
                <a:tc>
                  <a:txBody>
                    <a:bodyPr/>
                    <a:lstStyle/>
                    <a:p>
                      <a:pPr marR="90805" algn="r">
                        <a:lnSpc>
                          <a:spcPct val="100000"/>
                        </a:lnSpc>
                        <a:spcBef>
                          <a:spcPts val="95"/>
                        </a:spcBef>
                      </a:pPr>
                      <a:r>
                        <a:rPr sz="900" b="1" spc="-20" dirty="0">
                          <a:solidFill>
                            <a:srgbClr val="FFFFFF"/>
                          </a:solidFill>
                          <a:latin typeface="Arial"/>
                          <a:cs typeface="Arial"/>
                        </a:rPr>
                        <a:t>2018</a:t>
                      </a:r>
                      <a:endParaRPr sz="900">
                        <a:latin typeface="Arial"/>
                        <a:cs typeface="Arial"/>
                      </a:endParaRPr>
                    </a:p>
                  </a:txBody>
                  <a:tcPr marL="0" marR="0" marT="12065" marB="0">
                    <a:lnT w="12700">
                      <a:solidFill>
                        <a:srgbClr val="000000"/>
                      </a:solidFill>
                      <a:prstDash val="solid"/>
                    </a:lnT>
                    <a:solidFill>
                      <a:srgbClr val="385521"/>
                    </a:solidFill>
                  </a:tcPr>
                </a:tc>
                <a:tc>
                  <a:txBody>
                    <a:bodyPr/>
                    <a:lstStyle/>
                    <a:p>
                      <a:pPr marR="92075" algn="r">
                        <a:lnSpc>
                          <a:spcPct val="100000"/>
                        </a:lnSpc>
                        <a:spcBef>
                          <a:spcPts val="95"/>
                        </a:spcBef>
                      </a:pPr>
                      <a:r>
                        <a:rPr sz="900" b="1" spc="-20" dirty="0">
                          <a:solidFill>
                            <a:srgbClr val="FFFFFF"/>
                          </a:solidFill>
                          <a:latin typeface="Arial"/>
                          <a:cs typeface="Arial"/>
                        </a:rPr>
                        <a:t>2019</a:t>
                      </a:r>
                      <a:endParaRPr sz="900">
                        <a:latin typeface="Arial"/>
                        <a:cs typeface="Arial"/>
                      </a:endParaRPr>
                    </a:p>
                  </a:txBody>
                  <a:tcPr marL="0" marR="0" marT="12065" marB="0">
                    <a:lnT w="12700">
                      <a:solidFill>
                        <a:srgbClr val="000000"/>
                      </a:solidFill>
                      <a:prstDash val="solid"/>
                    </a:lnT>
                    <a:solidFill>
                      <a:srgbClr val="385521"/>
                    </a:solidFill>
                  </a:tcPr>
                </a:tc>
                <a:tc>
                  <a:txBody>
                    <a:bodyPr/>
                    <a:lstStyle/>
                    <a:p>
                      <a:pPr marR="83820" algn="r">
                        <a:lnSpc>
                          <a:spcPct val="100000"/>
                        </a:lnSpc>
                        <a:spcBef>
                          <a:spcPts val="95"/>
                        </a:spcBef>
                      </a:pPr>
                      <a:r>
                        <a:rPr sz="900" b="1" spc="-20" dirty="0">
                          <a:solidFill>
                            <a:srgbClr val="FFFFFF"/>
                          </a:solidFill>
                          <a:latin typeface="Arial"/>
                          <a:cs typeface="Arial"/>
                        </a:rPr>
                        <a:t>2020</a:t>
                      </a:r>
                      <a:endParaRPr sz="900">
                        <a:latin typeface="Arial"/>
                        <a:cs typeface="Arial"/>
                      </a:endParaRPr>
                    </a:p>
                  </a:txBody>
                  <a:tcPr marL="0" marR="0" marT="12065" marB="0">
                    <a:lnT w="12700">
                      <a:solidFill>
                        <a:srgbClr val="000000"/>
                      </a:solidFill>
                      <a:prstDash val="solid"/>
                    </a:lnT>
                    <a:solidFill>
                      <a:srgbClr val="385521"/>
                    </a:solidFill>
                  </a:tcPr>
                </a:tc>
                <a:tc>
                  <a:txBody>
                    <a:bodyPr/>
                    <a:lstStyle/>
                    <a:p>
                      <a:pPr marR="57150" algn="ctr">
                        <a:lnSpc>
                          <a:spcPct val="100000"/>
                        </a:lnSpc>
                        <a:spcBef>
                          <a:spcPts val="95"/>
                        </a:spcBef>
                      </a:pPr>
                      <a:r>
                        <a:rPr sz="900" b="1" spc="-10" dirty="0">
                          <a:solidFill>
                            <a:srgbClr val="FFFFFF"/>
                          </a:solidFill>
                          <a:latin typeface="Arial"/>
                          <a:cs typeface="Arial"/>
                        </a:rPr>
                        <a:t>2020/2014</a:t>
                      </a:r>
                      <a:endParaRPr sz="900">
                        <a:latin typeface="Arial"/>
                        <a:cs typeface="Arial"/>
                      </a:endParaRPr>
                    </a:p>
                  </a:txBody>
                  <a:tcPr marL="0" marR="0" marT="12065" marB="0">
                    <a:lnR w="12700">
                      <a:solidFill>
                        <a:srgbClr val="000000"/>
                      </a:solidFill>
                      <a:prstDash val="solid"/>
                    </a:lnR>
                    <a:lnT w="12700">
                      <a:solidFill>
                        <a:srgbClr val="000000"/>
                      </a:solidFill>
                      <a:prstDash val="solid"/>
                    </a:lnT>
                    <a:solidFill>
                      <a:srgbClr val="385521"/>
                    </a:solidFill>
                  </a:tcPr>
                </a:tc>
                <a:extLst>
                  <a:ext uri="{0D108BD9-81ED-4DB2-BD59-A6C34878D82A}">
                    <a16:rowId xmlns:a16="http://schemas.microsoft.com/office/drawing/2014/main" val="10000"/>
                  </a:ext>
                </a:extLst>
              </a:tr>
              <a:tr h="194945">
                <a:tc>
                  <a:txBody>
                    <a:bodyPr/>
                    <a:lstStyle/>
                    <a:p>
                      <a:pPr marL="93980">
                        <a:lnSpc>
                          <a:spcPct val="100000"/>
                        </a:lnSpc>
                        <a:spcBef>
                          <a:spcPts val="190"/>
                        </a:spcBef>
                      </a:pPr>
                      <a:r>
                        <a:rPr lang="en-US" sz="900" spc="0" dirty="0">
                          <a:latin typeface="Microsoft Sans Serif"/>
                          <a:cs typeface="Microsoft Sans Serif"/>
                        </a:rPr>
                        <a:t>Forest Fund lands</a:t>
                      </a:r>
                      <a:endParaRPr sz="900" spc="0" dirty="0">
                        <a:latin typeface="Microsoft Sans Serif"/>
                        <a:cs typeface="Microsoft Sans Serif"/>
                      </a:endParaRPr>
                    </a:p>
                  </a:txBody>
                  <a:tcPr marL="0" marR="0" marT="24130" marB="0">
                    <a:lnL w="12700">
                      <a:solidFill>
                        <a:srgbClr val="000000"/>
                      </a:solidFill>
                      <a:prstDash val="solid"/>
                    </a:lnL>
                    <a:solidFill>
                      <a:srgbClr val="DFB479"/>
                    </a:solidFill>
                  </a:tcPr>
                </a:tc>
                <a:tc>
                  <a:txBody>
                    <a:bodyPr/>
                    <a:lstStyle/>
                    <a:p>
                      <a:pPr marL="6985" algn="ctr">
                        <a:lnSpc>
                          <a:spcPct val="100000"/>
                        </a:lnSpc>
                        <a:spcBef>
                          <a:spcPts val="190"/>
                        </a:spcBef>
                      </a:pPr>
                      <a:r>
                        <a:rPr lang="en-US" sz="900" spc="-95" dirty="0">
                          <a:latin typeface="Microsoft Sans Serif"/>
                          <a:cs typeface="Microsoft Sans Serif"/>
                        </a:rPr>
                        <a:t>kha</a:t>
                      </a:r>
                      <a:endParaRPr sz="900" dirty="0">
                        <a:latin typeface="Microsoft Sans Serif"/>
                        <a:cs typeface="Microsoft Sans Serif"/>
                      </a:endParaRPr>
                    </a:p>
                  </a:txBody>
                  <a:tcPr marL="0" marR="0" marT="24130" marB="0">
                    <a:solidFill>
                      <a:srgbClr val="F5E0B8"/>
                    </a:solidFill>
                  </a:tcPr>
                </a:tc>
                <a:tc>
                  <a:txBody>
                    <a:bodyPr/>
                    <a:lstStyle/>
                    <a:p>
                      <a:pPr marR="92075" algn="r">
                        <a:lnSpc>
                          <a:spcPct val="100000"/>
                        </a:lnSpc>
                        <a:spcBef>
                          <a:spcPts val="190"/>
                        </a:spcBef>
                      </a:pPr>
                      <a:r>
                        <a:rPr sz="900" spc="-110" dirty="0">
                          <a:latin typeface="Microsoft Sans Serif"/>
                          <a:cs typeface="Microsoft Sans Serif"/>
                        </a:rPr>
                        <a:t>9</a:t>
                      </a:r>
                      <a:r>
                        <a:rPr sz="900" spc="-25" dirty="0">
                          <a:latin typeface="Microsoft Sans Serif"/>
                          <a:cs typeface="Microsoft Sans Serif"/>
                        </a:rPr>
                        <a:t> </a:t>
                      </a:r>
                      <a:r>
                        <a:rPr sz="900" spc="-10" dirty="0">
                          <a:latin typeface="Microsoft Sans Serif"/>
                          <a:cs typeface="Microsoft Sans Serif"/>
                        </a:rPr>
                        <a:t>477,1</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110" dirty="0">
                          <a:latin typeface="Microsoft Sans Serif"/>
                          <a:cs typeface="Microsoft Sans Serif"/>
                        </a:rPr>
                        <a:t>9</a:t>
                      </a:r>
                      <a:r>
                        <a:rPr sz="900" spc="-25" dirty="0">
                          <a:latin typeface="Microsoft Sans Serif"/>
                          <a:cs typeface="Microsoft Sans Serif"/>
                        </a:rPr>
                        <a:t> </a:t>
                      </a:r>
                      <a:r>
                        <a:rPr sz="900" spc="-10" dirty="0">
                          <a:latin typeface="Microsoft Sans Serif"/>
                          <a:cs typeface="Microsoft Sans Serif"/>
                        </a:rPr>
                        <a:t>499,5</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110" dirty="0">
                          <a:latin typeface="Microsoft Sans Serif"/>
                          <a:cs typeface="Microsoft Sans Serif"/>
                        </a:rPr>
                        <a:t>9</a:t>
                      </a:r>
                      <a:r>
                        <a:rPr sz="900" spc="-25" dirty="0">
                          <a:latin typeface="Microsoft Sans Serif"/>
                          <a:cs typeface="Microsoft Sans Serif"/>
                        </a:rPr>
                        <a:t> </a:t>
                      </a:r>
                      <a:r>
                        <a:rPr sz="900" spc="-10" dirty="0">
                          <a:latin typeface="Microsoft Sans Serif"/>
                          <a:cs typeface="Microsoft Sans Serif"/>
                        </a:rPr>
                        <a:t>549,2</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110" dirty="0">
                          <a:latin typeface="Microsoft Sans Serif"/>
                          <a:cs typeface="Microsoft Sans Serif"/>
                        </a:rPr>
                        <a:t>9</a:t>
                      </a:r>
                      <a:r>
                        <a:rPr sz="900" spc="-25" dirty="0">
                          <a:latin typeface="Microsoft Sans Serif"/>
                          <a:cs typeface="Microsoft Sans Serif"/>
                        </a:rPr>
                        <a:t> </a:t>
                      </a:r>
                      <a:r>
                        <a:rPr sz="900" spc="-10" dirty="0">
                          <a:latin typeface="Microsoft Sans Serif"/>
                          <a:cs typeface="Microsoft Sans Serif"/>
                        </a:rPr>
                        <a:t>565,8</a:t>
                      </a:r>
                      <a:endParaRPr sz="900">
                        <a:latin typeface="Microsoft Sans Serif"/>
                        <a:cs typeface="Microsoft Sans Serif"/>
                      </a:endParaRPr>
                    </a:p>
                  </a:txBody>
                  <a:tcPr marL="0" marR="0" marT="24130" marB="0"/>
                </a:tc>
                <a:tc>
                  <a:txBody>
                    <a:bodyPr/>
                    <a:lstStyle/>
                    <a:p>
                      <a:pPr marR="91440" algn="r">
                        <a:lnSpc>
                          <a:spcPct val="100000"/>
                        </a:lnSpc>
                        <a:spcBef>
                          <a:spcPts val="190"/>
                        </a:spcBef>
                      </a:pPr>
                      <a:r>
                        <a:rPr sz="900" spc="-110" dirty="0">
                          <a:latin typeface="Microsoft Sans Serif"/>
                          <a:cs typeface="Microsoft Sans Serif"/>
                        </a:rPr>
                        <a:t>9</a:t>
                      </a:r>
                      <a:r>
                        <a:rPr sz="900" spc="-25" dirty="0">
                          <a:latin typeface="Microsoft Sans Serif"/>
                          <a:cs typeface="Microsoft Sans Serif"/>
                        </a:rPr>
                        <a:t> </a:t>
                      </a:r>
                      <a:r>
                        <a:rPr sz="900" spc="-10" dirty="0">
                          <a:latin typeface="Microsoft Sans Serif"/>
                          <a:cs typeface="Microsoft Sans Serif"/>
                        </a:rPr>
                        <a:t>582,0</a:t>
                      </a:r>
                      <a:endParaRPr sz="900">
                        <a:latin typeface="Microsoft Sans Serif"/>
                        <a:cs typeface="Microsoft Sans Serif"/>
                      </a:endParaRPr>
                    </a:p>
                  </a:txBody>
                  <a:tcPr marL="0" marR="0" marT="24130" marB="0"/>
                </a:tc>
                <a:tc>
                  <a:txBody>
                    <a:bodyPr/>
                    <a:lstStyle/>
                    <a:p>
                      <a:pPr marR="92710" algn="r">
                        <a:lnSpc>
                          <a:spcPct val="100000"/>
                        </a:lnSpc>
                        <a:spcBef>
                          <a:spcPts val="190"/>
                        </a:spcBef>
                      </a:pPr>
                      <a:r>
                        <a:rPr sz="900" spc="-110" dirty="0">
                          <a:latin typeface="Microsoft Sans Serif"/>
                          <a:cs typeface="Microsoft Sans Serif"/>
                        </a:rPr>
                        <a:t>9</a:t>
                      </a:r>
                      <a:r>
                        <a:rPr sz="900" spc="-25" dirty="0">
                          <a:latin typeface="Microsoft Sans Serif"/>
                          <a:cs typeface="Microsoft Sans Serif"/>
                        </a:rPr>
                        <a:t> </a:t>
                      </a:r>
                      <a:r>
                        <a:rPr sz="900" spc="-10" dirty="0">
                          <a:latin typeface="Microsoft Sans Serif"/>
                          <a:cs typeface="Microsoft Sans Serif"/>
                        </a:rPr>
                        <a:t>598,5</a:t>
                      </a:r>
                      <a:endParaRPr sz="900">
                        <a:latin typeface="Microsoft Sans Serif"/>
                        <a:cs typeface="Microsoft Sans Serif"/>
                      </a:endParaRPr>
                    </a:p>
                  </a:txBody>
                  <a:tcPr marL="0" marR="0" marT="24130" marB="0"/>
                </a:tc>
                <a:tc>
                  <a:txBody>
                    <a:bodyPr/>
                    <a:lstStyle/>
                    <a:p>
                      <a:pPr marR="83185" algn="r">
                        <a:lnSpc>
                          <a:spcPct val="100000"/>
                        </a:lnSpc>
                        <a:spcBef>
                          <a:spcPts val="190"/>
                        </a:spcBef>
                      </a:pPr>
                      <a:r>
                        <a:rPr sz="900" spc="-110" dirty="0">
                          <a:latin typeface="Microsoft Sans Serif"/>
                          <a:cs typeface="Microsoft Sans Serif"/>
                        </a:rPr>
                        <a:t>9</a:t>
                      </a:r>
                      <a:r>
                        <a:rPr sz="900" spc="-25" dirty="0">
                          <a:latin typeface="Microsoft Sans Serif"/>
                          <a:cs typeface="Microsoft Sans Serif"/>
                        </a:rPr>
                        <a:t> </a:t>
                      </a:r>
                      <a:r>
                        <a:rPr sz="900" spc="-10" dirty="0">
                          <a:latin typeface="Microsoft Sans Serif"/>
                          <a:cs typeface="Microsoft Sans Serif"/>
                        </a:rPr>
                        <a:t>620,9</a:t>
                      </a:r>
                      <a:endParaRPr sz="900">
                        <a:latin typeface="Microsoft Sans Serif"/>
                        <a:cs typeface="Microsoft Sans Serif"/>
                      </a:endParaRPr>
                    </a:p>
                  </a:txBody>
                  <a:tcPr marL="0" marR="0" marT="24130" marB="0"/>
                </a:tc>
                <a:tc>
                  <a:txBody>
                    <a:bodyPr/>
                    <a:lstStyle/>
                    <a:p>
                      <a:pPr marL="5715" algn="ctr">
                        <a:lnSpc>
                          <a:spcPct val="100000"/>
                        </a:lnSpc>
                        <a:spcBef>
                          <a:spcPts val="190"/>
                        </a:spcBef>
                      </a:pPr>
                      <a:r>
                        <a:rPr sz="900" spc="-10" dirty="0">
                          <a:latin typeface="Microsoft Sans Serif"/>
                          <a:cs typeface="Microsoft Sans Serif"/>
                        </a:rPr>
                        <a:t>+143,8</a:t>
                      </a:r>
                      <a:endParaRPr sz="900">
                        <a:latin typeface="Microsoft Sans Serif"/>
                        <a:cs typeface="Microsoft Sans Serif"/>
                      </a:endParaRPr>
                    </a:p>
                  </a:txBody>
                  <a:tcPr marL="0" marR="0" marT="24130" marB="0">
                    <a:lnR w="12700">
                      <a:solidFill>
                        <a:srgbClr val="000000"/>
                      </a:solidFill>
                      <a:prstDash val="solid"/>
                    </a:lnR>
                  </a:tcPr>
                </a:tc>
                <a:extLst>
                  <a:ext uri="{0D108BD9-81ED-4DB2-BD59-A6C34878D82A}">
                    <a16:rowId xmlns:a16="http://schemas.microsoft.com/office/drawing/2014/main" val="10001"/>
                  </a:ext>
                </a:extLst>
              </a:tr>
              <a:tr h="193040">
                <a:tc>
                  <a:txBody>
                    <a:bodyPr/>
                    <a:lstStyle/>
                    <a:p>
                      <a:pPr marL="93980">
                        <a:lnSpc>
                          <a:spcPct val="100000"/>
                        </a:lnSpc>
                        <a:spcBef>
                          <a:spcPts val="185"/>
                        </a:spcBef>
                      </a:pPr>
                      <a:r>
                        <a:rPr lang="en-US" sz="900" spc="0" dirty="0">
                          <a:latin typeface="Microsoft Sans Serif"/>
                          <a:cs typeface="Microsoft Sans Serif"/>
                        </a:rPr>
                        <a:t>Forested lands</a:t>
                      </a:r>
                      <a:endParaRPr sz="900" spc="0" dirty="0">
                        <a:latin typeface="Microsoft Sans Serif"/>
                        <a:cs typeface="Microsoft Sans Serif"/>
                      </a:endParaRPr>
                    </a:p>
                  </a:txBody>
                  <a:tcPr marL="0" marR="0" marT="23495" marB="0">
                    <a:lnL w="12700">
                      <a:solidFill>
                        <a:srgbClr val="000000"/>
                      </a:solidFill>
                      <a:prstDash val="solid"/>
                    </a:lnL>
                    <a:solidFill>
                      <a:srgbClr val="DFB479"/>
                    </a:solidFill>
                  </a:tcPr>
                </a:tc>
                <a:tc>
                  <a:txBody>
                    <a:bodyPr/>
                    <a:lstStyle/>
                    <a:p>
                      <a:pPr marL="6985" algn="ctr">
                        <a:lnSpc>
                          <a:spcPct val="100000"/>
                        </a:lnSpc>
                        <a:spcBef>
                          <a:spcPts val="185"/>
                        </a:spcBef>
                      </a:pPr>
                      <a:r>
                        <a:rPr lang="en-US" sz="900" spc="-95" dirty="0">
                          <a:latin typeface="Microsoft Sans Serif"/>
                          <a:cs typeface="Microsoft Sans Serif"/>
                        </a:rPr>
                        <a:t>kha</a:t>
                      </a:r>
                      <a:endParaRPr sz="900" dirty="0">
                        <a:latin typeface="Microsoft Sans Serif"/>
                        <a:cs typeface="Microsoft Sans Serif"/>
                      </a:endParaRPr>
                    </a:p>
                  </a:txBody>
                  <a:tcPr marL="0" marR="0" marT="23495" marB="0">
                    <a:solidFill>
                      <a:srgbClr val="F5E0B8"/>
                    </a:solidFill>
                  </a:tcPr>
                </a:tc>
                <a:tc>
                  <a:txBody>
                    <a:bodyPr/>
                    <a:lstStyle/>
                    <a:p>
                      <a:pPr marR="92075" algn="r">
                        <a:lnSpc>
                          <a:spcPct val="100000"/>
                        </a:lnSpc>
                        <a:spcBef>
                          <a:spcPts val="185"/>
                        </a:spcBef>
                      </a:pPr>
                      <a:r>
                        <a:rPr sz="900" spc="-110" dirty="0">
                          <a:latin typeface="Microsoft Sans Serif"/>
                          <a:cs typeface="Microsoft Sans Serif"/>
                        </a:rPr>
                        <a:t>8</a:t>
                      </a:r>
                      <a:r>
                        <a:rPr sz="900" spc="-25" dirty="0">
                          <a:latin typeface="Microsoft Sans Serif"/>
                          <a:cs typeface="Microsoft Sans Serif"/>
                        </a:rPr>
                        <a:t> </a:t>
                      </a:r>
                      <a:r>
                        <a:rPr sz="900" spc="-10" dirty="0">
                          <a:latin typeface="Microsoft Sans Serif"/>
                          <a:cs typeface="Microsoft Sans Serif"/>
                        </a:rPr>
                        <a:t>160,4</a:t>
                      </a:r>
                      <a:endParaRPr sz="900">
                        <a:latin typeface="Microsoft Sans Serif"/>
                        <a:cs typeface="Microsoft Sans Serif"/>
                      </a:endParaRPr>
                    </a:p>
                  </a:txBody>
                  <a:tcPr marL="0" marR="0" marT="23495" marB="0"/>
                </a:tc>
                <a:tc>
                  <a:txBody>
                    <a:bodyPr/>
                    <a:lstStyle/>
                    <a:p>
                      <a:pPr marR="92075" algn="r">
                        <a:lnSpc>
                          <a:spcPct val="100000"/>
                        </a:lnSpc>
                        <a:spcBef>
                          <a:spcPts val="185"/>
                        </a:spcBef>
                      </a:pPr>
                      <a:r>
                        <a:rPr sz="900" spc="-110" dirty="0">
                          <a:latin typeface="Microsoft Sans Serif"/>
                          <a:cs typeface="Microsoft Sans Serif"/>
                        </a:rPr>
                        <a:t>8</a:t>
                      </a:r>
                      <a:r>
                        <a:rPr sz="900" spc="-25" dirty="0">
                          <a:latin typeface="Microsoft Sans Serif"/>
                          <a:cs typeface="Microsoft Sans Serif"/>
                        </a:rPr>
                        <a:t> </a:t>
                      </a:r>
                      <a:r>
                        <a:rPr sz="900" spc="-10" dirty="0">
                          <a:latin typeface="Microsoft Sans Serif"/>
                          <a:cs typeface="Microsoft Sans Serif"/>
                        </a:rPr>
                        <a:t>204,2</a:t>
                      </a:r>
                      <a:endParaRPr sz="900">
                        <a:latin typeface="Microsoft Sans Serif"/>
                        <a:cs typeface="Microsoft Sans Serif"/>
                      </a:endParaRPr>
                    </a:p>
                  </a:txBody>
                  <a:tcPr marL="0" marR="0" marT="23495" marB="0"/>
                </a:tc>
                <a:tc>
                  <a:txBody>
                    <a:bodyPr/>
                    <a:lstStyle/>
                    <a:p>
                      <a:pPr marR="92075" algn="r">
                        <a:lnSpc>
                          <a:spcPct val="100000"/>
                        </a:lnSpc>
                        <a:spcBef>
                          <a:spcPts val="185"/>
                        </a:spcBef>
                      </a:pPr>
                      <a:r>
                        <a:rPr sz="900" spc="-110" dirty="0">
                          <a:latin typeface="Microsoft Sans Serif"/>
                          <a:cs typeface="Microsoft Sans Serif"/>
                        </a:rPr>
                        <a:t>8</a:t>
                      </a:r>
                      <a:r>
                        <a:rPr sz="900" spc="-25" dirty="0">
                          <a:latin typeface="Microsoft Sans Serif"/>
                          <a:cs typeface="Microsoft Sans Serif"/>
                        </a:rPr>
                        <a:t> </a:t>
                      </a:r>
                      <a:r>
                        <a:rPr sz="900" spc="-10" dirty="0">
                          <a:latin typeface="Microsoft Sans Serif"/>
                          <a:cs typeface="Microsoft Sans Serif"/>
                        </a:rPr>
                        <a:t>239,8</a:t>
                      </a:r>
                      <a:endParaRPr sz="900">
                        <a:latin typeface="Microsoft Sans Serif"/>
                        <a:cs typeface="Microsoft Sans Serif"/>
                      </a:endParaRPr>
                    </a:p>
                  </a:txBody>
                  <a:tcPr marL="0" marR="0" marT="23495" marB="0"/>
                </a:tc>
                <a:tc>
                  <a:txBody>
                    <a:bodyPr/>
                    <a:lstStyle/>
                    <a:p>
                      <a:pPr marR="92075" algn="r">
                        <a:lnSpc>
                          <a:spcPct val="100000"/>
                        </a:lnSpc>
                        <a:spcBef>
                          <a:spcPts val="185"/>
                        </a:spcBef>
                      </a:pPr>
                      <a:r>
                        <a:rPr sz="900" spc="-110" dirty="0">
                          <a:latin typeface="Microsoft Sans Serif"/>
                          <a:cs typeface="Microsoft Sans Serif"/>
                        </a:rPr>
                        <a:t>8</a:t>
                      </a:r>
                      <a:r>
                        <a:rPr sz="900" spc="-25" dirty="0">
                          <a:latin typeface="Microsoft Sans Serif"/>
                          <a:cs typeface="Microsoft Sans Serif"/>
                        </a:rPr>
                        <a:t> </a:t>
                      </a:r>
                      <a:r>
                        <a:rPr sz="900" spc="-10" dirty="0">
                          <a:latin typeface="Microsoft Sans Serif"/>
                          <a:cs typeface="Microsoft Sans Serif"/>
                        </a:rPr>
                        <a:t>259,4</a:t>
                      </a:r>
                      <a:endParaRPr sz="900">
                        <a:latin typeface="Microsoft Sans Serif"/>
                        <a:cs typeface="Microsoft Sans Serif"/>
                      </a:endParaRPr>
                    </a:p>
                  </a:txBody>
                  <a:tcPr marL="0" marR="0" marT="23495" marB="0"/>
                </a:tc>
                <a:tc>
                  <a:txBody>
                    <a:bodyPr/>
                    <a:lstStyle/>
                    <a:p>
                      <a:pPr marR="91440" algn="r">
                        <a:lnSpc>
                          <a:spcPct val="100000"/>
                        </a:lnSpc>
                        <a:spcBef>
                          <a:spcPts val="185"/>
                        </a:spcBef>
                      </a:pPr>
                      <a:r>
                        <a:rPr sz="900" spc="-110" dirty="0">
                          <a:latin typeface="Microsoft Sans Serif"/>
                          <a:cs typeface="Microsoft Sans Serif"/>
                        </a:rPr>
                        <a:t>8</a:t>
                      </a:r>
                      <a:r>
                        <a:rPr sz="900" spc="-25" dirty="0">
                          <a:latin typeface="Microsoft Sans Serif"/>
                          <a:cs typeface="Microsoft Sans Serif"/>
                        </a:rPr>
                        <a:t> </a:t>
                      </a:r>
                      <a:r>
                        <a:rPr sz="900" spc="-10" dirty="0">
                          <a:latin typeface="Microsoft Sans Serif"/>
                          <a:cs typeface="Microsoft Sans Serif"/>
                        </a:rPr>
                        <a:t>260,9</a:t>
                      </a:r>
                      <a:endParaRPr sz="900">
                        <a:latin typeface="Microsoft Sans Serif"/>
                        <a:cs typeface="Microsoft Sans Serif"/>
                      </a:endParaRPr>
                    </a:p>
                  </a:txBody>
                  <a:tcPr marL="0" marR="0" marT="23495" marB="0"/>
                </a:tc>
                <a:tc>
                  <a:txBody>
                    <a:bodyPr/>
                    <a:lstStyle/>
                    <a:p>
                      <a:pPr marR="92710" algn="r">
                        <a:lnSpc>
                          <a:spcPct val="100000"/>
                        </a:lnSpc>
                        <a:spcBef>
                          <a:spcPts val="185"/>
                        </a:spcBef>
                      </a:pPr>
                      <a:r>
                        <a:rPr sz="900" spc="-110" dirty="0">
                          <a:latin typeface="Microsoft Sans Serif"/>
                          <a:cs typeface="Microsoft Sans Serif"/>
                        </a:rPr>
                        <a:t>8</a:t>
                      </a:r>
                      <a:r>
                        <a:rPr sz="900" spc="-25" dirty="0">
                          <a:latin typeface="Microsoft Sans Serif"/>
                          <a:cs typeface="Microsoft Sans Serif"/>
                        </a:rPr>
                        <a:t> </a:t>
                      </a:r>
                      <a:r>
                        <a:rPr sz="900" spc="-10" dirty="0">
                          <a:latin typeface="Microsoft Sans Serif"/>
                          <a:cs typeface="Microsoft Sans Serif"/>
                        </a:rPr>
                        <a:t>256,9</a:t>
                      </a:r>
                      <a:endParaRPr sz="900">
                        <a:latin typeface="Microsoft Sans Serif"/>
                        <a:cs typeface="Microsoft Sans Serif"/>
                      </a:endParaRPr>
                    </a:p>
                  </a:txBody>
                  <a:tcPr marL="0" marR="0" marT="23495" marB="0"/>
                </a:tc>
                <a:tc>
                  <a:txBody>
                    <a:bodyPr/>
                    <a:lstStyle/>
                    <a:p>
                      <a:pPr marR="83185" algn="r">
                        <a:lnSpc>
                          <a:spcPct val="100000"/>
                        </a:lnSpc>
                        <a:spcBef>
                          <a:spcPts val="185"/>
                        </a:spcBef>
                      </a:pPr>
                      <a:r>
                        <a:rPr sz="900" spc="-110" dirty="0">
                          <a:latin typeface="Microsoft Sans Serif"/>
                          <a:cs typeface="Microsoft Sans Serif"/>
                        </a:rPr>
                        <a:t>8</a:t>
                      </a:r>
                      <a:r>
                        <a:rPr sz="900" spc="-25" dirty="0">
                          <a:latin typeface="Microsoft Sans Serif"/>
                          <a:cs typeface="Microsoft Sans Serif"/>
                        </a:rPr>
                        <a:t> </a:t>
                      </a:r>
                      <a:r>
                        <a:rPr sz="900" spc="-10" dirty="0">
                          <a:latin typeface="Microsoft Sans Serif"/>
                          <a:cs typeface="Microsoft Sans Serif"/>
                        </a:rPr>
                        <a:t>280,3</a:t>
                      </a:r>
                      <a:endParaRPr sz="900">
                        <a:latin typeface="Microsoft Sans Serif"/>
                        <a:cs typeface="Microsoft Sans Serif"/>
                      </a:endParaRPr>
                    </a:p>
                  </a:txBody>
                  <a:tcPr marL="0" marR="0" marT="23495" marB="0"/>
                </a:tc>
                <a:tc>
                  <a:txBody>
                    <a:bodyPr/>
                    <a:lstStyle/>
                    <a:p>
                      <a:pPr marL="5715" algn="ctr">
                        <a:lnSpc>
                          <a:spcPct val="100000"/>
                        </a:lnSpc>
                        <a:spcBef>
                          <a:spcPts val="185"/>
                        </a:spcBef>
                      </a:pPr>
                      <a:r>
                        <a:rPr sz="900" spc="-10" dirty="0">
                          <a:latin typeface="Microsoft Sans Serif"/>
                          <a:cs typeface="Microsoft Sans Serif"/>
                        </a:rPr>
                        <a:t>+119,9</a:t>
                      </a:r>
                      <a:endParaRPr sz="900">
                        <a:latin typeface="Microsoft Sans Serif"/>
                        <a:cs typeface="Microsoft Sans Serif"/>
                      </a:endParaRPr>
                    </a:p>
                  </a:txBody>
                  <a:tcPr marL="0" marR="0" marT="23495" marB="0">
                    <a:lnR w="12700">
                      <a:solidFill>
                        <a:srgbClr val="000000"/>
                      </a:solidFill>
                      <a:prstDash val="solid"/>
                    </a:lnR>
                  </a:tcPr>
                </a:tc>
                <a:extLst>
                  <a:ext uri="{0D108BD9-81ED-4DB2-BD59-A6C34878D82A}">
                    <a16:rowId xmlns:a16="http://schemas.microsoft.com/office/drawing/2014/main" val="10002"/>
                  </a:ext>
                </a:extLst>
              </a:tr>
              <a:tr h="193675">
                <a:tc>
                  <a:txBody>
                    <a:bodyPr/>
                    <a:lstStyle/>
                    <a:p>
                      <a:pPr marL="93980">
                        <a:lnSpc>
                          <a:spcPct val="100000"/>
                        </a:lnSpc>
                        <a:spcBef>
                          <a:spcPts val="175"/>
                        </a:spcBef>
                      </a:pPr>
                      <a:r>
                        <a:rPr lang="en-US" sz="900" spc="0" dirty="0">
                          <a:latin typeface="Microsoft Sans Serif"/>
                          <a:cs typeface="Microsoft Sans Serif"/>
                        </a:rPr>
                        <a:t>Woodiness</a:t>
                      </a:r>
                      <a:endParaRPr sz="900" spc="0" dirty="0">
                        <a:latin typeface="Microsoft Sans Serif"/>
                        <a:cs typeface="Microsoft Sans Serif"/>
                      </a:endParaRPr>
                    </a:p>
                  </a:txBody>
                  <a:tcPr marL="0" marR="0" marT="22225" marB="0">
                    <a:lnL w="12700">
                      <a:solidFill>
                        <a:srgbClr val="000000"/>
                      </a:solidFill>
                      <a:prstDash val="solid"/>
                    </a:lnL>
                    <a:solidFill>
                      <a:srgbClr val="DFB479"/>
                    </a:solidFill>
                  </a:tcPr>
                </a:tc>
                <a:tc>
                  <a:txBody>
                    <a:bodyPr/>
                    <a:lstStyle/>
                    <a:p>
                      <a:pPr marL="11430" algn="ctr">
                        <a:lnSpc>
                          <a:spcPct val="100000"/>
                        </a:lnSpc>
                        <a:spcBef>
                          <a:spcPts val="175"/>
                        </a:spcBef>
                      </a:pPr>
                      <a:r>
                        <a:rPr sz="900" spc="-50" dirty="0">
                          <a:latin typeface="Microsoft Sans Serif"/>
                          <a:cs typeface="Microsoft Sans Serif"/>
                        </a:rPr>
                        <a:t>%</a:t>
                      </a:r>
                      <a:endParaRPr sz="900">
                        <a:latin typeface="Microsoft Sans Serif"/>
                        <a:cs typeface="Microsoft Sans Serif"/>
                      </a:endParaRPr>
                    </a:p>
                  </a:txBody>
                  <a:tcPr marL="0" marR="0" marT="22225" marB="0">
                    <a:solidFill>
                      <a:srgbClr val="F5E0B8"/>
                    </a:solidFill>
                  </a:tcPr>
                </a:tc>
                <a:tc>
                  <a:txBody>
                    <a:bodyPr/>
                    <a:lstStyle/>
                    <a:p>
                      <a:pPr marR="90805" algn="r">
                        <a:lnSpc>
                          <a:spcPct val="100000"/>
                        </a:lnSpc>
                        <a:spcBef>
                          <a:spcPts val="175"/>
                        </a:spcBef>
                      </a:pPr>
                      <a:r>
                        <a:rPr sz="900" spc="-10" dirty="0">
                          <a:latin typeface="Microsoft Sans Serif"/>
                          <a:cs typeface="Microsoft Sans Serif"/>
                        </a:rPr>
                        <a:t>39,3%</a:t>
                      </a:r>
                      <a:endParaRPr sz="900">
                        <a:latin typeface="Microsoft Sans Serif"/>
                        <a:cs typeface="Microsoft Sans Serif"/>
                      </a:endParaRPr>
                    </a:p>
                  </a:txBody>
                  <a:tcPr marL="0" marR="0" marT="22225" marB="0"/>
                </a:tc>
                <a:tc>
                  <a:txBody>
                    <a:bodyPr/>
                    <a:lstStyle/>
                    <a:p>
                      <a:pPr marR="90805" algn="r">
                        <a:lnSpc>
                          <a:spcPct val="100000"/>
                        </a:lnSpc>
                        <a:spcBef>
                          <a:spcPts val="175"/>
                        </a:spcBef>
                      </a:pPr>
                      <a:r>
                        <a:rPr sz="900" spc="-10" dirty="0">
                          <a:latin typeface="Microsoft Sans Serif"/>
                          <a:cs typeface="Microsoft Sans Serif"/>
                        </a:rPr>
                        <a:t>39,5%</a:t>
                      </a:r>
                      <a:endParaRPr sz="900">
                        <a:latin typeface="Microsoft Sans Serif"/>
                        <a:cs typeface="Microsoft Sans Serif"/>
                      </a:endParaRPr>
                    </a:p>
                  </a:txBody>
                  <a:tcPr marL="0" marR="0" marT="22225" marB="0"/>
                </a:tc>
                <a:tc>
                  <a:txBody>
                    <a:bodyPr/>
                    <a:lstStyle/>
                    <a:p>
                      <a:pPr marR="90805" algn="r">
                        <a:lnSpc>
                          <a:spcPct val="100000"/>
                        </a:lnSpc>
                        <a:spcBef>
                          <a:spcPts val="175"/>
                        </a:spcBef>
                      </a:pPr>
                      <a:r>
                        <a:rPr sz="900" spc="-10" dirty="0">
                          <a:latin typeface="Microsoft Sans Serif"/>
                          <a:cs typeface="Microsoft Sans Serif"/>
                        </a:rPr>
                        <a:t>39,7%</a:t>
                      </a:r>
                      <a:endParaRPr sz="900">
                        <a:latin typeface="Microsoft Sans Serif"/>
                        <a:cs typeface="Microsoft Sans Serif"/>
                      </a:endParaRPr>
                    </a:p>
                  </a:txBody>
                  <a:tcPr marL="0" marR="0" marT="22225" marB="0"/>
                </a:tc>
                <a:tc>
                  <a:txBody>
                    <a:bodyPr/>
                    <a:lstStyle/>
                    <a:p>
                      <a:pPr marR="92075" algn="r">
                        <a:lnSpc>
                          <a:spcPct val="100000"/>
                        </a:lnSpc>
                        <a:spcBef>
                          <a:spcPts val="175"/>
                        </a:spcBef>
                      </a:pPr>
                      <a:r>
                        <a:rPr sz="900" spc="-10" dirty="0">
                          <a:latin typeface="Microsoft Sans Serif"/>
                          <a:cs typeface="Microsoft Sans Serif"/>
                        </a:rPr>
                        <a:t>39,8%</a:t>
                      </a:r>
                      <a:endParaRPr sz="900">
                        <a:latin typeface="Microsoft Sans Serif"/>
                        <a:cs typeface="Microsoft Sans Serif"/>
                      </a:endParaRPr>
                    </a:p>
                  </a:txBody>
                  <a:tcPr marL="0" marR="0" marT="22225" marB="0"/>
                </a:tc>
                <a:tc>
                  <a:txBody>
                    <a:bodyPr/>
                    <a:lstStyle/>
                    <a:p>
                      <a:pPr marR="92075" algn="r">
                        <a:lnSpc>
                          <a:spcPct val="100000"/>
                        </a:lnSpc>
                        <a:spcBef>
                          <a:spcPts val="175"/>
                        </a:spcBef>
                      </a:pPr>
                      <a:r>
                        <a:rPr sz="900" spc="-10" dirty="0">
                          <a:latin typeface="Microsoft Sans Serif"/>
                          <a:cs typeface="Microsoft Sans Serif"/>
                        </a:rPr>
                        <a:t>39,8%</a:t>
                      </a:r>
                      <a:endParaRPr sz="900">
                        <a:latin typeface="Microsoft Sans Serif"/>
                        <a:cs typeface="Microsoft Sans Serif"/>
                      </a:endParaRPr>
                    </a:p>
                  </a:txBody>
                  <a:tcPr marL="0" marR="0" marT="22225" marB="0"/>
                </a:tc>
                <a:tc>
                  <a:txBody>
                    <a:bodyPr/>
                    <a:lstStyle/>
                    <a:p>
                      <a:pPr marR="91440" algn="r">
                        <a:lnSpc>
                          <a:spcPct val="100000"/>
                        </a:lnSpc>
                        <a:spcBef>
                          <a:spcPts val="175"/>
                        </a:spcBef>
                      </a:pPr>
                      <a:r>
                        <a:rPr sz="900" spc="-10" dirty="0">
                          <a:latin typeface="Microsoft Sans Serif"/>
                          <a:cs typeface="Microsoft Sans Serif"/>
                        </a:rPr>
                        <a:t>39,8%</a:t>
                      </a:r>
                      <a:endParaRPr sz="900">
                        <a:latin typeface="Microsoft Sans Serif"/>
                        <a:cs typeface="Microsoft Sans Serif"/>
                      </a:endParaRPr>
                    </a:p>
                  </a:txBody>
                  <a:tcPr marL="0" marR="0" marT="22225" marB="0"/>
                </a:tc>
                <a:tc>
                  <a:txBody>
                    <a:bodyPr/>
                    <a:lstStyle/>
                    <a:p>
                      <a:pPr marR="83185" algn="r">
                        <a:lnSpc>
                          <a:spcPct val="100000"/>
                        </a:lnSpc>
                        <a:spcBef>
                          <a:spcPts val="175"/>
                        </a:spcBef>
                      </a:pPr>
                      <a:r>
                        <a:rPr sz="900" spc="-10" dirty="0">
                          <a:latin typeface="Microsoft Sans Serif"/>
                          <a:cs typeface="Microsoft Sans Serif"/>
                        </a:rPr>
                        <a:t>39,9%</a:t>
                      </a:r>
                      <a:endParaRPr sz="900">
                        <a:latin typeface="Microsoft Sans Serif"/>
                        <a:cs typeface="Microsoft Sans Serif"/>
                      </a:endParaRPr>
                    </a:p>
                  </a:txBody>
                  <a:tcPr marL="0" marR="0" marT="22225" marB="0"/>
                </a:tc>
                <a:tc>
                  <a:txBody>
                    <a:bodyPr/>
                    <a:lstStyle/>
                    <a:p>
                      <a:pPr marR="7620" algn="ctr">
                        <a:lnSpc>
                          <a:spcPct val="100000"/>
                        </a:lnSpc>
                        <a:spcBef>
                          <a:spcPts val="175"/>
                        </a:spcBef>
                      </a:pPr>
                      <a:r>
                        <a:rPr sz="900" spc="-100" dirty="0">
                          <a:latin typeface="Microsoft Sans Serif"/>
                          <a:cs typeface="Microsoft Sans Serif"/>
                        </a:rPr>
                        <a:t>+0,6</a:t>
                      </a:r>
                      <a:r>
                        <a:rPr sz="900" spc="-35" dirty="0">
                          <a:latin typeface="Microsoft Sans Serif"/>
                          <a:cs typeface="Microsoft Sans Serif"/>
                        </a:rPr>
                        <a:t> </a:t>
                      </a:r>
                      <a:r>
                        <a:rPr sz="900" spc="-20" dirty="0">
                          <a:latin typeface="Microsoft Sans Serif"/>
                          <a:cs typeface="Microsoft Sans Serif"/>
                        </a:rPr>
                        <a:t>п.п.</a:t>
                      </a:r>
                      <a:endParaRPr sz="900">
                        <a:latin typeface="Microsoft Sans Serif"/>
                        <a:cs typeface="Microsoft Sans Serif"/>
                      </a:endParaRPr>
                    </a:p>
                  </a:txBody>
                  <a:tcPr marL="0" marR="0" marT="22225" marB="0">
                    <a:lnR w="12700">
                      <a:solidFill>
                        <a:srgbClr val="000000"/>
                      </a:solidFill>
                      <a:prstDash val="solid"/>
                    </a:lnR>
                  </a:tcPr>
                </a:tc>
                <a:extLst>
                  <a:ext uri="{0D108BD9-81ED-4DB2-BD59-A6C34878D82A}">
                    <a16:rowId xmlns:a16="http://schemas.microsoft.com/office/drawing/2014/main" val="10003"/>
                  </a:ext>
                </a:extLst>
              </a:tr>
              <a:tr h="194310">
                <a:tc>
                  <a:txBody>
                    <a:bodyPr/>
                    <a:lstStyle/>
                    <a:p>
                      <a:pPr marL="74295">
                        <a:lnSpc>
                          <a:spcPct val="100000"/>
                        </a:lnSpc>
                        <a:spcBef>
                          <a:spcPts val="190"/>
                        </a:spcBef>
                      </a:pPr>
                      <a:r>
                        <a:rPr lang="en-US" sz="900" spc="0" dirty="0">
                          <a:latin typeface="Microsoft Sans Serif"/>
                          <a:cs typeface="Microsoft Sans Serif"/>
                        </a:rPr>
                        <a:t>Total stock of plantings</a:t>
                      </a:r>
                      <a:endParaRPr sz="900" spc="0" dirty="0">
                        <a:latin typeface="Microsoft Sans Serif"/>
                        <a:cs typeface="Microsoft Sans Serif"/>
                      </a:endParaRPr>
                    </a:p>
                  </a:txBody>
                  <a:tcPr marL="0" marR="0" marT="24130" marB="0">
                    <a:lnL w="12700">
                      <a:solidFill>
                        <a:srgbClr val="000000"/>
                      </a:solidFill>
                      <a:prstDash val="solid"/>
                    </a:lnL>
                    <a:solidFill>
                      <a:srgbClr val="DFB479"/>
                    </a:solidFill>
                  </a:tcPr>
                </a:tc>
                <a:tc>
                  <a:txBody>
                    <a:bodyPr/>
                    <a:lstStyle/>
                    <a:p>
                      <a:pPr marL="10160" algn="ctr">
                        <a:lnSpc>
                          <a:spcPct val="100000"/>
                        </a:lnSpc>
                        <a:spcBef>
                          <a:spcPts val="190"/>
                        </a:spcBef>
                      </a:pPr>
                      <a:r>
                        <a:rPr lang="en-US" sz="900" spc="-110" dirty="0">
                          <a:latin typeface="Microsoft Sans Serif"/>
                          <a:cs typeface="Microsoft Sans Serif"/>
                        </a:rPr>
                        <a:t>MMm³</a:t>
                      </a:r>
                      <a:endParaRPr sz="900" dirty="0">
                        <a:latin typeface="Microsoft Sans Serif"/>
                        <a:cs typeface="Microsoft Sans Serif"/>
                      </a:endParaRPr>
                    </a:p>
                  </a:txBody>
                  <a:tcPr marL="0" marR="0" marT="24130" marB="0">
                    <a:solidFill>
                      <a:srgbClr val="F5E0B8"/>
                    </a:solidFill>
                  </a:tcPr>
                </a:tc>
                <a:tc>
                  <a:txBody>
                    <a:bodyPr/>
                    <a:lstStyle/>
                    <a:p>
                      <a:pPr marR="92075" algn="r">
                        <a:lnSpc>
                          <a:spcPct val="100000"/>
                        </a:lnSpc>
                        <a:spcBef>
                          <a:spcPts val="19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692,7</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714,3</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739,9</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772,5</a:t>
                      </a:r>
                      <a:endParaRPr sz="900">
                        <a:latin typeface="Microsoft Sans Serif"/>
                        <a:cs typeface="Microsoft Sans Serif"/>
                      </a:endParaRPr>
                    </a:p>
                  </a:txBody>
                  <a:tcPr marL="0" marR="0" marT="24130" marB="0"/>
                </a:tc>
                <a:tc>
                  <a:txBody>
                    <a:bodyPr/>
                    <a:lstStyle/>
                    <a:p>
                      <a:pPr marR="91440" algn="r">
                        <a:lnSpc>
                          <a:spcPct val="100000"/>
                        </a:lnSpc>
                        <a:spcBef>
                          <a:spcPts val="19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796,0</a:t>
                      </a:r>
                      <a:endParaRPr sz="900">
                        <a:latin typeface="Microsoft Sans Serif"/>
                        <a:cs typeface="Microsoft Sans Serif"/>
                      </a:endParaRPr>
                    </a:p>
                  </a:txBody>
                  <a:tcPr marL="0" marR="0" marT="24130" marB="0"/>
                </a:tc>
                <a:tc>
                  <a:txBody>
                    <a:bodyPr/>
                    <a:lstStyle/>
                    <a:p>
                      <a:pPr marR="92710" algn="r">
                        <a:lnSpc>
                          <a:spcPct val="100000"/>
                        </a:lnSpc>
                        <a:spcBef>
                          <a:spcPts val="19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807,9</a:t>
                      </a:r>
                      <a:endParaRPr sz="900">
                        <a:latin typeface="Microsoft Sans Serif"/>
                        <a:cs typeface="Microsoft Sans Serif"/>
                      </a:endParaRPr>
                    </a:p>
                  </a:txBody>
                  <a:tcPr marL="0" marR="0" marT="24130" marB="0"/>
                </a:tc>
                <a:tc>
                  <a:txBody>
                    <a:bodyPr/>
                    <a:lstStyle/>
                    <a:p>
                      <a:pPr marR="83185" algn="r">
                        <a:lnSpc>
                          <a:spcPct val="100000"/>
                        </a:lnSpc>
                        <a:spcBef>
                          <a:spcPts val="19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831,8</a:t>
                      </a:r>
                      <a:endParaRPr sz="900">
                        <a:latin typeface="Microsoft Sans Serif"/>
                        <a:cs typeface="Microsoft Sans Serif"/>
                      </a:endParaRPr>
                    </a:p>
                  </a:txBody>
                  <a:tcPr marL="0" marR="0" marT="24130" marB="0"/>
                </a:tc>
                <a:tc>
                  <a:txBody>
                    <a:bodyPr/>
                    <a:lstStyle/>
                    <a:p>
                      <a:pPr marL="5715" algn="ctr">
                        <a:lnSpc>
                          <a:spcPct val="100000"/>
                        </a:lnSpc>
                        <a:spcBef>
                          <a:spcPts val="190"/>
                        </a:spcBef>
                      </a:pPr>
                      <a:r>
                        <a:rPr sz="900" spc="-10" dirty="0">
                          <a:latin typeface="Microsoft Sans Serif"/>
                          <a:cs typeface="Microsoft Sans Serif"/>
                        </a:rPr>
                        <a:t>+139,1</a:t>
                      </a:r>
                      <a:endParaRPr sz="900">
                        <a:latin typeface="Microsoft Sans Serif"/>
                        <a:cs typeface="Microsoft Sans Serif"/>
                      </a:endParaRPr>
                    </a:p>
                  </a:txBody>
                  <a:tcPr marL="0" marR="0" marT="24130" marB="0">
                    <a:lnR w="12700">
                      <a:solidFill>
                        <a:srgbClr val="000000"/>
                      </a:solidFill>
                      <a:prstDash val="solid"/>
                    </a:lnR>
                  </a:tcPr>
                </a:tc>
                <a:extLst>
                  <a:ext uri="{0D108BD9-81ED-4DB2-BD59-A6C34878D82A}">
                    <a16:rowId xmlns:a16="http://schemas.microsoft.com/office/drawing/2014/main" val="10004"/>
                  </a:ext>
                </a:extLst>
              </a:tr>
              <a:tr h="193040">
                <a:tc>
                  <a:txBody>
                    <a:bodyPr/>
                    <a:lstStyle/>
                    <a:p>
                      <a:pPr marL="185420">
                        <a:lnSpc>
                          <a:spcPct val="100000"/>
                        </a:lnSpc>
                        <a:spcBef>
                          <a:spcPts val="180"/>
                        </a:spcBef>
                      </a:pPr>
                      <a:r>
                        <a:rPr lang="en-US" sz="900" spc="0" dirty="0">
                          <a:latin typeface="Microsoft Sans Serif"/>
                          <a:cs typeface="Microsoft Sans Serif"/>
                        </a:rPr>
                        <a:t>Coniferous trees</a:t>
                      </a:r>
                      <a:endParaRPr sz="900" spc="0" dirty="0">
                        <a:latin typeface="Microsoft Sans Serif"/>
                        <a:cs typeface="Microsoft Sans Serif"/>
                      </a:endParaRPr>
                    </a:p>
                  </a:txBody>
                  <a:tcPr marL="0" marR="0" marT="22860" marB="0">
                    <a:lnL w="12700">
                      <a:solidFill>
                        <a:srgbClr val="000000"/>
                      </a:solidFill>
                      <a:prstDash val="solid"/>
                    </a:lnL>
                    <a:solidFill>
                      <a:srgbClr val="DFB479"/>
                    </a:solidFill>
                  </a:tcPr>
                </a:tc>
                <a:tc>
                  <a:txBody>
                    <a:bodyPr/>
                    <a:lstStyle/>
                    <a:p>
                      <a:pPr marL="10160" algn="ctr">
                        <a:lnSpc>
                          <a:spcPct val="100000"/>
                        </a:lnSpc>
                        <a:spcBef>
                          <a:spcPts val="180"/>
                        </a:spcBef>
                      </a:pPr>
                      <a:r>
                        <a:rPr lang="en-US" sz="900" spc="-110" dirty="0">
                          <a:latin typeface="Microsoft Sans Serif"/>
                          <a:cs typeface="Microsoft Sans Serif"/>
                        </a:rPr>
                        <a:t>MMm³</a:t>
                      </a:r>
                      <a:endParaRPr sz="900" dirty="0">
                        <a:latin typeface="Microsoft Sans Serif"/>
                        <a:cs typeface="Microsoft Sans Serif"/>
                      </a:endParaRPr>
                    </a:p>
                  </a:txBody>
                  <a:tcPr marL="0" marR="0" marT="22860" marB="0">
                    <a:solidFill>
                      <a:srgbClr val="F5E0B8"/>
                    </a:solidFill>
                  </a:tcPr>
                </a:tc>
                <a:tc>
                  <a:txBody>
                    <a:bodyPr/>
                    <a:lstStyle/>
                    <a:p>
                      <a:pPr marR="92075" algn="r">
                        <a:lnSpc>
                          <a:spcPct val="100000"/>
                        </a:lnSpc>
                        <a:spcBef>
                          <a:spcPts val="18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131,2</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144,6</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160,8</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182,3</a:t>
                      </a:r>
                      <a:endParaRPr sz="900">
                        <a:latin typeface="Microsoft Sans Serif"/>
                        <a:cs typeface="Microsoft Sans Serif"/>
                      </a:endParaRPr>
                    </a:p>
                  </a:txBody>
                  <a:tcPr marL="0" marR="0" marT="22860" marB="0"/>
                </a:tc>
                <a:tc>
                  <a:txBody>
                    <a:bodyPr/>
                    <a:lstStyle/>
                    <a:p>
                      <a:pPr marR="91440" algn="r">
                        <a:lnSpc>
                          <a:spcPct val="100000"/>
                        </a:lnSpc>
                        <a:spcBef>
                          <a:spcPts val="18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194,9</a:t>
                      </a:r>
                      <a:endParaRPr sz="900" dirty="0">
                        <a:latin typeface="Microsoft Sans Serif"/>
                        <a:cs typeface="Microsoft Sans Serif"/>
                      </a:endParaRPr>
                    </a:p>
                  </a:txBody>
                  <a:tcPr marL="0" marR="0" marT="22860" marB="0"/>
                </a:tc>
                <a:tc>
                  <a:txBody>
                    <a:bodyPr/>
                    <a:lstStyle/>
                    <a:p>
                      <a:pPr marR="92710" algn="r">
                        <a:lnSpc>
                          <a:spcPct val="100000"/>
                        </a:lnSpc>
                        <a:spcBef>
                          <a:spcPts val="18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197,6</a:t>
                      </a:r>
                      <a:endParaRPr sz="900">
                        <a:latin typeface="Microsoft Sans Serif"/>
                        <a:cs typeface="Microsoft Sans Serif"/>
                      </a:endParaRPr>
                    </a:p>
                  </a:txBody>
                  <a:tcPr marL="0" marR="0" marT="22860" marB="0"/>
                </a:tc>
                <a:tc>
                  <a:txBody>
                    <a:bodyPr/>
                    <a:lstStyle/>
                    <a:p>
                      <a:pPr marR="83185" algn="r">
                        <a:lnSpc>
                          <a:spcPct val="100000"/>
                        </a:lnSpc>
                        <a:spcBef>
                          <a:spcPts val="180"/>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206,8</a:t>
                      </a:r>
                      <a:endParaRPr sz="900">
                        <a:latin typeface="Microsoft Sans Serif"/>
                        <a:cs typeface="Microsoft Sans Serif"/>
                      </a:endParaRPr>
                    </a:p>
                  </a:txBody>
                  <a:tcPr marL="0" marR="0" marT="22860" marB="0"/>
                </a:tc>
                <a:tc>
                  <a:txBody>
                    <a:bodyPr/>
                    <a:lstStyle/>
                    <a:p>
                      <a:pPr marL="1270" algn="ctr">
                        <a:lnSpc>
                          <a:spcPct val="100000"/>
                        </a:lnSpc>
                        <a:spcBef>
                          <a:spcPts val="180"/>
                        </a:spcBef>
                      </a:pPr>
                      <a:r>
                        <a:rPr sz="900" spc="-10" dirty="0">
                          <a:latin typeface="Microsoft Sans Serif"/>
                          <a:cs typeface="Microsoft Sans Serif"/>
                        </a:rPr>
                        <a:t>+75,6</a:t>
                      </a:r>
                      <a:endParaRPr sz="900">
                        <a:latin typeface="Microsoft Sans Serif"/>
                        <a:cs typeface="Microsoft Sans Serif"/>
                      </a:endParaRPr>
                    </a:p>
                  </a:txBody>
                  <a:tcPr marL="0" marR="0" marT="22860" marB="0">
                    <a:lnR w="12700">
                      <a:solidFill>
                        <a:srgbClr val="000000"/>
                      </a:solidFill>
                      <a:prstDash val="solid"/>
                    </a:lnR>
                  </a:tcPr>
                </a:tc>
                <a:extLst>
                  <a:ext uri="{0D108BD9-81ED-4DB2-BD59-A6C34878D82A}">
                    <a16:rowId xmlns:a16="http://schemas.microsoft.com/office/drawing/2014/main" val="10005"/>
                  </a:ext>
                </a:extLst>
              </a:tr>
              <a:tr h="193040">
                <a:tc>
                  <a:txBody>
                    <a:bodyPr/>
                    <a:lstStyle/>
                    <a:p>
                      <a:pPr marL="185420">
                        <a:lnSpc>
                          <a:spcPct val="100000"/>
                        </a:lnSpc>
                        <a:spcBef>
                          <a:spcPts val="180"/>
                        </a:spcBef>
                      </a:pPr>
                      <a:r>
                        <a:rPr lang="en-US" sz="900" spc="0" dirty="0">
                          <a:latin typeface="Microsoft Sans Serif"/>
                          <a:cs typeface="Microsoft Sans Serif"/>
                        </a:rPr>
                        <a:t>Hard - faced</a:t>
                      </a:r>
                      <a:endParaRPr sz="900" spc="0" dirty="0">
                        <a:latin typeface="Microsoft Sans Serif"/>
                        <a:cs typeface="Microsoft Sans Serif"/>
                      </a:endParaRPr>
                    </a:p>
                  </a:txBody>
                  <a:tcPr marL="0" marR="0" marT="22860" marB="0">
                    <a:lnL w="12700">
                      <a:solidFill>
                        <a:srgbClr val="000000"/>
                      </a:solidFill>
                      <a:prstDash val="solid"/>
                    </a:lnL>
                    <a:solidFill>
                      <a:srgbClr val="DFB479"/>
                    </a:solidFill>
                  </a:tcPr>
                </a:tc>
                <a:tc>
                  <a:txBody>
                    <a:bodyPr/>
                    <a:lstStyle/>
                    <a:p>
                      <a:pPr marL="10160" algn="ctr">
                        <a:lnSpc>
                          <a:spcPct val="100000"/>
                        </a:lnSpc>
                        <a:spcBef>
                          <a:spcPts val="180"/>
                        </a:spcBef>
                      </a:pPr>
                      <a:r>
                        <a:rPr lang="en-US" sz="900" spc="-110" dirty="0">
                          <a:latin typeface="Microsoft Sans Serif"/>
                          <a:cs typeface="Microsoft Sans Serif"/>
                        </a:rPr>
                        <a:t>MMm³</a:t>
                      </a:r>
                      <a:endParaRPr sz="900" dirty="0">
                        <a:latin typeface="Microsoft Sans Serif"/>
                        <a:cs typeface="Microsoft Sans Serif"/>
                      </a:endParaRPr>
                    </a:p>
                  </a:txBody>
                  <a:tcPr marL="0" marR="0" marT="22860" marB="0">
                    <a:solidFill>
                      <a:srgbClr val="F5E0B8"/>
                    </a:solidFill>
                  </a:tcPr>
                </a:tc>
                <a:tc>
                  <a:txBody>
                    <a:bodyPr/>
                    <a:lstStyle/>
                    <a:p>
                      <a:pPr marR="92075" algn="r">
                        <a:lnSpc>
                          <a:spcPct val="100000"/>
                        </a:lnSpc>
                        <a:spcBef>
                          <a:spcPts val="180"/>
                        </a:spcBef>
                      </a:pPr>
                      <a:r>
                        <a:rPr sz="900" spc="-20" dirty="0">
                          <a:latin typeface="Microsoft Sans Serif"/>
                          <a:cs typeface="Microsoft Sans Serif"/>
                        </a:rPr>
                        <a:t>57,9</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20" dirty="0">
                          <a:latin typeface="Microsoft Sans Serif"/>
                          <a:cs typeface="Microsoft Sans Serif"/>
                        </a:rPr>
                        <a:t>58,5</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20" dirty="0">
                          <a:latin typeface="Microsoft Sans Serif"/>
                          <a:cs typeface="Microsoft Sans Serif"/>
                        </a:rPr>
                        <a:t>59,0</a:t>
                      </a:r>
                      <a:endParaRPr sz="900">
                        <a:latin typeface="Microsoft Sans Serif"/>
                        <a:cs typeface="Microsoft Sans Serif"/>
                      </a:endParaRPr>
                    </a:p>
                  </a:txBody>
                  <a:tcPr marL="0" marR="0" marT="22860" marB="0"/>
                </a:tc>
                <a:tc>
                  <a:txBody>
                    <a:bodyPr/>
                    <a:lstStyle/>
                    <a:p>
                      <a:pPr marR="91440" algn="r">
                        <a:lnSpc>
                          <a:spcPct val="100000"/>
                        </a:lnSpc>
                        <a:spcBef>
                          <a:spcPts val="180"/>
                        </a:spcBef>
                      </a:pPr>
                      <a:r>
                        <a:rPr sz="900" spc="-20" dirty="0">
                          <a:latin typeface="Microsoft Sans Serif"/>
                          <a:cs typeface="Microsoft Sans Serif"/>
                        </a:rPr>
                        <a:t>59,5</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20" dirty="0">
                          <a:latin typeface="Microsoft Sans Serif"/>
                          <a:cs typeface="Microsoft Sans Serif"/>
                        </a:rPr>
                        <a:t>60,0</a:t>
                      </a:r>
                      <a:endParaRPr sz="900">
                        <a:latin typeface="Microsoft Sans Serif"/>
                        <a:cs typeface="Microsoft Sans Serif"/>
                      </a:endParaRPr>
                    </a:p>
                  </a:txBody>
                  <a:tcPr marL="0" marR="0" marT="22860" marB="0"/>
                </a:tc>
                <a:tc>
                  <a:txBody>
                    <a:bodyPr/>
                    <a:lstStyle/>
                    <a:p>
                      <a:pPr marR="92710" algn="r">
                        <a:lnSpc>
                          <a:spcPct val="100000"/>
                        </a:lnSpc>
                        <a:spcBef>
                          <a:spcPts val="180"/>
                        </a:spcBef>
                      </a:pPr>
                      <a:r>
                        <a:rPr sz="900" spc="-20" dirty="0">
                          <a:latin typeface="Microsoft Sans Serif"/>
                          <a:cs typeface="Microsoft Sans Serif"/>
                        </a:rPr>
                        <a:t>61,0</a:t>
                      </a:r>
                      <a:endParaRPr sz="900">
                        <a:latin typeface="Microsoft Sans Serif"/>
                        <a:cs typeface="Microsoft Sans Serif"/>
                      </a:endParaRPr>
                    </a:p>
                  </a:txBody>
                  <a:tcPr marL="0" marR="0" marT="22860" marB="0"/>
                </a:tc>
                <a:tc>
                  <a:txBody>
                    <a:bodyPr/>
                    <a:lstStyle/>
                    <a:p>
                      <a:pPr marR="83185" algn="r">
                        <a:lnSpc>
                          <a:spcPct val="100000"/>
                        </a:lnSpc>
                        <a:spcBef>
                          <a:spcPts val="180"/>
                        </a:spcBef>
                      </a:pPr>
                      <a:r>
                        <a:rPr sz="900" spc="-20" dirty="0">
                          <a:latin typeface="Microsoft Sans Serif"/>
                          <a:cs typeface="Microsoft Sans Serif"/>
                        </a:rPr>
                        <a:t>61,9</a:t>
                      </a:r>
                      <a:endParaRPr sz="900">
                        <a:latin typeface="Microsoft Sans Serif"/>
                        <a:cs typeface="Microsoft Sans Serif"/>
                      </a:endParaRPr>
                    </a:p>
                  </a:txBody>
                  <a:tcPr marL="0" marR="0" marT="22860" marB="0"/>
                </a:tc>
                <a:tc>
                  <a:txBody>
                    <a:bodyPr/>
                    <a:lstStyle/>
                    <a:p>
                      <a:pPr marR="14604" algn="ctr">
                        <a:lnSpc>
                          <a:spcPct val="100000"/>
                        </a:lnSpc>
                        <a:spcBef>
                          <a:spcPts val="180"/>
                        </a:spcBef>
                      </a:pPr>
                      <a:r>
                        <a:rPr sz="900" spc="-20" dirty="0">
                          <a:latin typeface="Microsoft Sans Serif"/>
                          <a:cs typeface="Microsoft Sans Serif"/>
                        </a:rPr>
                        <a:t>+4,0</a:t>
                      </a:r>
                      <a:endParaRPr sz="900">
                        <a:latin typeface="Microsoft Sans Serif"/>
                        <a:cs typeface="Microsoft Sans Serif"/>
                      </a:endParaRPr>
                    </a:p>
                  </a:txBody>
                  <a:tcPr marL="0" marR="0" marT="22860" marB="0">
                    <a:lnR w="12700">
                      <a:solidFill>
                        <a:srgbClr val="000000"/>
                      </a:solidFill>
                      <a:prstDash val="solid"/>
                    </a:lnR>
                  </a:tcPr>
                </a:tc>
                <a:extLst>
                  <a:ext uri="{0D108BD9-81ED-4DB2-BD59-A6C34878D82A}">
                    <a16:rowId xmlns:a16="http://schemas.microsoft.com/office/drawing/2014/main" val="10006"/>
                  </a:ext>
                </a:extLst>
              </a:tr>
              <a:tr h="179070">
                <a:tc>
                  <a:txBody>
                    <a:bodyPr/>
                    <a:lstStyle/>
                    <a:p>
                      <a:pPr marL="185420">
                        <a:lnSpc>
                          <a:spcPct val="100000"/>
                        </a:lnSpc>
                        <a:spcBef>
                          <a:spcPts val="180"/>
                        </a:spcBef>
                      </a:pPr>
                      <a:r>
                        <a:rPr lang="en-US" sz="900" spc="0" dirty="0">
                          <a:latin typeface="Microsoft Sans Serif"/>
                          <a:cs typeface="Microsoft Sans Serif"/>
                        </a:rPr>
                        <a:t>Soft - leaved</a:t>
                      </a:r>
                      <a:endParaRPr sz="900" spc="0" dirty="0">
                        <a:latin typeface="Microsoft Sans Serif"/>
                        <a:cs typeface="Microsoft Sans Serif"/>
                      </a:endParaRPr>
                    </a:p>
                  </a:txBody>
                  <a:tcPr marL="0" marR="0" marT="22860" marB="0">
                    <a:lnL w="12700">
                      <a:solidFill>
                        <a:srgbClr val="000000"/>
                      </a:solidFill>
                      <a:prstDash val="solid"/>
                    </a:lnL>
                    <a:solidFill>
                      <a:srgbClr val="DFB479"/>
                    </a:solidFill>
                  </a:tcPr>
                </a:tc>
                <a:tc>
                  <a:txBody>
                    <a:bodyPr/>
                    <a:lstStyle/>
                    <a:p>
                      <a:pPr marL="10160" algn="ctr">
                        <a:lnSpc>
                          <a:spcPct val="100000"/>
                        </a:lnSpc>
                        <a:spcBef>
                          <a:spcPts val="180"/>
                        </a:spcBef>
                      </a:pPr>
                      <a:r>
                        <a:rPr lang="en-US" sz="900" spc="-110" dirty="0">
                          <a:latin typeface="Microsoft Sans Serif"/>
                          <a:cs typeface="Microsoft Sans Serif"/>
                        </a:rPr>
                        <a:t>MMm³</a:t>
                      </a:r>
                      <a:endParaRPr sz="900" dirty="0">
                        <a:latin typeface="Microsoft Sans Serif"/>
                        <a:cs typeface="Microsoft Sans Serif"/>
                      </a:endParaRPr>
                    </a:p>
                  </a:txBody>
                  <a:tcPr marL="0" marR="0" marT="22860" marB="0">
                    <a:solidFill>
                      <a:srgbClr val="F5E0B8"/>
                    </a:solidFill>
                  </a:tcPr>
                </a:tc>
                <a:tc>
                  <a:txBody>
                    <a:bodyPr/>
                    <a:lstStyle/>
                    <a:p>
                      <a:pPr marR="92710" algn="r">
                        <a:lnSpc>
                          <a:spcPct val="100000"/>
                        </a:lnSpc>
                        <a:spcBef>
                          <a:spcPts val="180"/>
                        </a:spcBef>
                      </a:pPr>
                      <a:r>
                        <a:rPr sz="900" spc="-10" dirty="0">
                          <a:latin typeface="Microsoft Sans Serif"/>
                          <a:cs typeface="Microsoft Sans Serif"/>
                        </a:rPr>
                        <a:t>502,7</a:t>
                      </a:r>
                      <a:endParaRPr sz="900">
                        <a:latin typeface="Microsoft Sans Serif"/>
                        <a:cs typeface="Microsoft Sans Serif"/>
                      </a:endParaRPr>
                    </a:p>
                  </a:txBody>
                  <a:tcPr marL="0" marR="0" marT="22860" marB="0"/>
                </a:tc>
                <a:tc>
                  <a:txBody>
                    <a:bodyPr/>
                    <a:lstStyle/>
                    <a:p>
                      <a:pPr marR="92710" algn="r">
                        <a:lnSpc>
                          <a:spcPct val="100000"/>
                        </a:lnSpc>
                        <a:spcBef>
                          <a:spcPts val="180"/>
                        </a:spcBef>
                      </a:pPr>
                      <a:r>
                        <a:rPr sz="900" spc="-10" dirty="0">
                          <a:latin typeface="Microsoft Sans Serif"/>
                          <a:cs typeface="Microsoft Sans Serif"/>
                        </a:rPr>
                        <a:t>510,4</a:t>
                      </a:r>
                      <a:endParaRPr sz="900">
                        <a:latin typeface="Microsoft Sans Serif"/>
                        <a:cs typeface="Microsoft Sans Serif"/>
                      </a:endParaRPr>
                    </a:p>
                  </a:txBody>
                  <a:tcPr marL="0" marR="0" marT="22860" marB="0"/>
                </a:tc>
                <a:tc>
                  <a:txBody>
                    <a:bodyPr/>
                    <a:lstStyle/>
                    <a:p>
                      <a:pPr marR="92710" algn="r">
                        <a:lnSpc>
                          <a:spcPct val="100000"/>
                        </a:lnSpc>
                        <a:spcBef>
                          <a:spcPts val="180"/>
                        </a:spcBef>
                      </a:pPr>
                      <a:r>
                        <a:rPr sz="900" spc="-10" dirty="0">
                          <a:latin typeface="Microsoft Sans Serif"/>
                          <a:cs typeface="Microsoft Sans Serif"/>
                        </a:rPr>
                        <a:t>519,2</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10" dirty="0">
                          <a:latin typeface="Microsoft Sans Serif"/>
                          <a:cs typeface="Microsoft Sans Serif"/>
                        </a:rPr>
                        <a:t>529,8</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10" dirty="0">
                          <a:latin typeface="Microsoft Sans Serif"/>
                          <a:cs typeface="Microsoft Sans Serif"/>
                        </a:rPr>
                        <a:t>540,2</a:t>
                      </a:r>
                      <a:endParaRPr sz="900">
                        <a:latin typeface="Microsoft Sans Serif"/>
                        <a:cs typeface="Microsoft Sans Serif"/>
                      </a:endParaRPr>
                    </a:p>
                  </a:txBody>
                  <a:tcPr marL="0" marR="0" marT="22860" marB="0"/>
                </a:tc>
                <a:tc>
                  <a:txBody>
                    <a:bodyPr/>
                    <a:lstStyle/>
                    <a:p>
                      <a:pPr marR="93345" algn="r">
                        <a:lnSpc>
                          <a:spcPct val="100000"/>
                        </a:lnSpc>
                        <a:spcBef>
                          <a:spcPts val="180"/>
                        </a:spcBef>
                      </a:pPr>
                      <a:r>
                        <a:rPr sz="900" spc="-10" dirty="0">
                          <a:latin typeface="Microsoft Sans Serif"/>
                          <a:cs typeface="Microsoft Sans Serif"/>
                        </a:rPr>
                        <a:t>548,6</a:t>
                      </a:r>
                      <a:endParaRPr sz="900">
                        <a:latin typeface="Microsoft Sans Serif"/>
                        <a:cs typeface="Microsoft Sans Serif"/>
                      </a:endParaRPr>
                    </a:p>
                  </a:txBody>
                  <a:tcPr marL="0" marR="0" marT="22860" marB="0"/>
                </a:tc>
                <a:tc>
                  <a:txBody>
                    <a:bodyPr/>
                    <a:lstStyle/>
                    <a:p>
                      <a:pPr marR="83820" algn="r">
                        <a:lnSpc>
                          <a:spcPct val="100000"/>
                        </a:lnSpc>
                        <a:spcBef>
                          <a:spcPts val="180"/>
                        </a:spcBef>
                      </a:pPr>
                      <a:r>
                        <a:rPr sz="900" spc="-10" dirty="0">
                          <a:latin typeface="Microsoft Sans Serif"/>
                          <a:cs typeface="Microsoft Sans Serif"/>
                        </a:rPr>
                        <a:t>562,3</a:t>
                      </a:r>
                      <a:endParaRPr sz="900">
                        <a:latin typeface="Microsoft Sans Serif"/>
                        <a:cs typeface="Microsoft Sans Serif"/>
                      </a:endParaRPr>
                    </a:p>
                  </a:txBody>
                  <a:tcPr marL="0" marR="0" marT="22860" marB="0"/>
                </a:tc>
                <a:tc>
                  <a:txBody>
                    <a:bodyPr/>
                    <a:lstStyle/>
                    <a:p>
                      <a:pPr marL="1270" algn="ctr">
                        <a:lnSpc>
                          <a:spcPct val="100000"/>
                        </a:lnSpc>
                        <a:spcBef>
                          <a:spcPts val="180"/>
                        </a:spcBef>
                      </a:pPr>
                      <a:r>
                        <a:rPr sz="900" spc="-10" dirty="0">
                          <a:latin typeface="Microsoft Sans Serif"/>
                          <a:cs typeface="Microsoft Sans Serif"/>
                        </a:rPr>
                        <a:t>+59,6</a:t>
                      </a:r>
                      <a:endParaRPr sz="900">
                        <a:latin typeface="Microsoft Sans Serif"/>
                        <a:cs typeface="Microsoft Sans Serif"/>
                      </a:endParaRPr>
                    </a:p>
                  </a:txBody>
                  <a:tcPr marL="0" marR="0" marT="22860" marB="0">
                    <a:lnR w="12700">
                      <a:solidFill>
                        <a:srgbClr val="000000"/>
                      </a:solidFill>
                      <a:prstDash val="solid"/>
                    </a:lnR>
                  </a:tcPr>
                </a:tc>
                <a:extLst>
                  <a:ext uri="{0D108BD9-81ED-4DB2-BD59-A6C34878D82A}">
                    <a16:rowId xmlns:a16="http://schemas.microsoft.com/office/drawing/2014/main" val="10007"/>
                  </a:ext>
                </a:extLst>
              </a:tr>
              <a:tr h="299720">
                <a:tc>
                  <a:txBody>
                    <a:bodyPr/>
                    <a:lstStyle/>
                    <a:p>
                      <a:pPr marL="74295" marR="257810">
                        <a:lnSpc>
                          <a:spcPts val="1060"/>
                        </a:lnSpc>
                        <a:spcBef>
                          <a:spcPts val="120"/>
                        </a:spcBef>
                      </a:pPr>
                      <a:r>
                        <a:rPr lang="en-US" sz="900" spc="0" dirty="0">
                          <a:latin typeface="Microsoft Sans Serif"/>
                          <a:cs typeface="Microsoft Sans Serif"/>
                        </a:rPr>
                        <a:t>Total stock of plantings available for operation</a:t>
                      </a:r>
                      <a:endParaRPr sz="900" spc="0" dirty="0">
                        <a:latin typeface="Microsoft Sans Serif"/>
                        <a:cs typeface="Microsoft Sans Serif"/>
                      </a:endParaRPr>
                    </a:p>
                  </a:txBody>
                  <a:tcPr marL="0" marR="0" marT="15240" marB="0">
                    <a:lnL w="12700">
                      <a:solidFill>
                        <a:srgbClr val="000000"/>
                      </a:solidFill>
                      <a:prstDash val="solid"/>
                    </a:lnL>
                    <a:solidFill>
                      <a:srgbClr val="DFB479"/>
                    </a:solidFill>
                  </a:tcPr>
                </a:tc>
                <a:tc>
                  <a:txBody>
                    <a:bodyPr/>
                    <a:lstStyle/>
                    <a:p>
                      <a:pPr marL="10160" algn="ctr">
                        <a:lnSpc>
                          <a:spcPct val="100000"/>
                        </a:lnSpc>
                        <a:spcBef>
                          <a:spcPts val="605"/>
                        </a:spcBef>
                      </a:pPr>
                      <a:r>
                        <a:rPr lang="en-US" sz="900" spc="-110" dirty="0">
                          <a:latin typeface="Microsoft Sans Serif"/>
                          <a:cs typeface="Microsoft Sans Serif"/>
                        </a:rPr>
                        <a:t>MMm³</a:t>
                      </a:r>
                      <a:endParaRPr sz="900" dirty="0">
                        <a:latin typeface="Microsoft Sans Serif"/>
                        <a:cs typeface="Microsoft Sans Serif"/>
                      </a:endParaRPr>
                    </a:p>
                  </a:txBody>
                  <a:tcPr marL="0" marR="0" marT="76835" marB="0">
                    <a:solidFill>
                      <a:srgbClr val="F5E0B8"/>
                    </a:solidFill>
                  </a:tcPr>
                </a:tc>
                <a:tc>
                  <a:txBody>
                    <a:bodyPr/>
                    <a:lstStyle/>
                    <a:p>
                      <a:pPr marR="92075" algn="r">
                        <a:lnSpc>
                          <a:spcPct val="100000"/>
                        </a:lnSpc>
                        <a:spcBef>
                          <a:spcPts val="605"/>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372,8</a:t>
                      </a:r>
                      <a:endParaRPr sz="900">
                        <a:latin typeface="Microsoft Sans Serif"/>
                        <a:cs typeface="Microsoft Sans Serif"/>
                      </a:endParaRPr>
                    </a:p>
                  </a:txBody>
                  <a:tcPr marL="0" marR="0" marT="76835" marB="0"/>
                </a:tc>
                <a:tc>
                  <a:txBody>
                    <a:bodyPr/>
                    <a:lstStyle/>
                    <a:p>
                      <a:pPr marR="92075" algn="r">
                        <a:lnSpc>
                          <a:spcPct val="100000"/>
                        </a:lnSpc>
                        <a:spcBef>
                          <a:spcPts val="605"/>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387,7</a:t>
                      </a:r>
                      <a:endParaRPr sz="900">
                        <a:latin typeface="Microsoft Sans Serif"/>
                        <a:cs typeface="Microsoft Sans Serif"/>
                      </a:endParaRPr>
                    </a:p>
                  </a:txBody>
                  <a:tcPr marL="0" marR="0" marT="76835" marB="0"/>
                </a:tc>
                <a:tc>
                  <a:txBody>
                    <a:bodyPr/>
                    <a:lstStyle/>
                    <a:p>
                      <a:pPr marR="92075" algn="r">
                        <a:lnSpc>
                          <a:spcPct val="100000"/>
                        </a:lnSpc>
                        <a:spcBef>
                          <a:spcPts val="605"/>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411,2</a:t>
                      </a:r>
                      <a:endParaRPr sz="900">
                        <a:latin typeface="Microsoft Sans Serif"/>
                        <a:cs typeface="Microsoft Sans Serif"/>
                      </a:endParaRPr>
                    </a:p>
                  </a:txBody>
                  <a:tcPr marL="0" marR="0" marT="76835" marB="0"/>
                </a:tc>
                <a:tc>
                  <a:txBody>
                    <a:bodyPr/>
                    <a:lstStyle/>
                    <a:p>
                      <a:pPr marR="92075" algn="r">
                        <a:lnSpc>
                          <a:spcPct val="100000"/>
                        </a:lnSpc>
                        <a:spcBef>
                          <a:spcPts val="605"/>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439,0</a:t>
                      </a:r>
                      <a:endParaRPr sz="900">
                        <a:latin typeface="Microsoft Sans Serif"/>
                        <a:cs typeface="Microsoft Sans Serif"/>
                      </a:endParaRPr>
                    </a:p>
                  </a:txBody>
                  <a:tcPr marL="0" marR="0" marT="76835" marB="0"/>
                </a:tc>
                <a:tc>
                  <a:txBody>
                    <a:bodyPr/>
                    <a:lstStyle/>
                    <a:p>
                      <a:pPr marR="91440" algn="r">
                        <a:lnSpc>
                          <a:spcPct val="100000"/>
                        </a:lnSpc>
                        <a:spcBef>
                          <a:spcPts val="605"/>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459,8</a:t>
                      </a:r>
                      <a:endParaRPr sz="900">
                        <a:latin typeface="Microsoft Sans Serif"/>
                        <a:cs typeface="Microsoft Sans Serif"/>
                      </a:endParaRPr>
                    </a:p>
                  </a:txBody>
                  <a:tcPr marL="0" marR="0" marT="76835" marB="0"/>
                </a:tc>
                <a:tc>
                  <a:txBody>
                    <a:bodyPr/>
                    <a:lstStyle/>
                    <a:p>
                      <a:pPr marR="92710" algn="r">
                        <a:lnSpc>
                          <a:spcPct val="100000"/>
                        </a:lnSpc>
                        <a:spcBef>
                          <a:spcPts val="605"/>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469,4</a:t>
                      </a:r>
                      <a:endParaRPr sz="900">
                        <a:latin typeface="Microsoft Sans Serif"/>
                        <a:cs typeface="Microsoft Sans Serif"/>
                      </a:endParaRPr>
                    </a:p>
                  </a:txBody>
                  <a:tcPr marL="0" marR="0" marT="76835" marB="0"/>
                </a:tc>
                <a:tc>
                  <a:txBody>
                    <a:bodyPr/>
                    <a:lstStyle/>
                    <a:p>
                      <a:pPr marR="83185" algn="r">
                        <a:lnSpc>
                          <a:spcPct val="100000"/>
                        </a:lnSpc>
                        <a:spcBef>
                          <a:spcPts val="605"/>
                        </a:spcBef>
                      </a:pPr>
                      <a:r>
                        <a:rPr sz="900" spc="-110" dirty="0">
                          <a:latin typeface="Microsoft Sans Serif"/>
                          <a:cs typeface="Microsoft Sans Serif"/>
                        </a:rPr>
                        <a:t>1</a:t>
                      </a:r>
                      <a:r>
                        <a:rPr sz="900" spc="-25" dirty="0">
                          <a:latin typeface="Microsoft Sans Serif"/>
                          <a:cs typeface="Microsoft Sans Serif"/>
                        </a:rPr>
                        <a:t> </a:t>
                      </a:r>
                      <a:r>
                        <a:rPr sz="900" spc="-10" dirty="0">
                          <a:latin typeface="Microsoft Sans Serif"/>
                          <a:cs typeface="Microsoft Sans Serif"/>
                        </a:rPr>
                        <a:t>528,8</a:t>
                      </a:r>
                      <a:endParaRPr sz="900">
                        <a:latin typeface="Microsoft Sans Serif"/>
                        <a:cs typeface="Microsoft Sans Serif"/>
                      </a:endParaRPr>
                    </a:p>
                  </a:txBody>
                  <a:tcPr marL="0" marR="0" marT="76835" marB="0"/>
                </a:tc>
                <a:tc>
                  <a:txBody>
                    <a:bodyPr/>
                    <a:lstStyle/>
                    <a:p>
                      <a:pPr marL="5715" algn="ctr">
                        <a:lnSpc>
                          <a:spcPct val="100000"/>
                        </a:lnSpc>
                        <a:spcBef>
                          <a:spcPts val="605"/>
                        </a:spcBef>
                      </a:pPr>
                      <a:r>
                        <a:rPr sz="900" spc="-10" dirty="0">
                          <a:latin typeface="Microsoft Sans Serif"/>
                          <a:cs typeface="Microsoft Sans Serif"/>
                        </a:rPr>
                        <a:t>+156,0</a:t>
                      </a:r>
                      <a:endParaRPr sz="900">
                        <a:latin typeface="Microsoft Sans Serif"/>
                        <a:cs typeface="Microsoft Sans Serif"/>
                      </a:endParaRPr>
                    </a:p>
                  </a:txBody>
                  <a:tcPr marL="0" marR="0" marT="76835" marB="0">
                    <a:lnR w="12700">
                      <a:solidFill>
                        <a:srgbClr val="000000"/>
                      </a:solidFill>
                      <a:prstDash val="solid"/>
                    </a:lnR>
                  </a:tcPr>
                </a:tc>
                <a:extLst>
                  <a:ext uri="{0D108BD9-81ED-4DB2-BD59-A6C34878D82A}">
                    <a16:rowId xmlns:a16="http://schemas.microsoft.com/office/drawing/2014/main" val="10008"/>
                  </a:ext>
                </a:extLst>
              </a:tr>
              <a:tr h="180975">
                <a:tc>
                  <a:txBody>
                    <a:bodyPr/>
                    <a:lstStyle/>
                    <a:p>
                      <a:pPr marL="74295">
                        <a:lnSpc>
                          <a:spcPct val="100000"/>
                        </a:lnSpc>
                        <a:spcBef>
                          <a:spcPts val="80"/>
                        </a:spcBef>
                      </a:pPr>
                      <a:r>
                        <a:rPr lang="en-US" sz="900" spc="0" dirty="0">
                          <a:latin typeface="Microsoft Sans Serif"/>
                          <a:cs typeface="Microsoft Sans Serif"/>
                        </a:rPr>
                        <a:t>Average stock of plantings</a:t>
                      </a:r>
                      <a:endParaRPr sz="900" spc="0" dirty="0">
                        <a:latin typeface="Microsoft Sans Serif"/>
                        <a:cs typeface="Microsoft Sans Serif"/>
                      </a:endParaRPr>
                    </a:p>
                  </a:txBody>
                  <a:tcPr marL="0" marR="0" marT="10160" marB="0">
                    <a:lnL w="12700">
                      <a:solidFill>
                        <a:srgbClr val="000000"/>
                      </a:solidFill>
                      <a:prstDash val="solid"/>
                    </a:lnL>
                    <a:solidFill>
                      <a:srgbClr val="DFB479"/>
                    </a:solidFill>
                  </a:tcPr>
                </a:tc>
                <a:tc>
                  <a:txBody>
                    <a:bodyPr/>
                    <a:lstStyle/>
                    <a:p>
                      <a:pPr marL="7620" algn="ctr">
                        <a:lnSpc>
                          <a:spcPct val="100000"/>
                        </a:lnSpc>
                        <a:spcBef>
                          <a:spcPts val="80"/>
                        </a:spcBef>
                      </a:pPr>
                      <a:r>
                        <a:rPr lang="en-US" sz="900" spc="-10" dirty="0">
                          <a:latin typeface="Microsoft Sans Serif"/>
                          <a:cs typeface="Microsoft Sans Serif"/>
                        </a:rPr>
                        <a:t>m³/ha</a:t>
                      </a:r>
                      <a:endParaRPr sz="900" dirty="0">
                        <a:latin typeface="Microsoft Sans Serif"/>
                        <a:cs typeface="Microsoft Sans Serif"/>
                      </a:endParaRPr>
                    </a:p>
                  </a:txBody>
                  <a:tcPr marL="0" marR="0" marT="10160" marB="0">
                    <a:solidFill>
                      <a:srgbClr val="F5E0B8"/>
                    </a:solidFill>
                  </a:tcPr>
                </a:tc>
                <a:tc>
                  <a:txBody>
                    <a:bodyPr/>
                    <a:lstStyle/>
                    <a:p>
                      <a:pPr marR="92075" algn="r">
                        <a:lnSpc>
                          <a:spcPct val="100000"/>
                        </a:lnSpc>
                        <a:spcBef>
                          <a:spcPts val="80"/>
                        </a:spcBef>
                      </a:pPr>
                      <a:r>
                        <a:rPr sz="900" spc="-25" dirty="0">
                          <a:latin typeface="Microsoft Sans Serif"/>
                          <a:cs typeface="Microsoft Sans Serif"/>
                        </a:rPr>
                        <a:t>207</a:t>
                      </a:r>
                      <a:endParaRPr sz="900">
                        <a:latin typeface="Microsoft Sans Serif"/>
                        <a:cs typeface="Microsoft Sans Serif"/>
                      </a:endParaRPr>
                    </a:p>
                  </a:txBody>
                  <a:tcPr marL="0" marR="0" marT="10160" marB="0"/>
                </a:tc>
                <a:tc>
                  <a:txBody>
                    <a:bodyPr/>
                    <a:lstStyle/>
                    <a:p>
                      <a:pPr marR="92075" algn="r">
                        <a:lnSpc>
                          <a:spcPct val="100000"/>
                        </a:lnSpc>
                        <a:spcBef>
                          <a:spcPts val="80"/>
                        </a:spcBef>
                      </a:pPr>
                      <a:r>
                        <a:rPr sz="900" spc="-25" dirty="0">
                          <a:latin typeface="Microsoft Sans Serif"/>
                          <a:cs typeface="Microsoft Sans Serif"/>
                        </a:rPr>
                        <a:t>209</a:t>
                      </a:r>
                      <a:endParaRPr sz="900">
                        <a:latin typeface="Microsoft Sans Serif"/>
                        <a:cs typeface="Microsoft Sans Serif"/>
                      </a:endParaRPr>
                    </a:p>
                  </a:txBody>
                  <a:tcPr marL="0" marR="0" marT="10160" marB="0"/>
                </a:tc>
                <a:tc>
                  <a:txBody>
                    <a:bodyPr/>
                    <a:lstStyle/>
                    <a:p>
                      <a:pPr marR="92075" algn="r">
                        <a:lnSpc>
                          <a:spcPct val="100000"/>
                        </a:lnSpc>
                        <a:spcBef>
                          <a:spcPts val="80"/>
                        </a:spcBef>
                      </a:pPr>
                      <a:r>
                        <a:rPr sz="900" spc="-25" dirty="0">
                          <a:latin typeface="Microsoft Sans Serif"/>
                          <a:cs typeface="Microsoft Sans Serif"/>
                        </a:rPr>
                        <a:t>211</a:t>
                      </a:r>
                      <a:endParaRPr sz="900">
                        <a:latin typeface="Microsoft Sans Serif"/>
                        <a:cs typeface="Microsoft Sans Serif"/>
                      </a:endParaRPr>
                    </a:p>
                  </a:txBody>
                  <a:tcPr marL="0" marR="0" marT="10160" marB="0"/>
                </a:tc>
                <a:tc>
                  <a:txBody>
                    <a:bodyPr/>
                    <a:lstStyle/>
                    <a:p>
                      <a:pPr marR="91440" algn="r">
                        <a:lnSpc>
                          <a:spcPct val="100000"/>
                        </a:lnSpc>
                        <a:spcBef>
                          <a:spcPts val="80"/>
                        </a:spcBef>
                      </a:pPr>
                      <a:r>
                        <a:rPr sz="900" spc="-25" dirty="0">
                          <a:latin typeface="Microsoft Sans Serif"/>
                          <a:cs typeface="Microsoft Sans Serif"/>
                        </a:rPr>
                        <a:t>215</a:t>
                      </a:r>
                      <a:endParaRPr sz="900">
                        <a:latin typeface="Microsoft Sans Serif"/>
                        <a:cs typeface="Microsoft Sans Serif"/>
                      </a:endParaRPr>
                    </a:p>
                  </a:txBody>
                  <a:tcPr marL="0" marR="0" marT="10160" marB="0"/>
                </a:tc>
                <a:tc>
                  <a:txBody>
                    <a:bodyPr/>
                    <a:lstStyle/>
                    <a:p>
                      <a:pPr marR="92075" algn="r">
                        <a:lnSpc>
                          <a:spcPct val="100000"/>
                        </a:lnSpc>
                        <a:spcBef>
                          <a:spcPts val="80"/>
                        </a:spcBef>
                      </a:pPr>
                      <a:r>
                        <a:rPr sz="900" spc="-25" dirty="0">
                          <a:latin typeface="Microsoft Sans Serif"/>
                          <a:cs typeface="Microsoft Sans Serif"/>
                        </a:rPr>
                        <a:t>217</a:t>
                      </a:r>
                      <a:endParaRPr sz="900">
                        <a:latin typeface="Microsoft Sans Serif"/>
                        <a:cs typeface="Microsoft Sans Serif"/>
                      </a:endParaRPr>
                    </a:p>
                  </a:txBody>
                  <a:tcPr marL="0" marR="0" marT="10160" marB="0"/>
                </a:tc>
                <a:tc>
                  <a:txBody>
                    <a:bodyPr/>
                    <a:lstStyle/>
                    <a:p>
                      <a:pPr marR="92710" algn="r">
                        <a:lnSpc>
                          <a:spcPct val="100000"/>
                        </a:lnSpc>
                        <a:spcBef>
                          <a:spcPts val="80"/>
                        </a:spcBef>
                      </a:pPr>
                      <a:r>
                        <a:rPr sz="900" spc="-25" dirty="0">
                          <a:latin typeface="Microsoft Sans Serif"/>
                          <a:cs typeface="Microsoft Sans Serif"/>
                        </a:rPr>
                        <a:t>219</a:t>
                      </a:r>
                      <a:endParaRPr sz="900">
                        <a:latin typeface="Microsoft Sans Serif"/>
                        <a:cs typeface="Microsoft Sans Serif"/>
                      </a:endParaRPr>
                    </a:p>
                  </a:txBody>
                  <a:tcPr marL="0" marR="0" marT="10160" marB="0"/>
                </a:tc>
                <a:tc>
                  <a:txBody>
                    <a:bodyPr/>
                    <a:lstStyle/>
                    <a:p>
                      <a:pPr marR="85090" algn="r">
                        <a:lnSpc>
                          <a:spcPct val="100000"/>
                        </a:lnSpc>
                        <a:spcBef>
                          <a:spcPts val="80"/>
                        </a:spcBef>
                      </a:pPr>
                      <a:r>
                        <a:rPr sz="900" spc="-25" dirty="0">
                          <a:latin typeface="Microsoft Sans Serif"/>
                          <a:cs typeface="Microsoft Sans Serif"/>
                        </a:rPr>
                        <a:t>221</a:t>
                      </a:r>
                      <a:endParaRPr sz="900">
                        <a:latin typeface="Microsoft Sans Serif"/>
                        <a:cs typeface="Microsoft Sans Serif"/>
                      </a:endParaRPr>
                    </a:p>
                  </a:txBody>
                  <a:tcPr marL="0" marR="0" marT="10160" marB="0"/>
                </a:tc>
                <a:tc>
                  <a:txBody>
                    <a:bodyPr/>
                    <a:lstStyle/>
                    <a:p>
                      <a:pPr marR="13335" algn="ctr">
                        <a:lnSpc>
                          <a:spcPct val="100000"/>
                        </a:lnSpc>
                        <a:spcBef>
                          <a:spcPts val="80"/>
                        </a:spcBef>
                      </a:pPr>
                      <a:r>
                        <a:rPr sz="900" spc="-25" dirty="0">
                          <a:latin typeface="Microsoft Sans Serif"/>
                          <a:cs typeface="Microsoft Sans Serif"/>
                        </a:rPr>
                        <a:t>+14</a:t>
                      </a:r>
                      <a:endParaRPr sz="900">
                        <a:latin typeface="Microsoft Sans Serif"/>
                        <a:cs typeface="Microsoft Sans Serif"/>
                      </a:endParaRPr>
                    </a:p>
                  </a:txBody>
                  <a:tcPr marL="0" marR="0" marT="10160" marB="0">
                    <a:lnR w="12700">
                      <a:solidFill>
                        <a:srgbClr val="000000"/>
                      </a:solidFill>
                      <a:prstDash val="solid"/>
                    </a:lnR>
                  </a:tcPr>
                </a:tc>
                <a:extLst>
                  <a:ext uri="{0D108BD9-81ED-4DB2-BD59-A6C34878D82A}">
                    <a16:rowId xmlns:a16="http://schemas.microsoft.com/office/drawing/2014/main" val="10009"/>
                  </a:ext>
                </a:extLst>
              </a:tr>
              <a:tr h="194310">
                <a:tc>
                  <a:txBody>
                    <a:bodyPr/>
                    <a:lstStyle/>
                    <a:p>
                      <a:pPr marL="74295">
                        <a:lnSpc>
                          <a:spcPct val="100000"/>
                        </a:lnSpc>
                        <a:spcBef>
                          <a:spcPts val="190"/>
                        </a:spcBef>
                      </a:pPr>
                      <a:r>
                        <a:rPr lang="en-US" sz="900" spc="0" dirty="0">
                          <a:latin typeface="Microsoft Sans Serif"/>
                          <a:cs typeface="Microsoft Sans Serif"/>
                        </a:rPr>
                        <a:t>Helpers</a:t>
                      </a:r>
                      <a:endParaRPr sz="900" spc="0" dirty="0">
                        <a:latin typeface="Microsoft Sans Serif"/>
                        <a:cs typeface="Microsoft Sans Serif"/>
                      </a:endParaRPr>
                    </a:p>
                  </a:txBody>
                  <a:tcPr marL="0" marR="0" marT="24130" marB="0">
                    <a:lnL w="12700">
                      <a:solidFill>
                        <a:srgbClr val="000000"/>
                      </a:solidFill>
                      <a:prstDash val="solid"/>
                    </a:lnL>
                    <a:solidFill>
                      <a:srgbClr val="DFB479"/>
                    </a:solidFill>
                  </a:tcPr>
                </a:tc>
                <a:tc>
                  <a:txBody>
                    <a:bodyPr/>
                    <a:lstStyle/>
                    <a:p>
                      <a:pPr marL="7620" algn="ctr">
                        <a:lnSpc>
                          <a:spcPct val="100000"/>
                        </a:lnSpc>
                        <a:spcBef>
                          <a:spcPts val="190"/>
                        </a:spcBef>
                      </a:pPr>
                      <a:r>
                        <a:rPr lang="en-US" sz="900" spc="-10" dirty="0">
                          <a:latin typeface="Microsoft Sans Serif"/>
                          <a:cs typeface="Microsoft Sans Serif"/>
                        </a:rPr>
                        <a:t>m³/ha</a:t>
                      </a:r>
                      <a:endParaRPr sz="900" dirty="0">
                        <a:latin typeface="Microsoft Sans Serif"/>
                        <a:cs typeface="Microsoft Sans Serif"/>
                      </a:endParaRPr>
                    </a:p>
                  </a:txBody>
                  <a:tcPr marL="0" marR="0" marT="24130" marB="0">
                    <a:solidFill>
                      <a:srgbClr val="F5E0B8"/>
                    </a:solidFill>
                  </a:tcPr>
                </a:tc>
                <a:tc>
                  <a:txBody>
                    <a:bodyPr/>
                    <a:lstStyle/>
                    <a:p>
                      <a:pPr marR="92075" algn="r">
                        <a:lnSpc>
                          <a:spcPct val="100000"/>
                        </a:lnSpc>
                        <a:spcBef>
                          <a:spcPts val="190"/>
                        </a:spcBef>
                      </a:pPr>
                      <a:r>
                        <a:rPr sz="900" spc="-25" dirty="0">
                          <a:latin typeface="Microsoft Sans Serif"/>
                          <a:cs typeface="Microsoft Sans Serif"/>
                        </a:rPr>
                        <a:t>264</a:t>
                      </a:r>
                      <a:endParaRPr sz="900" dirty="0">
                        <a:latin typeface="Microsoft Sans Serif"/>
                        <a:cs typeface="Microsoft Sans Serif"/>
                      </a:endParaRPr>
                    </a:p>
                  </a:txBody>
                  <a:tcPr marL="0" marR="0" marT="24130" marB="0"/>
                </a:tc>
                <a:tc>
                  <a:txBody>
                    <a:bodyPr/>
                    <a:lstStyle/>
                    <a:p>
                      <a:pPr marR="92075" algn="r">
                        <a:lnSpc>
                          <a:spcPct val="100000"/>
                        </a:lnSpc>
                        <a:spcBef>
                          <a:spcPts val="190"/>
                        </a:spcBef>
                      </a:pPr>
                      <a:r>
                        <a:rPr sz="900" spc="-25" dirty="0">
                          <a:latin typeface="Microsoft Sans Serif"/>
                          <a:cs typeface="Microsoft Sans Serif"/>
                        </a:rPr>
                        <a:t>267</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25" dirty="0">
                          <a:latin typeface="Microsoft Sans Serif"/>
                          <a:cs typeface="Microsoft Sans Serif"/>
                        </a:rPr>
                        <a:t>269</a:t>
                      </a:r>
                      <a:endParaRPr sz="900">
                        <a:latin typeface="Microsoft Sans Serif"/>
                        <a:cs typeface="Microsoft Sans Serif"/>
                      </a:endParaRPr>
                    </a:p>
                  </a:txBody>
                  <a:tcPr marL="0" marR="0" marT="24130" marB="0"/>
                </a:tc>
                <a:tc>
                  <a:txBody>
                    <a:bodyPr/>
                    <a:lstStyle/>
                    <a:p>
                      <a:pPr marR="91440" algn="r">
                        <a:lnSpc>
                          <a:spcPct val="100000"/>
                        </a:lnSpc>
                        <a:spcBef>
                          <a:spcPts val="190"/>
                        </a:spcBef>
                      </a:pPr>
                      <a:r>
                        <a:rPr sz="900" spc="-25" dirty="0">
                          <a:latin typeface="Microsoft Sans Serif"/>
                          <a:cs typeface="Microsoft Sans Serif"/>
                        </a:rPr>
                        <a:t>273</a:t>
                      </a:r>
                      <a:endParaRPr sz="900">
                        <a:latin typeface="Microsoft Sans Serif"/>
                        <a:cs typeface="Microsoft Sans Serif"/>
                      </a:endParaRPr>
                    </a:p>
                  </a:txBody>
                  <a:tcPr marL="0" marR="0" marT="24130" marB="0"/>
                </a:tc>
                <a:tc>
                  <a:txBody>
                    <a:bodyPr/>
                    <a:lstStyle/>
                    <a:p>
                      <a:pPr marR="92075" algn="r">
                        <a:lnSpc>
                          <a:spcPct val="100000"/>
                        </a:lnSpc>
                        <a:spcBef>
                          <a:spcPts val="190"/>
                        </a:spcBef>
                      </a:pPr>
                      <a:r>
                        <a:rPr sz="900" spc="-25" dirty="0">
                          <a:latin typeface="Microsoft Sans Serif"/>
                          <a:cs typeface="Microsoft Sans Serif"/>
                        </a:rPr>
                        <a:t>276</a:t>
                      </a:r>
                      <a:endParaRPr sz="900">
                        <a:latin typeface="Microsoft Sans Serif"/>
                        <a:cs typeface="Microsoft Sans Serif"/>
                      </a:endParaRPr>
                    </a:p>
                  </a:txBody>
                  <a:tcPr marL="0" marR="0" marT="24130" marB="0"/>
                </a:tc>
                <a:tc>
                  <a:txBody>
                    <a:bodyPr/>
                    <a:lstStyle/>
                    <a:p>
                      <a:pPr marR="92710" algn="r">
                        <a:lnSpc>
                          <a:spcPct val="100000"/>
                        </a:lnSpc>
                        <a:spcBef>
                          <a:spcPts val="190"/>
                        </a:spcBef>
                      </a:pPr>
                      <a:r>
                        <a:rPr sz="900" spc="-25" dirty="0">
                          <a:latin typeface="Microsoft Sans Serif"/>
                          <a:cs typeface="Microsoft Sans Serif"/>
                        </a:rPr>
                        <a:t>279</a:t>
                      </a:r>
                      <a:endParaRPr sz="900">
                        <a:latin typeface="Microsoft Sans Serif"/>
                        <a:cs typeface="Microsoft Sans Serif"/>
                      </a:endParaRPr>
                    </a:p>
                  </a:txBody>
                  <a:tcPr marL="0" marR="0" marT="24130" marB="0"/>
                </a:tc>
                <a:tc>
                  <a:txBody>
                    <a:bodyPr/>
                    <a:lstStyle/>
                    <a:p>
                      <a:pPr marR="85090" algn="r">
                        <a:lnSpc>
                          <a:spcPct val="100000"/>
                        </a:lnSpc>
                        <a:spcBef>
                          <a:spcPts val="190"/>
                        </a:spcBef>
                      </a:pPr>
                      <a:r>
                        <a:rPr sz="900" spc="-25" dirty="0">
                          <a:latin typeface="Microsoft Sans Serif"/>
                          <a:cs typeface="Microsoft Sans Serif"/>
                        </a:rPr>
                        <a:t>283</a:t>
                      </a:r>
                      <a:endParaRPr sz="900">
                        <a:latin typeface="Microsoft Sans Serif"/>
                        <a:cs typeface="Microsoft Sans Serif"/>
                      </a:endParaRPr>
                    </a:p>
                  </a:txBody>
                  <a:tcPr marL="0" marR="0" marT="24130" marB="0"/>
                </a:tc>
                <a:tc>
                  <a:txBody>
                    <a:bodyPr/>
                    <a:lstStyle/>
                    <a:p>
                      <a:pPr marR="13335" algn="ctr">
                        <a:lnSpc>
                          <a:spcPct val="100000"/>
                        </a:lnSpc>
                        <a:spcBef>
                          <a:spcPts val="190"/>
                        </a:spcBef>
                      </a:pPr>
                      <a:r>
                        <a:rPr sz="900" spc="-25" dirty="0">
                          <a:latin typeface="Microsoft Sans Serif"/>
                          <a:cs typeface="Microsoft Sans Serif"/>
                        </a:rPr>
                        <a:t>+19</a:t>
                      </a:r>
                      <a:endParaRPr sz="900">
                        <a:latin typeface="Microsoft Sans Serif"/>
                        <a:cs typeface="Microsoft Sans Serif"/>
                      </a:endParaRPr>
                    </a:p>
                  </a:txBody>
                  <a:tcPr marL="0" marR="0" marT="24130" marB="0">
                    <a:lnR w="12700">
                      <a:solidFill>
                        <a:srgbClr val="000000"/>
                      </a:solidFill>
                      <a:prstDash val="solid"/>
                    </a:lnR>
                  </a:tcPr>
                </a:tc>
                <a:extLst>
                  <a:ext uri="{0D108BD9-81ED-4DB2-BD59-A6C34878D82A}">
                    <a16:rowId xmlns:a16="http://schemas.microsoft.com/office/drawing/2014/main" val="10010"/>
                  </a:ext>
                </a:extLst>
              </a:tr>
              <a:tr h="193040">
                <a:tc>
                  <a:txBody>
                    <a:bodyPr/>
                    <a:lstStyle/>
                    <a:p>
                      <a:pPr marL="74295">
                        <a:lnSpc>
                          <a:spcPct val="100000"/>
                        </a:lnSpc>
                        <a:spcBef>
                          <a:spcPts val="180"/>
                        </a:spcBef>
                      </a:pPr>
                      <a:r>
                        <a:rPr lang="en-US" sz="900" spc="0" dirty="0">
                          <a:latin typeface="Microsoft Sans Serif"/>
                          <a:cs typeface="Microsoft Sans Serif"/>
                        </a:rPr>
                        <a:t>Ripe and overpowered</a:t>
                      </a:r>
                      <a:endParaRPr sz="900" spc="0" dirty="0">
                        <a:latin typeface="Microsoft Sans Serif"/>
                        <a:cs typeface="Microsoft Sans Serif"/>
                      </a:endParaRPr>
                    </a:p>
                  </a:txBody>
                  <a:tcPr marL="0" marR="0" marT="22860" marB="0">
                    <a:lnL w="12700">
                      <a:solidFill>
                        <a:srgbClr val="000000"/>
                      </a:solidFill>
                      <a:prstDash val="solid"/>
                    </a:lnL>
                    <a:solidFill>
                      <a:srgbClr val="DFB479"/>
                    </a:solidFill>
                  </a:tcPr>
                </a:tc>
                <a:tc>
                  <a:txBody>
                    <a:bodyPr/>
                    <a:lstStyle/>
                    <a:p>
                      <a:pPr marL="7620" algn="ctr">
                        <a:lnSpc>
                          <a:spcPct val="100000"/>
                        </a:lnSpc>
                        <a:spcBef>
                          <a:spcPts val="180"/>
                        </a:spcBef>
                      </a:pPr>
                      <a:r>
                        <a:rPr lang="en-US" sz="900" spc="-10" dirty="0">
                          <a:latin typeface="Microsoft Sans Serif"/>
                          <a:cs typeface="Microsoft Sans Serif"/>
                        </a:rPr>
                        <a:t>m³/ha</a:t>
                      </a:r>
                      <a:endParaRPr sz="900" dirty="0">
                        <a:latin typeface="Microsoft Sans Serif"/>
                        <a:cs typeface="Microsoft Sans Serif"/>
                      </a:endParaRPr>
                    </a:p>
                  </a:txBody>
                  <a:tcPr marL="0" marR="0" marT="22860" marB="0">
                    <a:solidFill>
                      <a:srgbClr val="F5E0B8"/>
                    </a:solidFill>
                  </a:tcPr>
                </a:tc>
                <a:tc>
                  <a:txBody>
                    <a:bodyPr/>
                    <a:lstStyle/>
                    <a:p>
                      <a:pPr marR="92075" algn="r">
                        <a:lnSpc>
                          <a:spcPct val="100000"/>
                        </a:lnSpc>
                        <a:spcBef>
                          <a:spcPts val="180"/>
                        </a:spcBef>
                      </a:pPr>
                      <a:r>
                        <a:rPr sz="900" spc="-25" dirty="0">
                          <a:latin typeface="Microsoft Sans Serif"/>
                          <a:cs typeface="Microsoft Sans Serif"/>
                        </a:rPr>
                        <a:t>254</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25" dirty="0">
                          <a:latin typeface="Microsoft Sans Serif"/>
                          <a:cs typeface="Microsoft Sans Serif"/>
                        </a:rPr>
                        <a:t>256</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25" dirty="0">
                          <a:latin typeface="Microsoft Sans Serif"/>
                          <a:cs typeface="Microsoft Sans Serif"/>
                        </a:rPr>
                        <a:t>260</a:t>
                      </a:r>
                      <a:endParaRPr sz="900">
                        <a:latin typeface="Microsoft Sans Serif"/>
                        <a:cs typeface="Microsoft Sans Serif"/>
                      </a:endParaRPr>
                    </a:p>
                  </a:txBody>
                  <a:tcPr marL="0" marR="0" marT="22860" marB="0"/>
                </a:tc>
                <a:tc>
                  <a:txBody>
                    <a:bodyPr/>
                    <a:lstStyle/>
                    <a:p>
                      <a:pPr marR="91440" algn="r">
                        <a:lnSpc>
                          <a:spcPct val="100000"/>
                        </a:lnSpc>
                        <a:spcBef>
                          <a:spcPts val="180"/>
                        </a:spcBef>
                      </a:pPr>
                      <a:r>
                        <a:rPr sz="900" spc="-25" dirty="0">
                          <a:latin typeface="Microsoft Sans Serif"/>
                          <a:cs typeface="Microsoft Sans Serif"/>
                        </a:rPr>
                        <a:t>264</a:t>
                      </a:r>
                      <a:endParaRPr sz="900">
                        <a:latin typeface="Microsoft Sans Serif"/>
                        <a:cs typeface="Microsoft Sans Serif"/>
                      </a:endParaRPr>
                    </a:p>
                  </a:txBody>
                  <a:tcPr marL="0" marR="0" marT="22860" marB="0"/>
                </a:tc>
                <a:tc>
                  <a:txBody>
                    <a:bodyPr/>
                    <a:lstStyle/>
                    <a:p>
                      <a:pPr marR="92075" algn="r">
                        <a:lnSpc>
                          <a:spcPct val="100000"/>
                        </a:lnSpc>
                        <a:spcBef>
                          <a:spcPts val="180"/>
                        </a:spcBef>
                      </a:pPr>
                      <a:r>
                        <a:rPr sz="900" spc="-25" dirty="0">
                          <a:latin typeface="Microsoft Sans Serif"/>
                          <a:cs typeface="Microsoft Sans Serif"/>
                        </a:rPr>
                        <a:t>267</a:t>
                      </a:r>
                      <a:endParaRPr sz="900">
                        <a:latin typeface="Microsoft Sans Serif"/>
                        <a:cs typeface="Microsoft Sans Serif"/>
                      </a:endParaRPr>
                    </a:p>
                  </a:txBody>
                  <a:tcPr marL="0" marR="0" marT="22860" marB="0"/>
                </a:tc>
                <a:tc>
                  <a:txBody>
                    <a:bodyPr/>
                    <a:lstStyle/>
                    <a:p>
                      <a:pPr marR="92710" algn="r">
                        <a:lnSpc>
                          <a:spcPct val="100000"/>
                        </a:lnSpc>
                        <a:spcBef>
                          <a:spcPts val="180"/>
                        </a:spcBef>
                      </a:pPr>
                      <a:r>
                        <a:rPr sz="900" spc="-25" dirty="0">
                          <a:latin typeface="Microsoft Sans Serif"/>
                          <a:cs typeface="Microsoft Sans Serif"/>
                        </a:rPr>
                        <a:t>272</a:t>
                      </a:r>
                      <a:endParaRPr sz="900">
                        <a:latin typeface="Microsoft Sans Serif"/>
                        <a:cs typeface="Microsoft Sans Serif"/>
                      </a:endParaRPr>
                    </a:p>
                  </a:txBody>
                  <a:tcPr marL="0" marR="0" marT="22860" marB="0"/>
                </a:tc>
                <a:tc>
                  <a:txBody>
                    <a:bodyPr/>
                    <a:lstStyle/>
                    <a:p>
                      <a:pPr marR="85090" algn="r">
                        <a:lnSpc>
                          <a:spcPct val="100000"/>
                        </a:lnSpc>
                        <a:spcBef>
                          <a:spcPts val="180"/>
                        </a:spcBef>
                      </a:pPr>
                      <a:r>
                        <a:rPr sz="900" spc="-25" dirty="0">
                          <a:latin typeface="Microsoft Sans Serif"/>
                          <a:cs typeface="Microsoft Sans Serif"/>
                        </a:rPr>
                        <a:t>272</a:t>
                      </a:r>
                      <a:endParaRPr sz="900">
                        <a:latin typeface="Microsoft Sans Serif"/>
                        <a:cs typeface="Microsoft Sans Serif"/>
                      </a:endParaRPr>
                    </a:p>
                  </a:txBody>
                  <a:tcPr marL="0" marR="0" marT="22860" marB="0"/>
                </a:tc>
                <a:tc>
                  <a:txBody>
                    <a:bodyPr/>
                    <a:lstStyle/>
                    <a:p>
                      <a:pPr marR="13335" algn="ctr">
                        <a:lnSpc>
                          <a:spcPct val="100000"/>
                        </a:lnSpc>
                        <a:spcBef>
                          <a:spcPts val="180"/>
                        </a:spcBef>
                      </a:pPr>
                      <a:r>
                        <a:rPr sz="900" spc="-25" dirty="0">
                          <a:latin typeface="Microsoft Sans Serif"/>
                          <a:cs typeface="Microsoft Sans Serif"/>
                        </a:rPr>
                        <a:t>+18</a:t>
                      </a:r>
                      <a:endParaRPr sz="900">
                        <a:latin typeface="Microsoft Sans Serif"/>
                        <a:cs typeface="Microsoft Sans Serif"/>
                      </a:endParaRPr>
                    </a:p>
                  </a:txBody>
                  <a:tcPr marL="0" marR="0" marT="22860" marB="0">
                    <a:lnR w="12700">
                      <a:solidFill>
                        <a:srgbClr val="000000"/>
                      </a:solidFill>
                      <a:prstDash val="solid"/>
                    </a:lnR>
                  </a:tcPr>
                </a:tc>
                <a:extLst>
                  <a:ext uri="{0D108BD9-81ED-4DB2-BD59-A6C34878D82A}">
                    <a16:rowId xmlns:a16="http://schemas.microsoft.com/office/drawing/2014/main" val="10011"/>
                  </a:ext>
                </a:extLst>
              </a:tr>
              <a:tr h="190500">
                <a:tc>
                  <a:txBody>
                    <a:bodyPr/>
                    <a:lstStyle/>
                    <a:p>
                      <a:pPr marL="74295">
                        <a:lnSpc>
                          <a:spcPct val="100000"/>
                        </a:lnSpc>
                        <a:spcBef>
                          <a:spcPts val="180"/>
                        </a:spcBef>
                      </a:pPr>
                      <a:r>
                        <a:rPr lang="en-US" sz="900" spc="0" dirty="0">
                          <a:latin typeface="Microsoft Sans Serif"/>
                          <a:cs typeface="Microsoft Sans Serif"/>
                        </a:rPr>
                        <a:t>Average age</a:t>
                      </a:r>
                      <a:endParaRPr sz="900" spc="0" dirty="0">
                        <a:latin typeface="Microsoft Sans Serif"/>
                        <a:cs typeface="Microsoft Sans Serif"/>
                      </a:endParaRPr>
                    </a:p>
                  </a:txBody>
                  <a:tcPr marL="0" marR="0" marT="22860" marB="0">
                    <a:lnL w="12700">
                      <a:solidFill>
                        <a:srgbClr val="000000"/>
                      </a:solidFill>
                      <a:prstDash val="solid"/>
                    </a:lnL>
                    <a:lnB w="12700">
                      <a:solidFill>
                        <a:srgbClr val="000000"/>
                      </a:solidFill>
                      <a:prstDash val="solid"/>
                    </a:lnB>
                    <a:solidFill>
                      <a:srgbClr val="DFB479"/>
                    </a:solidFill>
                  </a:tcPr>
                </a:tc>
                <a:tc>
                  <a:txBody>
                    <a:bodyPr/>
                    <a:lstStyle/>
                    <a:p>
                      <a:pPr marL="10795" algn="ctr">
                        <a:lnSpc>
                          <a:spcPct val="100000"/>
                        </a:lnSpc>
                        <a:spcBef>
                          <a:spcPts val="180"/>
                        </a:spcBef>
                      </a:pPr>
                      <a:r>
                        <a:rPr lang="en-US" sz="900" dirty="0">
                          <a:latin typeface="Microsoft Sans Serif"/>
                          <a:cs typeface="Microsoft Sans Serif"/>
                        </a:rPr>
                        <a:t>year</a:t>
                      </a:r>
                      <a:endParaRPr sz="900" dirty="0">
                        <a:latin typeface="Microsoft Sans Serif"/>
                        <a:cs typeface="Microsoft Sans Serif"/>
                      </a:endParaRPr>
                    </a:p>
                  </a:txBody>
                  <a:tcPr marL="0" marR="0" marT="22860" marB="0">
                    <a:lnB w="12700">
                      <a:solidFill>
                        <a:srgbClr val="000000"/>
                      </a:solidFill>
                      <a:prstDash val="solid"/>
                    </a:lnB>
                    <a:solidFill>
                      <a:srgbClr val="F5E0B8"/>
                    </a:solidFill>
                  </a:tcPr>
                </a:tc>
                <a:tc>
                  <a:txBody>
                    <a:bodyPr/>
                    <a:lstStyle/>
                    <a:p>
                      <a:pPr marR="92075" algn="r">
                        <a:lnSpc>
                          <a:spcPct val="100000"/>
                        </a:lnSpc>
                        <a:spcBef>
                          <a:spcPts val="180"/>
                        </a:spcBef>
                      </a:pPr>
                      <a:r>
                        <a:rPr sz="900" spc="-25" dirty="0">
                          <a:latin typeface="Microsoft Sans Serif"/>
                          <a:cs typeface="Microsoft Sans Serif"/>
                        </a:rPr>
                        <a:t>54</a:t>
                      </a:r>
                      <a:endParaRPr sz="900">
                        <a:latin typeface="Microsoft Sans Serif"/>
                        <a:cs typeface="Microsoft Sans Serif"/>
                      </a:endParaRPr>
                    </a:p>
                  </a:txBody>
                  <a:tcPr marL="0" marR="0" marT="22860" marB="0">
                    <a:lnB w="12700">
                      <a:solidFill>
                        <a:srgbClr val="000000"/>
                      </a:solidFill>
                      <a:prstDash val="solid"/>
                    </a:lnB>
                  </a:tcPr>
                </a:tc>
                <a:tc>
                  <a:txBody>
                    <a:bodyPr/>
                    <a:lstStyle/>
                    <a:p>
                      <a:pPr marR="92075" algn="r">
                        <a:lnSpc>
                          <a:spcPct val="100000"/>
                        </a:lnSpc>
                        <a:spcBef>
                          <a:spcPts val="180"/>
                        </a:spcBef>
                      </a:pPr>
                      <a:r>
                        <a:rPr sz="900" spc="-25" dirty="0">
                          <a:latin typeface="Microsoft Sans Serif"/>
                          <a:cs typeface="Microsoft Sans Serif"/>
                        </a:rPr>
                        <a:t>54</a:t>
                      </a:r>
                      <a:endParaRPr sz="900">
                        <a:latin typeface="Microsoft Sans Serif"/>
                        <a:cs typeface="Microsoft Sans Serif"/>
                      </a:endParaRPr>
                    </a:p>
                  </a:txBody>
                  <a:tcPr marL="0" marR="0" marT="22860" marB="0">
                    <a:lnB w="12700">
                      <a:solidFill>
                        <a:srgbClr val="000000"/>
                      </a:solidFill>
                      <a:prstDash val="solid"/>
                    </a:lnB>
                  </a:tcPr>
                </a:tc>
                <a:tc>
                  <a:txBody>
                    <a:bodyPr/>
                    <a:lstStyle/>
                    <a:p>
                      <a:pPr marR="92075" algn="r">
                        <a:lnSpc>
                          <a:spcPct val="100000"/>
                        </a:lnSpc>
                        <a:spcBef>
                          <a:spcPts val="180"/>
                        </a:spcBef>
                      </a:pPr>
                      <a:r>
                        <a:rPr sz="900" spc="-25" dirty="0">
                          <a:latin typeface="Microsoft Sans Serif"/>
                          <a:cs typeface="Microsoft Sans Serif"/>
                        </a:rPr>
                        <a:t>55</a:t>
                      </a:r>
                      <a:endParaRPr sz="900" dirty="0">
                        <a:latin typeface="Microsoft Sans Serif"/>
                        <a:cs typeface="Microsoft Sans Serif"/>
                      </a:endParaRPr>
                    </a:p>
                  </a:txBody>
                  <a:tcPr marL="0" marR="0" marT="22860" marB="0">
                    <a:lnB w="12700">
                      <a:solidFill>
                        <a:srgbClr val="000000"/>
                      </a:solidFill>
                      <a:prstDash val="solid"/>
                    </a:lnB>
                  </a:tcPr>
                </a:tc>
                <a:tc>
                  <a:txBody>
                    <a:bodyPr/>
                    <a:lstStyle/>
                    <a:p>
                      <a:pPr marR="91440" algn="r">
                        <a:lnSpc>
                          <a:spcPct val="100000"/>
                        </a:lnSpc>
                        <a:spcBef>
                          <a:spcPts val="180"/>
                        </a:spcBef>
                      </a:pPr>
                      <a:r>
                        <a:rPr sz="900" spc="-25" dirty="0">
                          <a:latin typeface="Microsoft Sans Serif"/>
                          <a:cs typeface="Microsoft Sans Serif"/>
                        </a:rPr>
                        <a:t>55</a:t>
                      </a:r>
                      <a:endParaRPr sz="900">
                        <a:latin typeface="Microsoft Sans Serif"/>
                        <a:cs typeface="Microsoft Sans Serif"/>
                      </a:endParaRPr>
                    </a:p>
                  </a:txBody>
                  <a:tcPr marL="0" marR="0" marT="22860" marB="0">
                    <a:lnB w="12700">
                      <a:solidFill>
                        <a:srgbClr val="000000"/>
                      </a:solidFill>
                      <a:prstDash val="solid"/>
                    </a:lnB>
                  </a:tcPr>
                </a:tc>
                <a:tc>
                  <a:txBody>
                    <a:bodyPr/>
                    <a:lstStyle/>
                    <a:p>
                      <a:pPr marR="91440" algn="r">
                        <a:lnSpc>
                          <a:spcPct val="100000"/>
                        </a:lnSpc>
                        <a:spcBef>
                          <a:spcPts val="180"/>
                        </a:spcBef>
                      </a:pPr>
                      <a:r>
                        <a:rPr sz="900" spc="-25" dirty="0">
                          <a:latin typeface="Microsoft Sans Serif"/>
                          <a:cs typeface="Microsoft Sans Serif"/>
                        </a:rPr>
                        <a:t>56</a:t>
                      </a:r>
                      <a:endParaRPr sz="900">
                        <a:latin typeface="Microsoft Sans Serif"/>
                        <a:cs typeface="Microsoft Sans Serif"/>
                      </a:endParaRPr>
                    </a:p>
                  </a:txBody>
                  <a:tcPr marL="0" marR="0" marT="22860" marB="0">
                    <a:lnB w="12700">
                      <a:solidFill>
                        <a:srgbClr val="000000"/>
                      </a:solidFill>
                      <a:prstDash val="solid"/>
                    </a:lnB>
                  </a:tcPr>
                </a:tc>
                <a:tc>
                  <a:txBody>
                    <a:bodyPr/>
                    <a:lstStyle/>
                    <a:p>
                      <a:pPr marR="92710" algn="r">
                        <a:lnSpc>
                          <a:spcPct val="100000"/>
                        </a:lnSpc>
                        <a:spcBef>
                          <a:spcPts val="180"/>
                        </a:spcBef>
                      </a:pPr>
                      <a:r>
                        <a:rPr sz="900" spc="-25" dirty="0">
                          <a:latin typeface="Microsoft Sans Serif"/>
                          <a:cs typeface="Microsoft Sans Serif"/>
                        </a:rPr>
                        <a:t>56</a:t>
                      </a:r>
                      <a:endParaRPr sz="900">
                        <a:latin typeface="Microsoft Sans Serif"/>
                        <a:cs typeface="Microsoft Sans Serif"/>
                      </a:endParaRPr>
                    </a:p>
                  </a:txBody>
                  <a:tcPr marL="0" marR="0" marT="22860" marB="0">
                    <a:lnB w="12700">
                      <a:solidFill>
                        <a:srgbClr val="000000"/>
                      </a:solidFill>
                      <a:prstDash val="solid"/>
                    </a:lnB>
                  </a:tcPr>
                </a:tc>
                <a:tc>
                  <a:txBody>
                    <a:bodyPr/>
                    <a:lstStyle/>
                    <a:p>
                      <a:pPr marR="84455" algn="r">
                        <a:lnSpc>
                          <a:spcPct val="100000"/>
                        </a:lnSpc>
                        <a:spcBef>
                          <a:spcPts val="180"/>
                        </a:spcBef>
                      </a:pPr>
                      <a:r>
                        <a:rPr sz="900" spc="-25" dirty="0">
                          <a:latin typeface="Microsoft Sans Serif"/>
                          <a:cs typeface="Microsoft Sans Serif"/>
                        </a:rPr>
                        <a:t>56</a:t>
                      </a:r>
                      <a:endParaRPr sz="900">
                        <a:latin typeface="Microsoft Sans Serif"/>
                        <a:cs typeface="Microsoft Sans Serif"/>
                      </a:endParaRPr>
                    </a:p>
                  </a:txBody>
                  <a:tcPr marL="0" marR="0" marT="22860" marB="0">
                    <a:lnB w="12700">
                      <a:solidFill>
                        <a:srgbClr val="000000"/>
                      </a:solidFill>
                      <a:prstDash val="solid"/>
                    </a:lnB>
                  </a:tcPr>
                </a:tc>
                <a:tc>
                  <a:txBody>
                    <a:bodyPr/>
                    <a:lstStyle/>
                    <a:p>
                      <a:pPr marR="11430" algn="ctr">
                        <a:lnSpc>
                          <a:spcPct val="100000"/>
                        </a:lnSpc>
                        <a:spcBef>
                          <a:spcPts val="180"/>
                        </a:spcBef>
                      </a:pPr>
                      <a:r>
                        <a:rPr sz="900" spc="-25" dirty="0">
                          <a:latin typeface="Microsoft Sans Serif"/>
                          <a:cs typeface="Microsoft Sans Serif"/>
                        </a:rPr>
                        <a:t>+2</a:t>
                      </a:r>
                      <a:endParaRPr sz="900" dirty="0">
                        <a:latin typeface="Microsoft Sans Serif"/>
                        <a:cs typeface="Microsoft Sans Serif"/>
                      </a:endParaRPr>
                    </a:p>
                  </a:txBody>
                  <a:tcPr marL="0" marR="0" marT="2286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2"/>
                  </a:ext>
                </a:extLst>
              </a:tr>
            </a:tbl>
          </a:graphicData>
        </a:graphic>
      </p:graphicFrame>
      <p:sp>
        <p:nvSpPr>
          <p:cNvPr id="9" name="object 9"/>
          <p:cNvSpPr txBox="1"/>
          <p:nvPr/>
        </p:nvSpPr>
        <p:spPr>
          <a:xfrm>
            <a:off x="625855" y="5216669"/>
            <a:ext cx="4761865" cy="659796"/>
          </a:xfrm>
          <a:prstGeom prst="rect">
            <a:avLst/>
          </a:prstGeom>
        </p:spPr>
        <p:txBody>
          <a:bodyPr vert="horz" wrap="square" lIns="0" tIns="13335" rIns="0" bIns="0" rtlCol="0">
            <a:spAutoFit/>
          </a:bodyPr>
          <a:lstStyle/>
          <a:p>
            <a:pPr marL="12700" marR="5080" algn="just">
              <a:lnSpc>
                <a:spcPct val="100000"/>
              </a:lnSpc>
              <a:spcBef>
                <a:spcPts val="105"/>
              </a:spcBef>
            </a:pPr>
            <a:r>
              <a:rPr lang="en-US" sz="1400" dirty="0">
                <a:latin typeface="Microsoft Sans Serif"/>
                <a:cs typeface="Microsoft Sans Serif"/>
              </a:rPr>
              <a:t>The volume of liquid wood harvested in Belarus by all types of logging is growing annually and in 2019-2020 amounted to about 27 million m3 per year.</a:t>
            </a:r>
            <a:endParaRPr sz="1400" dirty="0">
              <a:latin typeface="Microsoft Sans Serif"/>
              <a:cs typeface="Microsoft Sans Serif"/>
            </a:endParaRPr>
          </a:p>
        </p:txBody>
      </p:sp>
      <p:sp>
        <p:nvSpPr>
          <p:cNvPr id="10" name="object 10"/>
          <p:cNvSpPr txBox="1"/>
          <p:nvPr/>
        </p:nvSpPr>
        <p:spPr>
          <a:xfrm>
            <a:off x="5699886" y="3805809"/>
            <a:ext cx="5505450" cy="228268"/>
          </a:xfrm>
          <a:prstGeom prst="rect">
            <a:avLst/>
          </a:prstGeom>
        </p:spPr>
        <p:txBody>
          <a:bodyPr vert="horz" wrap="square" lIns="0" tIns="12700" rIns="0" bIns="0" rtlCol="0">
            <a:spAutoFit/>
          </a:bodyPr>
          <a:lstStyle/>
          <a:p>
            <a:pPr marL="12700">
              <a:lnSpc>
                <a:spcPct val="100000"/>
              </a:lnSpc>
              <a:spcBef>
                <a:spcPts val="100"/>
              </a:spcBef>
            </a:pPr>
            <a:r>
              <a:rPr lang="en-US" sz="1400" dirty="0">
                <a:latin typeface="Arial"/>
                <a:cs typeface="Arial"/>
              </a:rPr>
              <a:t>Volume of liquid wood harvested by all types of logging, million m3</a:t>
            </a:r>
            <a:endParaRPr sz="1400" dirty="0">
              <a:latin typeface="Arial"/>
              <a:cs typeface="Arial"/>
            </a:endParaRPr>
          </a:p>
        </p:txBody>
      </p:sp>
      <p:sp>
        <p:nvSpPr>
          <p:cNvPr id="11" name="object 11"/>
          <p:cNvSpPr txBox="1"/>
          <p:nvPr/>
        </p:nvSpPr>
        <p:spPr>
          <a:xfrm>
            <a:off x="5655690" y="4224908"/>
            <a:ext cx="222885" cy="1610995"/>
          </a:xfrm>
          <a:prstGeom prst="rect">
            <a:avLst/>
          </a:prstGeom>
        </p:spPr>
        <p:txBody>
          <a:bodyPr vert="horz" wrap="square" lIns="0" tIns="12700" rIns="0" bIns="0" rtlCol="0">
            <a:spAutoFit/>
          </a:bodyPr>
          <a:lstStyle/>
          <a:p>
            <a:pPr marL="12700">
              <a:lnSpc>
                <a:spcPct val="100000"/>
              </a:lnSpc>
              <a:spcBef>
                <a:spcPts val="100"/>
              </a:spcBef>
            </a:pPr>
            <a:r>
              <a:rPr sz="900" spc="-45" dirty="0">
                <a:latin typeface="Microsoft Sans Serif"/>
                <a:cs typeface="Microsoft Sans Serif"/>
              </a:rPr>
              <a:t>30,0</a:t>
            </a:r>
            <a:endParaRPr sz="900">
              <a:latin typeface="Microsoft Sans Serif"/>
              <a:cs typeface="Microsoft Sans Serif"/>
            </a:endParaRPr>
          </a:p>
          <a:p>
            <a:pPr marL="12700">
              <a:lnSpc>
                <a:spcPct val="100000"/>
              </a:lnSpc>
              <a:spcBef>
                <a:spcPts val="820"/>
              </a:spcBef>
            </a:pPr>
            <a:r>
              <a:rPr sz="900" spc="-45" dirty="0">
                <a:latin typeface="Microsoft Sans Serif"/>
                <a:cs typeface="Microsoft Sans Serif"/>
              </a:rPr>
              <a:t>25,0</a:t>
            </a:r>
            <a:endParaRPr sz="900">
              <a:latin typeface="Microsoft Sans Serif"/>
              <a:cs typeface="Microsoft Sans Serif"/>
            </a:endParaRPr>
          </a:p>
          <a:p>
            <a:pPr marL="12700">
              <a:lnSpc>
                <a:spcPct val="100000"/>
              </a:lnSpc>
              <a:spcBef>
                <a:spcPts val="825"/>
              </a:spcBef>
            </a:pPr>
            <a:r>
              <a:rPr sz="900" spc="-45" dirty="0">
                <a:latin typeface="Microsoft Sans Serif"/>
                <a:cs typeface="Microsoft Sans Serif"/>
              </a:rPr>
              <a:t>20,0</a:t>
            </a:r>
            <a:endParaRPr sz="900">
              <a:latin typeface="Microsoft Sans Serif"/>
              <a:cs typeface="Microsoft Sans Serif"/>
            </a:endParaRPr>
          </a:p>
          <a:p>
            <a:pPr marL="12700">
              <a:lnSpc>
                <a:spcPct val="100000"/>
              </a:lnSpc>
              <a:spcBef>
                <a:spcPts val="815"/>
              </a:spcBef>
            </a:pPr>
            <a:r>
              <a:rPr sz="900" spc="-45" dirty="0">
                <a:latin typeface="Microsoft Sans Serif"/>
                <a:cs typeface="Microsoft Sans Serif"/>
              </a:rPr>
              <a:t>15,0</a:t>
            </a:r>
            <a:endParaRPr sz="900">
              <a:latin typeface="Microsoft Sans Serif"/>
              <a:cs typeface="Microsoft Sans Serif"/>
            </a:endParaRPr>
          </a:p>
          <a:p>
            <a:pPr marL="12700">
              <a:lnSpc>
                <a:spcPct val="100000"/>
              </a:lnSpc>
              <a:spcBef>
                <a:spcPts val="830"/>
              </a:spcBef>
            </a:pPr>
            <a:r>
              <a:rPr sz="900" spc="-45" dirty="0">
                <a:latin typeface="Microsoft Sans Serif"/>
                <a:cs typeface="Microsoft Sans Serif"/>
              </a:rPr>
              <a:t>10,0</a:t>
            </a:r>
            <a:endParaRPr sz="900">
              <a:latin typeface="Microsoft Sans Serif"/>
              <a:cs typeface="Microsoft Sans Serif"/>
            </a:endParaRPr>
          </a:p>
          <a:p>
            <a:pPr marL="64135">
              <a:lnSpc>
                <a:spcPct val="100000"/>
              </a:lnSpc>
              <a:spcBef>
                <a:spcPts val="805"/>
              </a:spcBef>
            </a:pPr>
            <a:r>
              <a:rPr sz="900" spc="-25" dirty="0">
                <a:latin typeface="Microsoft Sans Serif"/>
                <a:cs typeface="Microsoft Sans Serif"/>
              </a:rPr>
              <a:t>5,0</a:t>
            </a:r>
            <a:endParaRPr sz="900">
              <a:latin typeface="Microsoft Sans Serif"/>
              <a:cs typeface="Microsoft Sans Serif"/>
            </a:endParaRPr>
          </a:p>
          <a:p>
            <a:pPr marL="64135">
              <a:lnSpc>
                <a:spcPct val="100000"/>
              </a:lnSpc>
              <a:spcBef>
                <a:spcPts val="830"/>
              </a:spcBef>
            </a:pPr>
            <a:r>
              <a:rPr sz="900" spc="-25" dirty="0">
                <a:latin typeface="Microsoft Sans Serif"/>
                <a:cs typeface="Microsoft Sans Serif"/>
              </a:rPr>
              <a:t>0,0</a:t>
            </a:r>
            <a:endParaRPr sz="900">
              <a:latin typeface="Microsoft Sans Serif"/>
              <a:cs typeface="Microsoft Sans Serif"/>
            </a:endParaRPr>
          </a:p>
        </p:txBody>
      </p:sp>
      <p:sp>
        <p:nvSpPr>
          <p:cNvPr id="12" name="object 12"/>
          <p:cNvSpPr txBox="1"/>
          <p:nvPr/>
        </p:nvSpPr>
        <p:spPr>
          <a:xfrm>
            <a:off x="5995542" y="6014720"/>
            <a:ext cx="572071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Microsoft Sans Serif"/>
                <a:cs typeface="Microsoft Sans Serif"/>
              </a:rPr>
              <a:t>1995</a:t>
            </a:r>
            <a:r>
              <a:rPr sz="900" spc="130" dirty="0">
                <a:latin typeface="Microsoft Sans Serif"/>
                <a:cs typeface="Microsoft Sans Serif"/>
              </a:rPr>
              <a:t> </a:t>
            </a:r>
            <a:r>
              <a:rPr sz="900" dirty="0">
                <a:latin typeface="Microsoft Sans Serif"/>
                <a:cs typeface="Microsoft Sans Serif"/>
              </a:rPr>
              <a:t>2000</a:t>
            </a:r>
            <a:r>
              <a:rPr sz="900" spc="270" dirty="0">
                <a:latin typeface="Microsoft Sans Serif"/>
                <a:cs typeface="Microsoft Sans Serif"/>
              </a:rPr>
              <a:t> </a:t>
            </a:r>
            <a:r>
              <a:rPr sz="900" dirty="0">
                <a:latin typeface="Microsoft Sans Serif"/>
                <a:cs typeface="Microsoft Sans Serif"/>
              </a:rPr>
              <a:t>2005</a:t>
            </a:r>
            <a:r>
              <a:rPr sz="900" spc="270" dirty="0">
                <a:latin typeface="Microsoft Sans Serif"/>
                <a:cs typeface="Microsoft Sans Serif"/>
              </a:rPr>
              <a:t> </a:t>
            </a:r>
            <a:r>
              <a:rPr sz="900" dirty="0">
                <a:latin typeface="Microsoft Sans Serif"/>
                <a:cs typeface="Microsoft Sans Serif"/>
              </a:rPr>
              <a:t>2006</a:t>
            </a:r>
            <a:r>
              <a:rPr sz="900" spc="275" dirty="0">
                <a:latin typeface="Microsoft Sans Serif"/>
                <a:cs typeface="Microsoft Sans Serif"/>
              </a:rPr>
              <a:t> </a:t>
            </a:r>
            <a:r>
              <a:rPr sz="900" dirty="0">
                <a:latin typeface="Microsoft Sans Serif"/>
                <a:cs typeface="Microsoft Sans Serif"/>
              </a:rPr>
              <a:t>2007</a:t>
            </a:r>
            <a:r>
              <a:rPr sz="900" spc="280" dirty="0">
                <a:latin typeface="Microsoft Sans Serif"/>
                <a:cs typeface="Microsoft Sans Serif"/>
              </a:rPr>
              <a:t> </a:t>
            </a:r>
            <a:r>
              <a:rPr sz="900" dirty="0">
                <a:latin typeface="Microsoft Sans Serif"/>
                <a:cs typeface="Microsoft Sans Serif"/>
              </a:rPr>
              <a:t>2008</a:t>
            </a:r>
            <a:r>
              <a:rPr sz="900" spc="285" dirty="0">
                <a:latin typeface="Microsoft Sans Serif"/>
                <a:cs typeface="Microsoft Sans Serif"/>
              </a:rPr>
              <a:t> </a:t>
            </a:r>
            <a:r>
              <a:rPr sz="900" dirty="0">
                <a:latin typeface="Microsoft Sans Serif"/>
                <a:cs typeface="Microsoft Sans Serif"/>
              </a:rPr>
              <a:t>2009</a:t>
            </a:r>
            <a:r>
              <a:rPr sz="900" spc="280" dirty="0">
                <a:latin typeface="Microsoft Sans Serif"/>
                <a:cs typeface="Microsoft Sans Serif"/>
              </a:rPr>
              <a:t> </a:t>
            </a:r>
            <a:r>
              <a:rPr sz="900" dirty="0">
                <a:latin typeface="Microsoft Sans Serif"/>
                <a:cs typeface="Microsoft Sans Serif"/>
              </a:rPr>
              <a:t>2010</a:t>
            </a:r>
            <a:r>
              <a:rPr sz="900" spc="280" dirty="0">
                <a:latin typeface="Microsoft Sans Serif"/>
                <a:cs typeface="Microsoft Sans Serif"/>
              </a:rPr>
              <a:t> </a:t>
            </a:r>
            <a:r>
              <a:rPr sz="900" dirty="0">
                <a:latin typeface="Microsoft Sans Serif"/>
                <a:cs typeface="Microsoft Sans Serif"/>
              </a:rPr>
              <a:t>2011</a:t>
            </a:r>
            <a:r>
              <a:rPr sz="900" spc="270" dirty="0">
                <a:latin typeface="Microsoft Sans Serif"/>
                <a:cs typeface="Microsoft Sans Serif"/>
              </a:rPr>
              <a:t> </a:t>
            </a:r>
            <a:r>
              <a:rPr sz="900" dirty="0">
                <a:latin typeface="Microsoft Sans Serif"/>
                <a:cs typeface="Microsoft Sans Serif"/>
              </a:rPr>
              <a:t>2012</a:t>
            </a:r>
            <a:r>
              <a:rPr sz="900" spc="270" dirty="0">
                <a:latin typeface="Microsoft Sans Serif"/>
                <a:cs typeface="Microsoft Sans Serif"/>
              </a:rPr>
              <a:t> </a:t>
            </a:r>
            <a:r>
              <a:rPr sz="900" dirty="0">
                <a:latin typeface="Microsoft Sans Serif"/>
                <a:cs typeface="Microsoft Sans Serif"/>
              </a:rPr>
              <a:t>2013</a:t>
            </a:r>
            <a:r>
              <a:rPr sz="900" spc="275" dirty="0">
                <a:latin typeface="Microsoft Sans Serif"/>
                <a:cs typeface="Microsoft Sans Serif"/>
              </a:rPr>
              <a:t> </a:t>
            </a:r>
            <a:r>
              <a:rPr sz="900" dirty="0">
                <a:latin typeface="Microsoft Sans Serif"/>
                <a:cs typeface="Microsoft Sans Serif"/>
              </a:rPr>
              <a:t>2014</a:t>
            </a:r>
            <a:r>
              <a:rPr sz="900" spc="275" dirty="0">
                <a:latin typeface="Microsoft Sans Serif"/>
                <a:cs typeface="Microsoft Sans Serif"/>
              </a:rPr>
              <a:t> </a:t>
            </a:r>
            <a:r>
              <a:rPr sz="900" dirty="0">
                <a:latin typeface="Microsoft Sans Serif"/>
                <a:cs typeface="Microsoft Sans Serif"/>
              </a:rPr>
              <a:t>2015</a:t>
            </a:r>
            <a:r>
              <a:rPr sz="900" spc="275" dirty="0">
                <a:latin typeface="Microsoft Sans Serif"/>
                <a:cs typeface="Microsoft Sans Serif"/>
              </a:rPr>
              <a:t> </a:t>
            </a:r>
            <a:r>
              <a:rPr sz="900" dirty="0">
                <a:latin typeface="Microsoft Sans Serif"/>
                <a:cs typeface="Microsoft Sans Serif"/>
              </a:rPr>
              <a:t>2016</a:t>
            </a:r>
            <a:r>
              <a:rPr sz="900" spc="275" dirty="0">
                <a:latin typeface="Microsoft Sans Serif"/>
                <a:cs typeface="Microsoft Sans Serif"/>
              </a:rPr>
              <a:t> </a:t>
            </a:r>
            <a:r>
              <a:rPr sz="900" dirty="0">
                <a:latin typeface="Microsoft Sans Serif"/>
                <a:cs typeface="Microsoft Sans Serif"/>
              </a:rPr>
              <a:t>2017</a:t>
            </a:r>
            <a:r>
              <a:rPr sz="900" spc="280" dirty="0">
                <a:latin typeface="Microsoft Sans Serif"/>
                <a:cs typeface="Microsoft Sans Serif"/>
              </a:rPr>
              <a:t> </a:t>
            </a:r>
            <a:r>
              <a:rPr sz="900" dirty="0">
                <a:latin typeface="Microsoft Sans Serif"/>
                <a:cs typeface="Microsoft Sans Serif"/>
              </a:rPr>
              <a:t>2018</a:t>
            </a:r>
            <a:r>
              <a:rPr sz="900" spc="280" dirty="0">
                <a:latin typeface="Microsoft Sans Serif"/>
                <a:cs typeface="Microsoft Sans Serif"/>
              </a:rPr>
              <a:t> </a:t>
            </a:r>
            <a:r>
              <a:rPr sz="900" dirty="0">
                <a:latin typeface="Microsoft Sans Serif"/>
                <a:cs typeface="Microsoft Sans Serif"/>
              </a:rPr>
              <a:t>2019</a:t>
            </a:r>
            <a:r>
              <a:rPr sz="900" spc="285" dirty="0">
                <a:latin typeface="Microsoft Sans Serif"/>
                <a:cs typeface="Microsoft Sans Serif"/>
              </a:rPr>
              <a:t> </a:t>
            </a:r>
            <a:r>
              <a:rPr sz="900" spc="-20" dirty="0">
                <a:latin typeface="Microsoft Sans Serif"/>
                <a:cs typeface="Microsoft Sans Serif"/>
              </a:rPr>
              <a:t>2020</a:t>
            </a:r>
            <a:endParaRPr sz="900">
              <a:latin typeface="Microsoft Sans Serif"/>
              <a:cs typeface="Microsoft Sans Serif"/>
            </a:endParaRPr>
          </a:p>
        </p:txBody>
      </p:sp>
      <p:grpSp>
        <p:nvGrpSpPr>
          <p:cNvPr id="13" name="object 13"/>
          <p:cNvGrpSpPr/>
          <p:nvPr/>
        </p:nvGrpSpPr>
        <p:grpSpPr>
          <a:xfrm>
            <a:off x="5948045" y="4221353"/>
            <a:ext cx="5855335" cy="1544955"/>
            <a:chOff x="5948045" y="4221353"/>
            <a:chExt cx="5855335" cy="1544955"/>
          </a:xfrm>
        </p:grpSpPr>
        <p:sp>
          <p:nvSpPr>
            <p:cNvPr id="14" name="object 14"/>
            <p:cNvSpPr/>
            <p:nvPr/>
          </p:nvSpPr>
          <p:spPr>
            <a:xfrm>
              <a:off x="6060440" y="4382389"/>
              <a:ext cx="5629275" cy="1379220"/>
            </a:xfrm>
            <a:custGeom>
              <a:avLst/>
              <a:gdLst/>
              <a:ahLst/>
              <a:cxnLst/>
              <a:rect l="l" t="t" r="r" b="b"/>
              <a:pathLst>
                <a:path w="5629275" h="1379220">
                  <a:moveTo>
                    <a:pt x="102235" y="929640"/>
                  </a:moveTo>
                  <a:lnTo>
                    <a:pt x="0" y="929640"/>
                  </a:lnTo>
                  <a:lnTo>
                    <a:pt x="0" y="1379207"/>
                  </a:lnTo>
                  <a:lnTo>
                    <a:pt x="102235" y="1379207"/>
                  </a:lnTo>
                  <a:lnTo>
                    <a:pt x="102235" y="929640"/>
                  </a:lnTo>
                  <a:close/>
                </a:path>
                <a:path w="5629275" h="1379220">
                  <a:moveTo>
                    <a:pt x="426720" y="858520"/>
                  </a:moveTo>
                  <a:lnTo>
                    <a:pt x="324485" y="858520"/>
                  </a:lnTo>
                  <a:lnTo>
                    <a:pt x="324485" y="1379207"/>
                  </a:lnTo>
                  <a:lnTo>
                    <a:pt x="426720" y="1379207"/>
                  </a:lnTo>
                  <a:lnTo>
                    <a:pt x="426720" y="858520"/>
                  </a:lnTo>
                  <a:close/>
                </a:path>
                <a:path w="5629275" h="1379220">
                  <a:moveTo>
                    <a:pt x="751205" y="698500"/>
                  </a:moveTo>
                  <a:lnTo>
                    <a:pt x="648970" y="698500"/>
                  </a:lnTo>
                  <a:lnTo>
                    <a:pt x="648970" y="1379207"/>
                  </a:lnTo>
                  <a:lnTo>
                    <a:pt x="751205" y="1379207"/>
                  </a:lnTo>
                  <a:lnTo>
                    <a:pt x="751205" y="698500"/>
                  </a:lnTo>
                  <a:close/>
                </a:path>
                <a:path w="5629275" h="1379220">
                  <a:moveTo>
                    <a:pt x="1077595" y="727075"/>
                  </a:moveTo>
                  <a:lnTo>
                    <a:pt x="975360" y="727075"/>
                  </a:lnTo>
                  <a:lnTo>
                    <a:pt x="975360" y="1379207"/>
                  </a:lnTo>
                  <a:lnTo>
                    <a:pt x="1077595" y="1379207"/>
                  </a:lnTo>
                  <a:lnTo>
                    <a:pt x="1077595" y="727075"/>
                  </a:lnTo>
                  <a:close/>
                </a:path>
                <a:path w="5629275" h="1379220">
                  <a:moveTo>
                    <a:pt x="1402080" y="658495"/>
                  </a:moveTo>
                  <a:lnTo>
                    <a:pt x="1299845" y="658495"/>
                  </a:lnTo>
                  <a:lnTo>
                    <a:pt x="1299845" y="1379207"/>
                  </a:lnTo>
                  <a:lnTo>
                    <a:pt x="1402080" y="1379207"/>
                  </a:lnTo>
                  <a:lnTo>
                    <a:pt x="1402080" y="658495"/>
                  </a:lnTo>
                  <a:close/>
                </a:path>
                <a:path w="5629275" h="1379220">
                  <a:moveTo>
                    <a:pt x="1727835" y="652780"/>
                  </a:moveTo>
                  <a:lnTo>
                    <a:pt x="1626235" y="652780"/>
                  </a:lnTo>
                  <a:lnTo>
                    <a:pt x="1626235" y="1379207"/>
                  </a:lnTo>
                  <a:lnTo>
                    <a:pt x="1727835" y="1379207"/>
                  </a:lnTo>
                  <a:lnTo>
                    <a:pt x="1727835" y="652780"/>
                  </a:lnTo>
                  <a:close/>
                </a:path>
                <a:path w="5629275" h="1379220">
                  <a:moveTo>
                    <a:pt x="2052955" y="741045"/>
                  </a:moveTo>
                  <a:lnTo>
                    <a:pt x="1950720" y="741045"/>
                  </a:lnTo>
                  <a:lnTo>
                    <a:pt x="1950720" y="1379207"/>
                  </a:lnTo>
                  <a:lnTo>
                    <a:pt x="2052955" y="1379207"/>
                  </a:lnTo>
                  <a:lnTo>
                    <a:pt x="2052955" y="741045"/>
                  </a:lnTo>
                  <a:close/>
                </a:path>
                <a:path w="5629275" h="1379220">
                  <a:moveTo>
                    <a:pt x="2377440" y="632460"/>
                  </a:moveTo>
                  <a:lnTo>
                    <a:pt x="2275205" y="632460"/>
                  </a:lnTo>
                  <a:lnTo>
                    <a:pt x="2275205" y="1379207"/>
                  </a:lnTo>
                  <a:lnTo>
                    <a:pt x="2377440" y="1379207"/>
                  </a:lnTo>
                  <a:lnTo>
                    <a:pt x="2377440" y="632460"/>
                  </a:lnTo>
                  <a:close/>
                </a:path>
                <a:path w="5629275" h="1379220">
                  <a:moveTo>
                    <a:pt x="2703195" y="525780"/>
                  </a:moveTo>
                  <a:lnTo>
                    <a:pt x="2601595" y="525780"/>
                  </a:lnTo>
                  <a:lnTo>
                    <a:pt x="2601595" y="1379207"/>
                  </a:lnTo>
                  <a:lnTo>
                    <a:pt x="2703195" y="1379207"/>
                  </a:lnTo>
                  <a:lnTo>
                    <a:pt x="2703195" y="525780"/>
                  </a:lnTo>
                  <a:close/>
                </a:path>
                <a:path w="5629275" h="1379220">
                  <a:moveTo>
                    <a:pt x="3028315" y="508000"/>
                  </a:moveTo>
                  <a:lnTo>
                    <a:pt x="2926080" y="508000"/>
                  </a:lnTo>
                  <a:lnTo>
                    <a:pt x="2926080" y="1379207"/>
                  </a:lnTo>
                  <a:lnTo>
                    <a:pt x="3028315" y="1379207"/>
                  </a:lnTo>
                  <a:lnTo>
                    <a:pt x="3028315" y="508000"/>
                  </a:lnTo>
                  <a:close/>
                </a:path>
                <a:path w="5629275" h="1379220">
                  <a:moveTo>
                    <a:pt x="3354070" y="485140"/>
                  </a:moveTo>
                  <a:lnTo>
                    <a:pt x="3251835" y="485140"/>
                  </a:lnTo>
                  <a:lnTo>
                    <a:pt x="3251835" y="1379207"/>
                  </a:lnTo>
                  <a:lnTo>
                    <a:pt x="3354070" y="1379207"/>
                  </a:lnTo>
                  <a:lnTo>
                    <a:pt x="3354070" y="485140"/>
                  </a:lnTo>
                  <a:close/>
                </a:path>
                <a:path w="5629275" h="1379220">
                  <a:moveTo>
                    <a:pt x="3678555" y="436245"/>
                  </a:moveTo>
                  <a:lnTo>
                    <a:pt x="3576955" y="436245"/>
                  </a:lnTo>
                  <a:lnTo>
                    <a:pt x="3576955" y="1379207"/>
                  </a:lnTo>
                  <a:lnTo>
                    <a:pt x="3678555" y="1379207"/>
                  </a:lnTo>
                  <a:lnTo>
                    <a:pt x="3678555" y="436245"/>
                  </a:lnTo>
                  <a:close/>
                </a:path>
                <a:path w="5629275" h="1379220">
                  <a:moveTo>
                    <a:pt x="4003675" y="487680"/>
                  </a:moveTo>
                  <a:lnTo>
                    <a:pt x="3901440" y="487680"/>
                  </a:lnTo>
                  <a:lnTo>
                    <a:pt x="3901440" y="1379207"/>
                  </a:lnTo>
                  <a:lnTo>
                    <a:pt x="4003675" y="1379207"/>
                  </a:lnTo>
                  <a:lnTo>
                    <a:pt x="4003675" y="487680"/>
                  </a:lnTo>
                  <a:close/>
                </a:path>
                <a:path w="5629275" h="1379220">
                  <a:moveTo>
                    <a:pt x="4329430" y="363220"/>
                  </a:moveTo>
                  <a:lnTo>
                    <a:pt x="4227195" y="363220"/>
                  </a:lnTo>
                  <a:lnTo>
                    <a:pt x="4227195" y="1379207"/>
                  </a:lnTo>
                  <a:lnTo>
                    <a:pt x="4329430" y="1379207"/>
                  </a:lnTo>
                  <a:lnTo>
                    <a:pt x="4329430" y="363220"/>
                  </a:lnTo>
                  <a:close/>
                </a:path>
                <a:path w="5629275" h="1379220">
                  <a:moveTo>
                    <a:pt x="4653915" y="230505"/>
                  </a:moveTo>
                  <a:lnTo>
                    <a:pt x="4552315" y="230505"/>
                  </a:lnTo>
                  <a:lnTo>
                    <a:pt x="4552315" y="1379207"/>
                  </a:lnTo>
                  <a:lnTo>
                    <a:pt x="4653915" y="1379207"/>
                  </a:lnTo>
                  <a:lnTo>
                    <a:pt x="4653915" y="230505"/>
                  </a:lnTo>
                  <a:close/>
                </a:path>
                <a:path w="5629275" h="1379220">
                  <a:moveTo>
                    <a:pt x="4980305" y="0"/>
                  </a:moveTo>
                  <a:lnTo>
                    <a:pt x="4878070" y="0"/>
                  </a:lnTo>
                  <a:lnTo>
                    <a:pt x="4878070" y="1379207"/>
                  </a:lnTo>
                  <a:lnTo>
                    <a:pt x="4980305" y="1379207"/>
                  </a:lnTo>
                  <a:lnTo>
                    <a:pt x="4980305" y="0"/>
                  </a:lnTo>
                  <a:close/>
                </a:path>
                <a:path w="5629275" h="1379220">
                  <a:moveTo>
                    <a:pt x="5304790" y="76200"/>
                  </a:moveTo>
                  <a:lnTo>
                    <a:pt x="5202555" y="76200"/>
                  </a:lnTo>
                  <a:lnTo>
                    <a:pt x="5202555" y="1379207"/>
                  </a:lnTo>
                  <a:lnTo>
                    <a:pt x="5304790" y="1379207"/>
                  </a:lnTo>
                  <a:lnTo>
                    <a:pt x="5304790" y="76200"/>
                  </a:lnTo>
                  <a:close/>
                </a:path>
                <a:path w="5629275" h="1379220">
                  <a:moveTo>
                    <a:pt x="5629275" y="74930"/>
                  </a:moveTo>
                  <a:lnTo>
                    <a:pt x="5527675" y="74930"/>
                  </a:lnTo>
                  <a:lnTo>
                    <a:pt x="5527675" y="1379207"/>
                  </a:lnTo>
                  <a:lnTo>
                    <a:pt x="5629275" y="1379207"/>
                  </a:lnTo>
                  <a:lnTo>
                    <a:pt x="5629275" y="74930"/>
                  </a:lnTo>
                  <a:close/>
                </a:path>
              </a:pathLst>
            </a:custGeom>
            <a:solidFill>
              <a:srgbClr val="D3A978"/>
            </a:solidFill>
          </p:spPr>
          <p:txBody>
            <a:bodyPr wrap="square" lIns="0" tIns="0" rIns="0" bIns="0" rtlCol="0"/>
            <a:lstStyle/>
            <a:p>
              <a:endParaRPr/>
            </a:p>
          </p:txBody>
        </p:sp>
        <p:sp>
          <p:nvSpPr>
            <p:cNvPr id="15" name="object 15"/>
            <p:cNvSpPr/>
            <p:nvPr/>
          </p:nvSpPr>
          <p:spPr>
            <a:xfrm>
              <a:off x="5948045" y="5761596"/>
              <a:ext cx="5855335" cy="635"/>
            </a:xfrm>
            <a:custGeom>
              <a:avLst/>
              <a:gdLst/>
              <a:ahLst/>
              <a:cxnLst/>
              <a:rect l="l" t="t" r="r" b="b"/>
              <a:pathLst>
                <a:path w="5855334" h="635">
                  <a:moveTo>
                    <a:pt x="0" y="0"/>
                  </a:moveTo>
                  <a:lnTo>
                    <a:pt x="5855334" y="12"/>
                  </a:lnTo>
                </a:path>
              </a:pathLst>
            </a:custGeom>
            <a:ln w="9144">
              <a:solidFill>
                <a:srgbClr val="D9D9D9"/>
              </a:solidFill>
            </a:ln>
          </p:spPr>
          <p:txBody>
            <a:bodyPr wrap="square" lIns="0" tIns="0" rIns="0" bIns="0" rtlCol="0"/>
            <a:lstStyle/>
            <a:p>
              <a:endParaRPr/>
            </a:p>
          </p:txBody>
        </p:sp>
        <p:pic>
          <p:nvPicPr>
            <p:cNvPr id="16" name="object 16"/>
            <p:cNvPicPr/>
            <p:nvPr/>
          </p:nvPicPr>
          <p:blipFill>
            <a:blip r:embed="rId2" cstate="print"/>
            <a:stretch>
              <a:fillRect/>
            </a:stretch>
          </p:blipFill>
          <p:spPr>
            <a:xfrm>
              <a:off x="10886440" y="4221353"/>
              <a:ext cx="213613" cy="116586"/>
            </a:xfrm>
            <a:prstGeom prst="rect">
              <a:avLst/>
            </a:prstGeom>
          </p:spPr>
        </p:pic>
        <p:pic>
          <p:nvPicPr>
            <p:cNvPr id="17" name="object 17"/>
            <p:cNvPicPr/>
            <p:nvPr/>
          </p:nvPicPr>
          <p:blipFill>
            <a:blip r:embed="rId3" cstate="print"/>
            <a:stretch>
              <a:fillRect/>
            </a:stretch>
          </p:blipFill>
          <p:spPr>
            <a:xfrm>
              <a:off x="11212703" y="4276217"/>
              <a:ext cx="225678" cy="116585"/>
            </a:xfrm>
            <a:prstGeom prst="rect">
              <a:avLst/>
            </a:prstGeom>
          </p:spPr>
        </p:pic>
        <p:pic>
          <p:nvPicPr>
            <p:cNvPr id="18" name="object 18"/>
            <p:cNvPicPr/>
            <p:nvPr/>
          </p:nvPicPr>
          <p:blipFill>
            <a:blip r:embed="rId4" cstate="print"/>
            <a:stretch>
              <a:fillRect/>
            </a:stretch>
          </p:blipFill>
          <p:spPr>
            <a:xfrm>
              <a:off x="11520551" y="4276217"/>
              <a:ext cx="225678" cy="116585"/>
            </a:xfrm>
            <a:prstGeom prst="rect">
              <a:avLst/>
            </a:prstGeom>
          </p:spPr>
        </p:pic>
        <p:pic>
          <p:nvPicPr>
            <p:cNvPr id="19" name="object 19"/>
            <p:cNvPicPr/>
            <p:nvPr/>
          </p:nvPicPr>
          <p:blipFill>
            <a:blip r:embed="rId5" cstate="print"/>
            <a:stretch>
              <a:fillRect/>
            </a:stretch>
          </p:blipFill>
          <p:spPr>
            <a:xfrm>
              <a:off x="10561828" y="4430141"/>
              <a:ext cx="213614" cy="116585"/>
            </a:xfrm>
            <a:prstGeom prst="rect">
              <a:avLst/>
            </a:prstGeom>
          </p:spPr>
        </p:pic>
        <p:pic>
          <p:nvPicPr>
            <p:cNvPr id="20" name="object 20"/>
            <p:cNvPicPr/>
            <p:nvPr/>
          </p:nvPicPr>
          <p:blipFill>
            <a:blip r:embed="rId6" cstate="print"/>
            <a:stretch>
              <a:fillRect/>
            </a:stretch>
          </p:blipFill>
          <p:spPr>
            <a:xfrm>
              <a:off x="10237216" y="4562729"/>
              <a:ext cx="197738" cy="116585"/>
            </a:xfrm>
            <a:prstGeom prst="rect">
              <a:avLst/>
            </a:prstGeom>
          </p:spPr>
        </p:pic>
        <p:pic>
          <p:nvPicPr>
            <p:cNvPr id="21" name="object 21"/>
            <p:cNvPicPr/>
            <p:nvPr/>
          </p:nvPicPr>
          <p:blipFill>
            <a:blip r:embed="rId7" cstate="print"/>
            <a:stretch>
              <a:fillRect/>
            </a:stretch>
          </p:blipFill>
          <p:spPr>
            <a:xfrm>
              <a:off x="8944737" y="4707509"/>
              <a:ext cx="188722" cy="116586"/>
            </a:xfrm>
            <a:prstGeom prst="rect">
              <a:avLst/>
            </a:prstGeom>
          </p:spPr>
        </p:pic>
        <p:pic>
          <p:nvPicPr>
            <p:cNvPr id="22" name="object 22"/>
            <p:cNvPicPr/>
            <p:nvPr/>
          </p:nvPicPr>
          <p:blipFill>
            <a:blip r:embed="rId8" cstate="print"/>
            <a:stretch>
              <a:fillRect/>
            </a:stretch>
          </p:blipFill>
          <p:spPr>
            <a:xfrm>
              <a:off x="9270873" y="4684649"/>
              <a:ext cx="204724" cy="116586"/>
            </a:xfrm>
            <a:prstGeom prst="rect">
              <a:avLst/>
            </a:prstGeom>
          </p:spPr>
        </p:pic>
        <p:pic>
          <p:nvPicPr>
            <p:cNvPr id="23" name="object 23"/>
            <p:cNvPicPr/>
            <p:nvPr/>
          </p:nvPicPr>
          <p:blipFill>
            <a:blip r:embed="rId9" cstate="print"/>
            <a:stretch>
              <a:fillRect/>
            </a:stretch>
          </p:blipFill>
          <p:spPr>
            <a:xfrm>
              <a:off x="9595485" y="4635881"/>
              <a:ext cx="204597" cy="116586"/>
            </a:xfrm>
            <a:prstGeom prst="rect">
              <a:avLst/>
            </a:prstGeom>
          </p:spPr>
        </p:pic>
        <p:pic>
          <p:nvPicPr>
            <p:cNvPr id="24" name="object 24"/>
            <p:cNvPicPr/>
            <p:nvPr/>
          </p:nvPicPr>
          <p:blipFill>
            <a:blip r:embed="rId10" cstate="print"/>
            <a:stretch>
              <a:fillRect/>
            </a:stretch>
          </p:blipFill>
          <p:spPr>
            <a:xfrm>
              <a:off x="9920097" y="4687697"/>
              <a:ext cx="204724" cy="116585"/>
            </a:xfrm>
            <a:prstGeom prst="rect">
              <a:avLst/>
            </a:prstGeom>
          </p:spPr>
        </p:pic>
        <p:pic>
          <p:nvPicPr>
            <p:cNvPr id="25" name="object 25"/>
            <p:cNvPicPr/>
            <p:nvPr/>
          </p:nvPicPr>
          <p:blipFill>
            <a:blip r:embed="rId11" cstate="print"/>
            <a:stretch>
              <a:fillRect/>
            </a:stretch>
          </p:blipFill>
          <p:spPr>
            <a:xfrm>
              <a:off x="6667881" y="4898009"/>
              <a:ext cx="188722" cy="116586"/>
            </a:xfrm>
            <a:prstGeom prst="rect">
              <a:avLst/>
            </a:prstGeom>
          </p:spPr>
        </p:pic>
        <p:pic>
          <p:nvPicPr>
            <p:cNvPr id="26" name="object 26"/>
            <p:cNvPicPr/>
            <p:nvPr/>
          </p:nvPicPr>
          <p:blipFill>
            <a:blip r:embed="rId12" cstate="print"/>
            <a:stretch>
              <a:fillRect/>
            </a:stretch>
          </p:blipFill>
          <p:spPr>
            <a:xfrm>
              <a:off x="6992493" y="4926965"/>
              <a:ext cx="204724" cy="116586"/>
            </a:xfrm>
            <a:prstGeom prst="rect">
              <a:avLst/>
            </a:prstGeom>
          </p:spPr>
        </p:pic>
        <p:pic>
          <p:nvPicPr>
            <p:cNvPr id="27" name="object 27"/>
            <p:cNvPicPr/>
            <p:nvPr/>
          </p:nvPicPr>
          <p:blipFill>
            <a:blip r:embed="rId13" cstate="print"/>
            <a:stretch>
              <a:fillRect/>
            </a:stretch>
          </p:blipFill>
          <p:spPr>
            <a:xfrm>
              <a:off x="7318629" y="4858385"/>
              <a:ext cx="204015" cy="116585"/>
            </a:xfrm>
            <a:prstGeom prst="rect">
              <a:avLst/>
            </a:prstGeom>
          </p:spPr>
        </p:pic>
        <p:pic>
          <p:nvPicPr>
            <p:cNvPr id="28" name="object 28"/>
            <p:cNvPicPr/>
            <p:nvPr/>
          </p:nvPicPr>
          <p:blipFill>
            <a:blip r:embed="rId14" cstate="print"/>
            <a:stretch>
              <a:fillRect/>
            </a:stretch>
          </p:blipFill>
          <p:spPr>
            <a:xfrm>
              <a:off x="7643241" y="4852289"/>
              <a:ext cx="188722" cy="116586"/>
            </a:xfrm>
            <a:prstGeom prst="rect">
              <a:avLst/>
            </a:prstGeom>
          </p:spPr>
        </p:pic>
        <p:pic>
          <p:nvPicPr>
            <p:cNvPr id="29" name="object 29"/>
            <p:cNvPicPr/>
            <p:nvPr/>
          </p:nvPicPr>
          <p:blipFill>
            <a:blip r:embed="rId15" cstate="print"/>
            <a:stretch>
              <a:fillRect/>
            </a:stretch>
          </p:blipFill>
          <p:spPr>
            <a:xfrm>
              <a:off x="8293989" y="4832477"/>
              <a:ext cx="204724" cy="116586"/>
            </a:xfrm>
            <a:prstGeom prst="rect">
              <a:avLst/>
            </a:prstGeom>
          </p:spPr>
        </p:pic>
        <p:pic>
          <p:nvPicPr>
            <p:cNvPr id="30" name="object 30"/>
            <p:cNvPicPr/>
            <p:nvPr/>
          </p:nvPicPr>
          <p:blipFill>
            <a:blip r:embed="rId16" cstate="print"/>
            <a:stretch>
              <a:fillRect/>
            </a:stretch>
          </p:blipFill>
          <p:spPr>
            <a:xfrm>
              <a:off x="8618601" y="4727321"/>
              <a:ext cx="204216" cy="116586"/>
            </a:xfrm>
            <a:prstGeom prst="rect">
              <a:avLst/>
            </a:prstGeom>
          </p:spPr>
        </p:pic>
        <p:pic>
          <p:nvPicPr>
            <p:cNvPr id="31" name="object 31"/>
            <p:cNvPicPr/>
            <p:nvPr/>
          </p:nvPicPr>
          <p:blipFill>
            <a:blip r:embed="rId17" cstate="print"/>
            <a:stretch>
              <a:fillRect/>
            </a:stretch>
          </p:blipFill>
          <p:spPr>
            <a:xfrm>
              <a:off x="6039866" y="5129657"/>
              <a:ext cx="148209" cy="116586"/>
            </a:xfrm>
            <a:prstGeom prst="rect">
              <a:avLst/>
            </a:prstGeom>
          </p:spPr>
        </p:pic>
        <p:pic>
          <p:nvPicPr>
            <p:cNvPr id="32" name="object 32"/>
            <p:cNvPicPr/>
            <p:nvPr/>
          </p:nvPicPr>
          <p:blipFill>
            <a:blip r:embed="rId18" cstate="print"/>
            <a:stretch>
              <a:fillRect/>
            </a:stretch>
          </p:blipFill>
          <p:spPr>
            <a:xfrm>
              <a:off x="6343269" y="5058029"/>
              <a:ext cx="204597" cy="116585"/>
            </a:xfrm>
            <a:prstGeom prst="rect">
              <a:avLst/>
            </a:prstGeom>
          </p:spPr>
        </p:pic>
        <p:pic>
          <p:nvPicPr>
            <p:cNvPr id="33" name="object 33"/>
            <p:cNvPicPr/>
            <p:nvPr/>
          </p:nvPicPr>
          <p:blipFill>
            <a:blip r:embed="rId19" cstate="print"/>
            <a:stretch>
              <a:fillRect/>
            </a:stretch>
          </p:blipFill>
          <p:spPr>
            <a:xfrm>
              <a:off x="7969377" y="4940681"/>
              <a:ext cx="203453" cy="116586"/>
            </a:xfrm>
            <a:prstGeom prst="rect">
              <a:avLst/>
            </a:prstGeom>
          </p:spPr>
        </p:pic>
      </p:grpSp>
      <p:sp>
        <p:nvSpPr>
          <p:cNvPr id="34" name="object 34"/>
          <p:cNvSpPr txBox="1"/>
          <p:nvPr/>
        </p:nvSpPr>
        <p:spPr>
          <a:xfrm>
            <a:off x="547116" y="903986"/>
            <a:ext cx="4917440" cy="682750"/>
          </a:xfrm>
          <a:prstGeom prst="rect">
            <a:avLst/>
          </a:prstGeom>
          <a:solidFill>
            <a:srgbClr val="385521"/>
          </a:solidFill>
        </p:spPr>
        <p:txBody>
          <a:bodyPr vert="horz" wrap="square" lIns="0" tIns="42544" rIns="0" bIns="0" rtlCol="0">
            <a:spAutoFit/>
          </a:bodyPr>
          <a:lstStyle/>
          <a:p>
            <a:pPr marL="91440" marR="116205">
              <a:lnSpc>
                <a:spcPct val="98900"/>
              </a:lnSpc>
              <a:spcBef>
                <a:spcPts val="334"/>
              </a:spcBef>
            </a:pPr>
            <a:r>
              <a:rPr lang="en-US" sz="1400" dirty="0">
                <a:solidFill>
                  <a:srgbClr val="FFFFFF"/>
                </a:solidFill>
                <a:latin typeface="Arial"/>
                <a:cs typeface="Arial"/>
              </a:rPr>
              <a:t>According to the data of the forest </a:t>
            </a:r>
            <a:r>
              <a:rPr lang="en-US" sz="1400" dirty="0" err="1">
                <a:solidFill>
                  <a:srgbClr val="FFFFFF"/>
                </a:solidFill>
                <a:latin typeface="Arial"/>
                <a:cs typeface="Arial"/>
              </a:rPr>
              <a:t>cadastre</a:t>
            </a:r>
            <a:r>
              <a:rPr lang="en-US" sz="1400" dirty="0">
                <a:solidFill>
                  <a:srgbClr val="FFFFFF"/>
                </a:solidFill>
                <a:latin typeface="Arial"/>
                <a:cs typeface="Arial"/>
              </a:rPr>
              <a:t>, all the basic parameters of the forest fund of the Republic of Belarus increased significantly and annually in 2014-2020:</a:t>
            </a:r>
            <a:endParaRPr sz="1400" dirty="0">
              <a:latin typeface="Arial"/>
              <a:cs typeface="Arial"/>
            </a:endParaRPr>
          </a:p>
        </p:txBody>
      </p:sp>
      <p:sp>
        <p:nvSpPr>
          <p:cNvPr id="35" name="object 35"/>
          <p:cNvSpPr txBox="1"/>
          <p:nvPr/>
        </p:nvSpPr>
        <p:spPr>
          <a:xfrm>
            <a:off x="625855" y="1677670"/>
            <a:ext cx="4470400" cy="228909"/>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Microsoft Sans Serif"/>
                <a:cs typeface="Microsoft Sans Serif"/>
              </a:rPr>
              <a:t>Forest fund lands increased by 143.8 thousand hectares</a:t>
            </a:r>
            <a:endParaRPr sz="1400" dirty="0">
              <a:latin typeface="Arial"/>
              <a:cs typeface="Arial"/>
            </a:endParaRPr>
          </a:p>
        </p:txBody>
      </p:sp>
      <p:sp>
        <p:nvSpPr>
          <p:cNvPr id="36" name="object 36"/>
          <p:cNvSpPr txBox="1"/>
          <p:nvPr/>
        </p:nvSpPr>
        <p:spPr>
          <a:xfrm>
            <a:off x="625855" y="2057526"/>
            <a:ext cx="4470400" cy="444352"/>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Microsoft Sans Serif"/>
                <a:cs typeface="Microsoft Sans Serif"/>
              </a:rPr>
              <a:t>The area of forested lands increased by 119.9 thousand hectares</a:t>
            </a:r>
            <a:endParaRPr sz="1400" dirty="0">
              <a:latin typeface="Arial"/>
              <a:cs typeface="Arial"/>
            </a:endParaRPr>
          </a:p>
        </p:txBody>
      </p:sp>
      <p:sp>
        <p:nvSpPr>
          <p:cNvPr id="37" name="object 37"/>
          <p:cNvSpPr txBox="1"/>
          <p:nvPr/>
        </p:nvSpPr>
        <p:spPr>
          <a:xfrm>
            <a:off x="625855" y="2587879"/>
            <a:ext cx="4631564" cy="444352"/>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Microsoft Sans Serif"/>
                <a:cs typeface="Microsoft Sans Serif"/>
              </a:rPr>
              <a:t>The forest cover of the territory increased by 0.6 percentage points.</a:t>
            </a:r>
            <a:endParaRPr sz="1400" dirty="0">
              <a:latin typeface="Arial"/>
              <a:cs typeface="Arial"/>
            </a:endParaRPr>
          </a:p>
        </p:txBody>
      </p:sp>
      <p:sp>
        <p:nvSpPr>
          <p:cNvPr id="38" name="object 38"/>
          <p:cNvSpPr txBox="1"/>
          <p:nvPr/>
        </p:nvSpPr>
        <p:spPr>
          <a:xfrm>
            <a:off x="625855" y="3125219"/>
            <a:ext cx="4739640" cy="1993494"/>
          </a:xfrm>
          <a:prstGeom prst="rect">
            <a:avLst/>
          </a:prstGeom>
        </p:spPr>
        <p:txBody>
          <a:bodyPr vert="horz" wrap="square" lIns="0" tIns="13335" rIns="0" bIns="0" rtlCol="0">
            <a:spAutoFit/>
          </a:bodyPr>
          <a:lstStyle/>
          <a:p>
            <a:pPr marL="12700" marR="5080">
              <a:lnSpc>
                <a:spcPct val="100000"/>
              </a:lnSpc>
              <a:spcBef>
                <a:spcPts val="105"/>
              </a:spcBef>
            </a:pPr>
            <a:r>
              <a:rPr lang="en-US" sz="1400" dirty="0">
                <a:latin typeface="Microsoft Sans Serif"/>
                <a:cs typeface="Microsoft Sans Serif"/>
              </a:rPr>
              <a:t>The total reserve of plantings increased by 139.1 million m3, available for operation – by 156 million m3.</a:t>
            </a:r>
          </a:p>
          <a:p>
            <a:pPr marL="12700" marR="5080">
              <a:lnSpc>
                <a:spcPct val="100000"/>
              </a:lnSpc>
              <a:spcBef>
                <a:spcPts val="105"/>
              </a:spcBef>
            </a:pPr>
            <a:endParaRPr lang="en-US" sz="1400" dirty="0">
              <a:latin typeface="Microsoft Sans Serif"/>
              <a:cs typeface="Microsoft Sans Serif"/>
            </a:endParaRPr>
          </a:p>
          <a:p>
            <a:pPr marL="12700" marR="5080">
              <a:lnSpc>
                <a:spcPct val="100000"/>
              </a:lnSpc>
              <a:spcBef>
                <a:spcPts val="105"/>
              </a:spcBef>
            </a:pPr>
            <a:r>
              <a:rPr lang="en-US" sz="1400" dirty="0">
                <a:latin typeface="Arial"/>
                <a:cs typeface="Arial"/>
              </a:rPr>
              <a:t>The stock of coniferous plantations increased by 75.6 million m3, hard–leaved – by 4 million m3, soft-leaved - by 59.6 million m3</a:t>
            </a:r>
            <a:endParaRPr sz="1400" dirty="0">
              <a:latin typeface="Arial"/>
              <a:cs typeface="Arial"/>
            </a:endParaRPr>
          </a:p>
          <a:p>
            <a:pPr marL="12700">
              <a:lnSpc>
                <a:spcPct val="100000"/>
              </a:lnSpc>
              <a:spcBef>
                <a:spcPts val="865"/>
              </a:spcBef>
            </a:pPr>
            <a:r>
              <a:rPr lang="en-US" sz="1400" dirty="0">
                <a:latin typeface="Microsoft Sans Serif"/>
                <a:cs typeface="Microsoft Sans Serif"/>
              </a:rPr>
              <a:t>The average stock of plantings increased by 14 m3/ha</a:t>
            </a:r>
          </a:p>
          <a:p>
            <a:pPr marL="12700">
              <a:lnSpc>
                <a:spcPct val="100000"/>
              </a:lnSpc>
              <a:spcBef>
                <a:spcPts val="865"/>
              </a:spcBef>
            </a:pPr>
            <a:r>
              <a:rPr lang="en-US" sz="1400" dirty="0">
                <a:latin typeface="Arial"/>
                <a:cs typeface="Arial"/>
              </a:rPr>
              <a:t>The average age of the plantings increased by 2 years</a:t>
            </a:r>
            <a:endParaRPr sz="1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67400" y="4724400"/>
            <a:ext cx="5336540" cy="452120"/>
          </a:xfrm>
          <a:prstGeom prst="rect">
            <a:avLst/>
          </a:prstGeom>
        </p:spPr>
        <p:txBody>
          <a:bodyPr vert="horz" wrap="square" lIns="0" tIns="12065" rIns="0" bIns="0" rtlCol="0">
            <a:spAutoFit/>
          </a:bodyPr>
          <a:lstStyle/>
          <a:p>
            <a:pPr marL="12700">
              <a:lnSpc>
                <a:spcPct val="100000"/>
              </a:lnSpc>
              <a:spcBef>
                <a:spcPts val="95"/>
              </a:spcBef>
              <a:tabLst>
                <a:tab pos="2997835" algn="l"/>
              </a:tabLst>
            </a:pPr>
            <a:r>
              <a:rPr lang="en-US" sz="2800" dirty="0">
                <a:solidFill>
                  <a:srgbClr val="FFFFFF"/>
                </a:solidFill>
                <a:latin typeface="Arial"/>
                <a:cs typeface="Arial"/>
              </a:rPr>
              <a:t>INVESTMENT OPPORTUNITY</a:t>
            </a:r>
            <a:endParaRPr sz="2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832" y="223520"/>
            <a:ext cx="9836657" cy="375999"/>
          </a:xfrm>
          <a:prstGeom prst="rect">
            <a:avLst/>
          </a:prstGeom>
        </p:spPr>
        <p:txBody>
          <a:bodyPr vert="horz" wrap="square" lIns="0" tIns="67563" rIns="0" bIns="0" rtlCol="0">
            <a:spAutoFit/>
          </a:bodyPr>
          <a:lstStyle/>
          <a:p>
            <a:pPr marL="114300">
              <a:lnSpc>
                <a:spcPct val="100000"/>
              </a:lnSpc>
              <a:spcBef>
                <a:spcPts val="100"/>
              </a:spcBef>
            </a:pPr>
            <a:r>
              <a:rPr lang="en-US" dirty="0"/>
              <a:t>PROJECT DESCRIPTION</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sp>
        <p:nvSpPr>
          <p:cNvPr id="6" name="object 6"/>
          <p:cNvSpPr txBox="1"/>
          <p:nvPr/>
        </p:nvSpPr>
        <p:spPr>
          <a:xfrm>
            <a:off x="1429258" y="1613662"/>
            <a:ext cx="9588500" cy="228909"/>
          </a:xfrm>
          <a:prstGeom prst="rect">
            <a:avLst/>
          </a:prstGeom>
        </p:spPr>
        <p:txBody>
          <a:bodyPr vert="horz" wrap="square" lIns="0" tIns="13335" rIns="0" bIns="0" rtlCol="0">
            <a:spAutoFit/>
          </a:bodyPr>
          <a:lstStyle/>
          <a:p>
            <a:pPr marL="12700">
              <a:lnSpc>
                <a:spcPct val="100000"/>
              </a:lnSpc>
              <a:spcBef>
                <a:spcPts val="105"/>
              </a:spcBef>
            </a:pPr>
            <a:r>
              <a:rPr lang="en-US" sz="1400" dirty="0">
                <a:latin typeface="Microsoft Sans Serif"/>
                <a:cs typeface="Microsoft Sans Serif"/>
              </a:rPr>
              <a:t>The construction concept of sawmill and pellet production, developed by SIA </a:t>
            </a:r>
            <a:r>
              <a:rPr lang="en-US" sz="1400" dirty="0" err="1">
                <a:latin typeface="Microsoft Sans Serif"/>
                <a:cs typeface="Microsoft Sans Serif"/>
              </a:rPr>
              <a:t>Timberlift</a:t>
            </a:r>
            <a:r>
              <a:rPr lang="en-US" sz="1400" dirty="0">
                <a:latin typeface="Microsoft Sans Serif"/>
                <a:cs typeface="Microsoft Sans Serif"/>
              </a:rPr>
              <a:t>, provides for two stages:</a:t>
            </a:r>
            <a:endParaRPr sz="1400" dirty="0">
              <a:latin typeface="Microsoft Sans Serif"/>
              <a:cs typeface="Microsoft Sans Serif"/>
            </a:endParaRPr>
          </a:p>
        </p:txBody>
      </p:sp>
      <p:sp>
        <p:nvSpPr>
          <p:cNvPr id="7" name="object 7"/>
          <p:cNvSpPr txBox="1"/>
          <p:nvPr/>
        </p:nvSpPr>
        <p:spPr>
          <a:xfrm>
            <a:off x="861060" y="4727194"/>
            <a:ext cx="10793095" cy="239395"/>
          </a:xfrm>
          <a:prstGeom prst="rect">
            <a:avLst/>
          </a:prstGeom>
          <a:solidFill>
            <a:srgbClr val="283D17"/>
          </a:solidFill>
        </p:spPr>
        <p:txBody>
          <a:bodyPr vert="horz" wrap="square" lIns="0" tIns="0" rIns="0" bIns="0" rtlCol="0">
            <a:spAutoFit/>
          </a:bodyPr>
          <a:lstStyle/>
          <a:p>
            <a:pPr marR="424180" algn="ctr">
              <a:lnSpc>
                <a:spcPts val="1845"/>
              </a:lnSpc>
            </a:pPr>
            <a:r>
              <a:rPr lang="en-US" sz="1600" dirty="0">
                <a:solidFill>
                  <a:srgbClr val="FFFFFF"/>
                </a:solidFill>
                <a:latin typeface="Arial"/>
                <a:cs typeface="Arial"/>
              </a:rPr>
              <a:t>Stage 1 will be implemented in 2025, reaching its design capacity from the end of 2026.</a:t>
            </a:r>
            <a:endParaRPr sz="1600" dirty="0">
              <a:latin typeface="Arial"/>
              <a:cs typeface="Arial"/>
            </a:endParaRPr>
          </a:p>
        </p:txBody>
      </p:sp>
      <p:sp>
        <p:nvSpPr>
          <p:cNvPr id="8" name="object 8"/>
          <p:cNvSpPr txBox="1"/>
          <p:nvPr/>
        </p:nvSpPr>
        <p:spPr>
          <a:xfrm>
            <a:off x="892555" y="5112258"/>
            <a:ext cx="8304530" cy="1093248"/>
          </a:xfrm>
          <a:prstGeom prst="rect">
            <a:avLst/>
          </a:prstGeom>
        </p:spPr>
        <p:txBody>
          <a:bodyPr vert="horz" wrap="square" lIns="0" tIns="13335" rIns="0" bIns="0" rtlCol="0">
            <a:spAutoFit/>
          </a:bodyPr>
          <a:lstStyle/>
          <a:p>
            <a:pPr marL="13970">
              <a:lnSpc>
                <a:spcPct val="100000"/>
              </a:lnSpc>
              <a:spcBef>
                <a:spcPts val="105"/>
              </a:spcBef>
            </a:pPr>
            <a:r>
              <a:rPr lang="en-US" sz="1100" i="1" dirty="0">
                <a:latin typeface="Arial"/>
                <a:cs typeface="Arial"/>
              </a:rPr>
              <a:t>** The capacity of individual units and aggregates will be designed to double productivity without incurring capital costs:</a:t>
            </a:r>
            <a:endParaRPr lang="ru-RU" sz="1100" i="1" dirty="0">
              <a:latin typeface="Arial"/>
              <a:cs typeface="Arial"/>
            </a:endParaRPr>
          </a:p>
          <a:p>
            <a:pPr marL="185420" indent="-171450">
              <a:lnSpc>
                <a:spcPct val="100000"/>
              </a:lnSpc>
              <a:spcBef>
                <a:spcPts val="105"/>
              </a:spcBef>
              <a:buFont typeface="Arial" panose="020B0604020202020204" pitchFamily="34" charset="0"/>
              <a:buChar char="•"/>
            </a:pPr>
            <a:r>
              <a:rPr lang="en-US" sz="1100" i="1" dirty="0">
                <a:latin typeface="Arial"/>
                <a:cs typeface="Arial"/>
              </a:rPr>
              <a:t>Log feed line;</a:t>
            </a:r>
            <a:endParaRPr lang="ru-RU" sz="1100" i="1" dirty="0">
              <a:latin typeface="Arial"/>
              <a:cs typeface="Arial"/>
            </a:endParaRPr>
          </a:p>
          <a:p>
            <a:pPr marL="185420" indent="-171450">
              <a:lnSpc>
                <a:spcPct val="100000"/>
              </a:lnSpc>
              <a:spcBef>
                <a:spcPts val="105"/>
              </a:spcBef>
              <a:buFont typeface="Arial" panose="020B0604020202020204" pitchFamily="34" charset="0"/>
              <a:buChar char="•"/>
            </a:pPr>
            <a:r>
              <a:rPr lang="en-US" sz="1100" i="1" dirty="0">
                <a:latin typeface="Arial"/>
                <a:cs typeface="Arial"/>
              </a:rPr>
              <a:t>Sawmill waste disposal and storage system;</a:t>
            </a:r>
            <a:endParaRPr lang="ru-RU" sz="1100" i="1" dirty="0">
              <a:latin typeface="Arial"/>
              <a:cs typeface="Arial"/>
            </a:endParaRPr>
          </a:p>
          <a:p>
            <a:pPr marL="185420" indent="-171450">
              <a:lnSpc>
                <a:spcPct val="100000"/>
              </a:lnSpc>
              <a:spcBef>
                <a:spcPts val="105"/>
              </a:spcBef>
              <a:buFont typeface="Arial" panose="020B0604020202020204" pitchFamily="34" charset="0"/>
              <a:buChar char="•"/>
            </a:pPr>
            <a:r>
              <a:rPr lang="en-US" sz="1100" i="1" dirty="0">
                <a:latin typeface="Arial"/>
                <a:cs typeface="Arial"/>
              </a:rPr>
              <a:t>Transport and conveyor systems of sawmill and pellet production;</a:t>
            </a:r>
            <a:endParaRPr lang="ru-RU" sz="1100" i="1" dirty="0">
              <a:latin typeface="Arial"/>
              <a:cs typeface="Arial"/>
            </a:endParaRPr>
          </a:p>
          <a:p>
            <a:pPr marL="185420" indent="-171450">
              <a:lnSpc>
                <a:spcPct val="100000"/>
              </a:lnSpc>
              <a:spcBef>
                <a:spcPts val="105"/>
              </a:spcBef>
              <a:buFont typeface="Arial" panose="020B0604020202020204" pitchFamily="34" charset="0"/>
              <a:buChar char="•"/>
            </a:pPr>
            <a:r>
              <a:rPr lang="en-US" sz="1100" i="1" dirty="0">
                <a:latin typeface="Arial"/>
                <a:cs typeface="Arial"/>
              </a:rPr>
              <a:t>A source of thermal energy for pellet production;</a:t>
            </a:r>
            <a:endParaRPr lang="ru-RU" sz="1100" i="1" dirty="0">
              <a:latin typeface="Arial"/>
              <a:cs typeface="Arial"/>
            </a:endParaRPr>
          </a:p>
          <a:p>
            <a:pPr marL="185420" indent="-171450">
              <a:lnSpc>
                <a:spcPct val="100000"/>
              </a:lnSpc>
              <a:spcBef>
                <a:spcPts val="105"/>
              </a:spcBef>
              <a:buFont typeface="Arial" panose="020B0604020202020204" pitchFamily="34" charset="0"/>
              <a:buChar char="•"/>
            </a:pPr>
            <a:r>
              <a:rPr lang="en-US" sz="1100" i="1" dirty="0">
                <a:latin typeface="Arial"/>
                <a:cs typeface="Arial"/>
              </a:rPr>
              <a:t>A line of packing pellets in 15-kilogram bags and 1,000 kg big bags.</a:t>
            </a:r>
            <a:endParaRPr sz="1100" dirty="0">
              <a:latin typeface="Arial"/>
              <a:cs typeface="Arial"/>
            </a:endParaRPr>
          </a:p>
        </p:txBody>
      </p:sp>
      <p:sp>
        <p:nvSpPr>
          <p:cNvPr id="9" name="object 9"/>
          <p:cNvSpPr txBox="1"/>
          <p:nvPr/>
        </p:nvSpPr>
        <p:spPr>
          <a:xfrm>
            <a:off x="838200" y="986282"/>
            <a:ext cx="10791825" cy="458715"/>
          </a:xfrm>
          <a:prstGeom prst="rect">
            <a:avLst/>
          </a:prstGeom>
          <a:solidFill>
            <a:srgbClr val="283D17"/>
          </a:solidFill>
        </p:spPr>
        <p:txBody>
          <a:bodyPr vert="horz" wrap="square" lIns="0" tIns="36830" rIns="0" bIns="0" rtlCol="0">
            <a:spAutoFit/>
          </a:bodyPr>
          <a:lstStyle/>
          <a:p>
            <a:pPr marL="91440" marR="120650">
              <a:lnSpc>
                <a:spcPct val="101400"/>
              </a:lnSpc>
              <a:spcBef>
                <a:spcPts val="290"/>
              </a:spcBef>
            </a:pPr>
            <a:r>
              <a:rPr lang="en-US" sz="1400" dirty="0">
                <a:solidFill>
                  <a:srgbClr val="FFFFFF"/>
                </a:solidFill>
                <a:latin typeface="Arial"/>
                <a:cs typeface="Arial"/>
              </a:rPr>
              <a:t>BR-Wood LLC was established in Bobruisk in July 2018 to implement the investment project "Organization of a new sawmill and pellet production". The main goal of the project is to manufacture products for export.</a:t>
            </a:r>
            <a:endParaRPr sz="1400" dirty="0">
              <a:latin typeface="Microsoft Sans Serif"/>
              <a:cs typeface="Microsoft Sans Serif"/>
            </a:endParaRPr>
          </a:p>
        </p:txBody>
      </p:sp>
      <p:grpSp>
        <p:nvGrpSpPr>
          <p:cNvPr id="10" name="object 10"/>
          <p:cNvGrpSpPr/>
          <p:nvPr/>
        </p:nvGrpSpPr>
        <p:grpSpPr>
          <a:xfrm>
            <a:off x="838199" y="1969769"/>
            <a:ext cx="10791825" cy="2581910"/>
            <a:chOff x="838199" y="1969769"/>
            <a:chExt cx="10791825" cy="2581910"/>
          </a:xfrm>
        </p:grpSpPr>
        <p:sp>
          <p:nvSpPr>
            <p:cNvPr id="11" name="object 11"/>
            <p:cNvSpPr/>
            <p:nvPr/>
          </p:nvSpPr>
          <p:spPr>
            <a:xfrm>
              <a:off x="5620384" y="2495549"/>
              <a:ext cx="1120140" cy="464820"/>
            </a:xfrm>
            <a:custGeom>
              <a:avLst/>
              <a:gdLst/>
              <a:ahLst/>
              <a:cxnLst/>
              <a:rect l="l" t="t" r="r" b="b"/>
              <a:pathLst>
                <a:path w="1120140" h="464819">
                  <a:moveTo>
                    <a:pt x="887730" y="0"/>
                  </a:moveTo>
                  <a:lnTo>
                    <a:pt x="887730" y="116204"/>
                  </a:lnTo>
                  <a:lnTo>
                    <a:pt x="0" y="116204"/>
                  </a:lnTo>
                  <a:lnTo>
                    <a:pt x="0" y="348614"/>
                  </a:lnTo>
                  <a:lnTo>
                    <a:pt x="887730" y="348614"/>
                  </a:lnTo>
                  <a:lnTo>
                    <a:pt x="887730" y="464820"/>
                  </a:lnTo>
                  <a:lnTo>
                    <a:pt x="1120139" y="232410"/>
                  </a:lnTo>
                  <a:lnTo>
                    <a:pt x="887730" y="0"/>
                  </a:lnTo>
                  <a:close/>
                </a:path>
              </a:pathLst>
            </a:custGeom>
            <a:solidFill>
              <a:srgbClr val="283D17"/>
            </a:solidFill>
          </p:spPr>
          <p:txBody>
            <a:bodyPr wrap="square" lIns="0" tIns="0" rIns="0" bIns="0" rtlCol="0"/>
            <a:lstStyle/>
            <a:p>
              <a:endParaRPr/>
            </a:p>
          </p:txBody>
        </p:sp>
        <p:sp>
          <p:nvSpPr>
            <p:cNvPr id="12" name="object 12"/>
            <p:cNvSpPr/>
            <p:nvPr/>
          </p:nvSpPr>
          <p:spPr>
            <a:xfrm>
              <a:off x="5620384" y="2495549"/>
              <a:ext cx="1120140" cy="464820"/>
            </a:xfrm>
            <a:custGeom>
              <a:avLst/>
              <a:gdLst/>
              <a:ahLst/>
              <a:cxnLst/>
              <a:rect l="l" t="t" r="r" b="b"/>
              <a:pathLst>
                <a:path w="1120140" h="464819">
                  <a:moveTo>
                    <a:pt x="887730" y="464820"/>
                  </a:moveTo>
                  <a:lnTo>
                    <a:pt x="887730" y="348614"/>
                  </a:lnTo>
                  <a:lnTo>
                    <a:pt x="0" y="348614"/>
                  </a:lnTo>
                  <a:lnTo>
                    <a:pt x="0" y="116204"/>
                  </a:lnTo>
                  <a:lnTo>
                    <a:pt x="887730" y="116204"/>
                  </a:lnTo>
                  <a:lnTo>
                    <a:pt x="887730" y="0"/>
                  </a:lnTo>
                  <a:lnTo>
                    <a:pt x="1120139" y="232410"/>
                  </a:lnTo>
                  <a:lnTo>
                    <a:pt x="887730" y="464820"/>
                  </a:lnTo>
                </a:path>
              </a:pathLst>
            </a:custGeom>
            <a:ln w="12192">
              <a:solidFill>
                <a:srgbClr val="2D528F"/>
              </a:solidFill>
            </a:ln>
          </p:spPr>
          <p:txBody>
            <a:bodyPr wrap="square" lIns="0" tIns="0" rIns="0" bIns="0" rtlCol="0"/>
            <a:lstStyle/>
            <a:p>
              <a:endParaRPr/>
            </a:p>
          </p:txBody>
        </p:sp>
        <p:sp>
          <p:nvSpPr>
            <p:cNvPr id="13" name="object 13"/>
            <p:cNvSpPr/>
            <p:nvPr/>
          </p:nvSpPr>
          <p:spPr>
            <a:xfrm>
              <a:off x="838199" y="1969769"/>
              <a:ext cx="10791825" cy="2581910"/>
            </a:xfrm>
            <a:custGeom>
              <a:avLst/>
              <a:gdLst/>
              <a:ahLst/>
              <a:cxnLst/>
              <a:rect l="l" t="t" r="r" b="b"/>
              <a:pathLst>
                <a:path w="10791825" h="2581910">
                  <a:moveTo>
                    <a:pt x="0" y="2581910"/>
                  </a:moveTo>
                  <a:lnTo>
                    <a:pt x="10791825" y="2581910"/>
                  </a:lnTo>
                  <a:lnTo>
                    <a:pt x="10791825" y="0"/>
                  </a:lnTo>
                  <a:lnTo>
                    <a:pt x="0" y="0"/>
                  </a:lnTo>
                  <a:lnTo>
                    <a:pt x="0" y="2581910"/>
                  </a:lnTo>
                  <a:close/>
                </a:path>
              </a:pathLst>
            </a:custGeom>
            <a:ln w="12191">
              <a:solidFill>
                <a:srgbClr val="AB7946"/>
              </a:solidFill>
            </a:ln>
          </p:spPr>
          <p:txBody>
            <a:bodyPr wrap="square" lIns="0" tIns="0" rIns="0" bIns="0" rtlCol="0"/>
            <a:lstStyle/>
            <a:p>
              <a:endParaRPr/>
            </a:p>
          </p:txBody>
        </p:sp>
        <p:sp>
          <p:nvSpPr>
            <p:cNvPr id="14" name="object 14"/>
            <p:cNvSpPr/>
            <p:nvPr/>
          </p:nvSpPr>
          <p:spPr>
            <a:xfrm>
              <a:off x="1150619" y="3305809"/>
              <a:ext cx="10196830" cy="271145"/>
            </a:xfrm>
            <a:custGeom>
              <a:avLst/>
              <a:gdLst/>
              <a:ahLst/>
              <a:cxnLst/>
              <a:rect l="l" t="t" r="r" b="b"/>
              <a:pathLst>
                <a:path w="10196830" h="271145">
                  <a:moveTo>
                    <a:pt x="4311650" y="0"/>
                  </a:moveTo>
                  <a:lnTo>
                    <a:pt x="4309745" y="52069"/>
                  </a:lnTo>
                  <a:lnTo>
                    <a:pt x="4304665" y="93979"/>
                  </a:lnTo>
                  <a:lnTo>
                    <a:pt x="4297680" y="122554"/>
                  </a:lnTo>
                  <a:lnTo>
                    <a:pt x="4289425" y="133350"/>
                  </a:lnTo>
                  <a:lnTo>
                    <a:pt x="2178050" y="133350"/>
                  </a:lnTo>
                  <a:lnTo>
                    <a:pt x="2169160" y="143510"/>
                  </a:lnTo>
                  <a:lnTo>
                    <a:pt x="2162175" y="172085"/>
                  </a:lnTo>
                  <a:lnTo>
                    <a:pt x="2157730" y="214629"/>
                  </a:lnTo>
                  <a:lnTo>
                    <a:pt x="2155825" y="266700"/>
                  </a:lnTo>
                  <a:lnTo>
                    <a:pt x="2153920" y="214629"/>
                  </a:lnTo>
                  <a:lnTo>
                    <a:pt x="2149475" y="172085"/>
                  </a:lnTo>
                  <a:lnTo>
                    <a:pt x="2141855" y="143510"/>
                  </a:lnTo>
                  <a:lnTo>
                    <a:pt x="2133600" y="133350"/>
                  </a:lnTo>
                  <a:lnTo>
                    <a:pt x="22225" y="133350"/>
                  </a:lnTo>
                  <a:lnTo>
                    <a:pt x="13335" y="122554"/>
                  </a:lnTo>
                  <a:lnTo>
                    <a:pt x="6350" y="93979"/>
                  </a:lnTo>
                  <a:lnTo>
                    <a:pt x="1905" y="52069"/>
                  </a:lnTo>
                  <a:lnTo>
                    <a:pt x="0" y="0"/>
                  </a:lnTo>
                </a:path>
                <a:path w="10196830" h="271145">
                  <a:moveTo>
                    <a:pt x="10196830" y="4444"/>
                  </a:moveTo>
                  <a:lnTo>
                    <a:pt x="10195560" y="56514"/>
                  </a:lnTo>
                  <a:lnTo>
                    <a:pt x="10190480" y="99060"/>
                  </a:lnTo>
                  <a:lnTo>
                    <a:pt x="10183495" y="127635"/>
                  </a:lnTo>
                  <a:lnTo>
                    <a:pt x="10174605" y="137794"/>
                  </a:lnTo>
                  <a:lnTo>
                    <a:pt x="8008620" y="137794"/>
                  </a:lnTo>
                  <a:lnTo>
                    <a:pt x="8000364" y="148589"/>
                  </a:lnTo>
                  <a:lnTo>
                    <a:pt x="7992745" y="177164"/>
                  </a:lnTo>
                  <a:lnTo>
                    <a:pt x="7988300" y="219075"/>
                  </a:lnTo>
                  <a:lnTo>
                    <a:pt x="7986395" y="271144"/>
                  </a:lnTo>
                  <a:lnTo>
                    <a:pt x="7984489" y="219075"/>
                  </a:lnTo>
                  <a:lnTo>
                    <a:pt x="7980045" y="177164"/>
                  </a:lnTo>
                  <a:lnTo>
                    <a:pt x="7973059" y="148589"/>
                  </a:lnTo>
                  <a:lnTo>
                    <a:pt x="7964170" y="137794"/>
                  </a:lnTo>
                  <a:lnTo>
                    <a:pt x="5798184" y="137794"/>
                  </a:lnTo>
                  <a:lnTo>
                    <a:pt x="5789295" y="127635"/>
                  </a:lnTo>
                  <a:lnTo>
                    <a:pt x="5782309" y="99060"/>
                  </a:lnTo>
                  <a:lnTo>
                    <a:pt x="5777864" y="56514"/>
                  </a:lnTo>
                  <a:lnTo>
                    <a:pt x="5775959" y="4444"/>
                  </a:lnTo>
                </a:path>
              </a:pathLst>
            </a:custGeom>
            <a:ln w="6096">
              <a:solidFill>
                <a:srgbClr val="DFB479"/>
              </a:solidFill>
            </a:ln>
          </p:spPr>
          <p:txBody>
            <a:bodyPr wrap="square" lIns="0" tIns="0" rIns="0" bIns="0" rtlCol="0"/>
            <a:lstStyle/>
            <a:p>
              <a:endParaRPr dirty="0"/>
            </a:p>
          </p:txBody>
        </p:sp>
        <p:sp>
          <p:nvSpPr>
            <p:cNvPr id="15" name="object 15"/>
            <p:cNvSpPr/>
            <p:nvPr/>
          </p:nvSpPr>
          <p:spPr>
            <a:xfrm>
              <a:off x="1144269" y="2274569"/>
              <a:ext cx="292735" cy="966469"/>
            </a:xfrm>
            <a:custGeom>
              <a:avLst/>
              <a:gdLst/>
              <a:ahLst/>
              <a:cxnLst/>
              <a:rect l="l" t="t" r="r" b="b"/>
              <a:pathLst>
                <a:path w="292734" h="966469">
                  <a:moveTo>
                    <a:pt x="0" y="966469"/>
                  </a:moveTo>
                  <a:lnTo>
                    <a:pt x="292735" y="966469"/>
                  </a:lnTo>
                  <a:lnTo>
                    <a:pt x="292735" y="0"/>
                  </a:lnTo>
                  <a:lnTo>
                    <a:pt x="0" y="0"/>
                  </a:lnTo>
                  <a:lnTo>
                    <a:pt x="0" y="966469"/>
                  </a:lnTo>
                  <a:close/>
                </a:path>
              </a:pathLst>
            </a:custGeom>
            <a:solidFill>
              <a:srgbClr val="AB7946"/>
            </a:solidFill>
          </p:spPr>
          <p:txBody>
            <a:bodyPr wrap="square" lIns="0" tIns="0" rIns="0" bIns="0" rtlCol="0"/>
            <a:lstStyle/>
            <a:p>
              <a:endParaRPr dirty="0"/>
            </a:p>
          </p:txBody>
        </p:sp>
        <p:sp>
          <p:nvSpPr>
            <p:cNvPr id="21" name="object 21"/>
            <p:cNvSpPr/>
            <p:nvPr/>
          </p:nvSpPr>
          <p:spPr>
            <a:xfrm>
              <a:off x="6920230" y="2231389"/>
              <a:ext cx="294005" cy="966469"/>
            </a:xfrm>
            <a:custGeom>
              <a:avLst/>
              <a:gdLst/>
              <a:ahLst/>
              <a:cxnLst/>
              <a:rect l="l" t="t" r="r" b="b"/>
              <a:pathLst>
                <a:path w="294004" h="966469">
                  <a:moveTo>
                    <a:pt x="0" y="966469"/>
                  </a:moveTo>
                  <a:lnTo>
                    <a:pt x="294004" y="966469"/>
                  </a:lnTo>
                  <a:lnTo>
                    <a:pt x="294004" y="0"/>
                  </a:lnTo>
                  <a:lnTo>
                    <a:pt x="0" y="0"/>
                  </a:lnTo>
                  <a:lnTo>
                    <a:pt x="0" y="966469"/>
                  </a:lnTo>
                  <a:close/>
                </a:path>
              </a:pathLst>
            </a:custGeom>
            <a:solidFill>
              <a:srgbClr val="AB7946"/>
            </a:solidFill>
          </p:spPr>
          <p:txBody>
            <a:bodyPr wrap="square" lIns="0" tIns="0" rIns="0" bIns="0" rtlCol="0"/>
            <a:lstStyle/>
            <a:p>
              <a:endParaRPr dirty="0"/>
            </a:p>
          </p:txBody>
        </p:sp>
        <p:sp>
          <p:nvSpPr>
            <p:cNvPr id="27" name="object 27"/>
            <p:cNvSpPr/>
            <p:nvPr/>
          </p:nvSpPr>
          <p:spPr>
            <a:xfrm>
              <a:off x="6926580" y="3757294"/>
              <a:ext cx="4421505" cy="462280"/>
            </a:xfrm>
            <a:custGeom>
              <a:avLst/>
              <a:gdLst/>
              <a:ahLst/>
              <a:cxnLst/>
              <a:rect l="l" t="t" r="r" b="b"/>
              <a:pathLst>
                <a:path w="4421505" h="462279">
                  <a:moveTo>
                    <a:pt x="4421505" y="0"/>
                  </a:moveTo>
                  <a:lnTo>
                    <a:pt x="0" y="0"/>
                  </a:lnTo>
                  <a:lnTo>
                    <a:pt x="0" y="462279"/>
                  </a:lnTo>
                  <a:lnTo>
                    <a:pt x="4421505" y="462279"/>
                  </a:lnTo>
                  <a:lnTo>
                    <a:pt x="4421505" y="0"/>
                  </a:lnTo>
                  <a:close/>
                </a:path>
              </a:pathLst>
            </a:custGeom>
            <a:solidFill>
              <a:srgbClr val="B0D587"/>
            </a:solidFill>
          </p:spPr>
          <p:txBody>
            <a:bodyPr wrap="square" lIns="0" tIns="0" rIns="0" bIns="0" rtlCol="0"/>
            <a:lstStyle/>
            <a:p>
              <a:endParaRPr/>
            </a:p>
          </p:txBody>
        </p:sp>
        <p:sp>
          <p:nvSpPr>
            <p:cNvPr id="28" name="object 28"/>
            <p:cNvSpPr/>
            <p:nvPr/>
          </p:nvSpPr>
          <p:spPr>
            <a:xfrm>
              <a:off x="6926580" y="3757294"/>
              <a:ext cx="4421505" cy="462280"/>
            </a:xfrm>
            <a:custGeom>
              <a:avLst/>
              <a:gdLst/>
              <a:ahLst/>
              <a:cxnLst/>
              <a:rect l="l" t="t" r="r" b="b"/>
              <a:pathLst>
                <a:path w="4421505" h="462279">
                  <a:moveTo>
                    <a:pt x="0" y="462279"/>
                  </a:moveTo>
                  <a:lnTo>
                    <a:pt x="4421505" y="462279"/>
                  </a:lnTo>
                  <a:lnTo>
                    <a:pt x="4421505" y="0"/>
                  </a:lnTo>
                  <a:lnTo>
                    <a:pt x="0" y="0"/>
                  </a:lnTo>
                  <a:lnTo>
                    <a:pt x="0" y="462279"/>
                  </a:lnTo>
                  <a:close/>
                </a:path>
              </a:pathLst>
            </a:custGeom>
            <a:ln w="9144">
              <a:solidFill>
                <a:srgbClr val="283D17"/>
              </a:solidFill>
            </a:ln>
          </p:spPr>
          <p:txBody>
            <a:bodyPr wrap="square" lIns="0" tIns="0" rIns="0" bIns="0" rtlCol="0"/>
            <a:lstStyle/>
            <a:p>
              <a:endParaRPr/>
            </a:p>
          </p:txBody>
        </p:sp>
        <p:pic>
          <p:nvPicPr>
            <p:cNvPr id="29" name="object 29"/>
            <p:cNvPicPr/>
            <p:nvPr/>
          </p:nvPicPr>
          <p:blipFill>
            <a:blip r:embed="rId2" cstate="print"/>
            <a:stretch>
              <a:fillRect/>
            </a:stretch>
          </p:blipFill>
          <p:spPr>
            <a:xfrm>
              <a:off x="7122794" y="3842257"/>
              <a:ext cx="4028566" cy="327025"/>
            </a:xfrm>
            <a:prstGeom prst="rect">
              <a:avLst/>
            </a:prstGeom>
          </p:spPr>
        </p:pic>
        <p:sp>
          <p:nvSpPr>
            <p:cNvPr id="30" name="object 30"/>
            <p:cNvSpPr/>
            <p:nvPr/>
          </p:nvSpPr>
          <p:spPr>
            <a:xfrm>
              <a:off x="1150619" y="3689984"/>
              <a:ext cx="4311650" cy="646430"/>
            </a:xfrm>
            <a:custGeom>
              <a:avLst/>
              <a:gdLst/>
              <a:ahLst/>
              <a:cxnLst/>
              <a:rect l="l" t="t" r="r" b="b"/>
              <a:pathLst>
                <a:path w="4311650" h="646429">
                  <a:moveTo>
                    <a:pt x="4311650" y="0"/>
                  </a:moveTo>
                  <a:lnTo>
                    <a:pt x="0" y="0"/>
                  </a:lnTo>
                  <a:lnTo>
                    <a:pt x="0" y="646430"/>
                  </a:lnTo>
                  <a:lnTo>
                    <a:pt x="4311650" y="646430"/>
                  </a:lnTo>
                  <a:lnTo>
                    <a:pt x="4311650" y="0"/>
                  </a:lnTo>
                  <a:close/>
                </a:path>
              </a:pathLst>
            </a:custGeom>
            <a:solidFill>
              <a:srgbClr val="B0D587"/>
            </a:solidFill>
          </p:spPr>
          <p:txBody>
            <a:bodyPr wrap="square" lIns="0" tIns="0" rIns="0" bIns="0" rtlCol="0"/>
            <a:lstStyle/>
            <a:p>
              <a:endParaRPr/>
            </a:p>
          </p:txBody>
        </p:sp>
        <p:sp>
          <p:nvSpPr>
            <p:cNvPr id="31" name="object 31"/>
            <p:cNvSpPr/>
            <p:nvPr/>
          </p:nvSpPr>
          <p:spPr>
            <a:xfrm>
              <a:off x="1150619" y="3689984"/>
              <a:ext cx="4311650" cy="646430"/>
            </a:xfrm>
            <a:custGeom>
              <a:avLst/>
              <a:gdLst/>
              <a:ahLst/>
              <a:cxnLst/>
              <a:rect l="l" t="t" r="r" b="b"/>
              <a:pathLst>
                <a:path w="4311650" h="646429">
                  <a:moveTo>
                    <a:pt x="0" y="646430"/>
                  </a:moveTo>
                  <a:lnTo>
                    <a:pt x="4311650" y="646430"/>
                  </a:lnTo>
                  <a:lnTo>
                    <a:pt x="4311650" y="0"/>
                  </a:lnTo>
                  <a:lnTo>
                    <a:pt x="0" y="0"/>
                  </a:lnTo>
                  <a:lnTo>
                    <a:pt x="0" y="646430"/>
                  </a:lnTo>
                  <a:close/>
                </a:path>
              </a:pathLst>
            </a:custGeom>
            <a:ln w="9144">
              <a:solidFill>
                <a:srgbClr val="283D17"/>
              </a:solidFill>
            </a:ln>
          </p:spPr>
          <p:txBody>
            <a:bodyPr wrap="square" lIns="0" tIns="0" rIns="0" bIns="0" rtlCol="0"/>
            <a:lstStyle/>
            <a:p>
              <a:endParaRPr/>
            </a:p>
          </p:txBody>
        </p:sp>
        <p:pic>
          <p:nvPicPr>
            <p:cNvPr id="32" name="object 32"/>
            <p:cNvPicPr/>
            <p:nvPr/>
          </p:nvPicPr>
          <p:blipFill>
            <a:blip r:embed="rId3" cstate="print"/>
            <a:stretch>
              <a:fillRect/>
            </a:stretch>
          </p:blipFill>
          <p:spPr>
            <a:xfrm>
              <a:off x="1290446" y="3773677"/>
              <a:ext cx="4034663" cy="508762"/>
            </a:xfrm>
            <a:prstGeom prst="rect">
              <a:avLst/>
            </a:prstGeom>
          </p:spPr>
        </p:pic>
        <p:sp>
          <p:nvSpPr>
            <p:cNvPr id="33" name="object 33"/>
            <p:cNvSpPr/>
            <p:nvPr/>
          </p:nvSpPr>
          <p:spPr>
            <a:xfrm>
              <a:off x="1437004" y="2280284"/>
              <a:ext cx="4025265" cy="954405"/>
            </a:xfrm>
            <a:custGeom>
              <a:avLst/>
              <a:gdLst/>
              <a:ahLst/>
              <a:cxnLst/>
              <a:rect l="l" t="t" r="r" b="b"/>
              <a:pathLst>
                <a:path w="4025265" h="954405">
                  <a:moveTo>
                    <a:pt x="4025265" y="0"/>
                  </a:moveTo>
                  <a:lnTo>
                    <a:pt x="0" y="0"/>
                  </a:lnTo>
                  <a:lnTo>
                    <a:pt x="0" y="954405"/>
                  </a:lnTo>
                  <a:lnTo>
                    <a:pt x="4025265" y="954405"/>
                  </a:lnTo>
                  <a:lnTo>
                    <a:pt x="4025265" y="0"/>
                  </a:lnTo>
                  <a:close/>
                </a:path>
              </a:pathLst>
            </a:custGeom>
            <a:solidFill>
              <a:srgbClr val="F5E0B8"/>
            </a:solidFill>
          </p:spPr>
          <p:txBody>
            <a:bodyPr wrap="square" lIns="0" tIns="0" rIns="0" bIns="0" rtlCol="0"/>
            <a:lstStyle/>
            <a:p>
              <a:endParaRPr dirty="0"/>
            </a:p>
          </p:txBody>
        </p:sp>
        <p:sp>
          <p:nvSpPr>
            <p:cNvPr id="34" name="object 34"/>
            <p:cNvSpPr/>
            <p:nvPr/>
          </p:nvSpPr>
          <p:spPr>
            <a:xfrm>
              <a:off x="2973958" y="2406395"/>
              <a:ext cx="910590" cy="97155"/>
            </a:xfrm>
            <a:custGeom>
              <a:avLst/>
              <a:gdLst/>
              <a:ahLst/>
              <a:cxnLst/>
              <a:rect l="l" t="t" r="r" b="b"/>
              <a:pathLst>
                <a:path w="910589" h="97155">
                  <a:moveTo>
                    <a:pt x="0" y="81279"/>
                  </a:moveTo>
                  <a:lnTo>
                    <a:pt x="0" y="94487"/>
                  </a:lnTo>
                  <a:lnTo>
                    <a:pt x="2413" y="95123"/>
                  </a:lnTo>
                  <a:lnTo>
                    <a:pt x="5334" y="95376"/>
                  </a:lnTo>
                  <a:lnTo>
                    <a:pt x="14859" y="95376"/>
                  </a:lnTo>
                  <a:lnTo>
                    <a:pt x="19558" y="93344"/>
                  </a:lnTo>
                  <a:lnTo>
                    <a:pt x="22860" y="89153"/>
                  </a:lnTo>
                  <a:lnTo>
                    <a:pt x="25100" y="85175"/>
                  </a:lnTo>
                  <a:lnTo>
                    <a:pt x="25836" y="82550"/>
                  </a:lnTo>
                  <a:lnTo>
                    <a:pt x="4953" y="82550"/>
                  </a:lnTo>
                  <a:lnTo>
                    <a:pt x="2540" y="82168"/>
                  </a:lnTo>
                  <a:lnTo>
                    <a:pt x="0" y="81279"/>
                  </a:lnTo>
                  <a:close/>
                </a:path>
                <a:path w="910589" h="97155">
                  <a:moveTo>
                    <a:pt x="71120" y="14986"/>
                  </a:moveTo>
                  <a:lnTo>
                    <a:pt x="58039" y="14986"/>
                  </a:lnTo>
                  <a:lnTo>
                    <a:pt x="58039" y="94487"/>
                  </a:lnTo>
                  <a:lnTo>
                    <a:pt x="71120" y="94487"/>
                  </a:lnTo>
                  <a:lnTo>
                    <a:pt x="71120" y="14986"/>
                  </a:lnTo>
                  <a:close/>
                </a:path>
                <a:path w="910589" h="97155">
                  <a:moveTo>
                    <a:pt x="71120" y="2158"/>
                  </a:moveTo>
                  <a:lnTo>
                    <a:pt x="14732" y="2158"/>
                  </a:lnTo>
                  <a:lnTo>
                    <a:pt x="14627" y="72169"/>
                  </a:lnTo>
                  <a:lnTo>
                    <a:pt x="14224" y="76200"/>
                  </a:lnTo>
                  <a:lnTo>
                    <a:pt x="12192" y="81279"/>
                  </a:lnTo>
                  <a:lnTo>
                    <a:pt x="10287" y="82550"/>
                  </a:lnTo>
                  <a:lnTo>
                    <a:pt x="25836" y="82550"/>
                  </a:lnTo>
                  <a:lnTo>
                    <a:pt x="26685" y="79517"/>
                  </a:lnTo>
                  <a:lnTo>
                    <a:pt x="27628" y="72169"/>
                  </a:lnTo>
                  <a:lnTo>
                    <a:pt x="27940" y="63118"/>
                  </a:lnTo>
                  <a:lnTo>
                    <a:pt x="27940" y="14986"/>
                  </a:lnTo>
                  <a:lnTo>
                    <a:pt x="71120" y="14986"/>
                  </a:lnTo>
                  <a:lnTo>
                    <a:pt x="71120" y="2158"/>
                  </a:lnTo>
                  <a:close/>
                </a:path>
                <a:path w="910589" h="97155">
                  <a:moveTo>
                    <a:pt x="119761" y="0"/>
                  </a:moveTo>
                  <a:lnTo>
                    <a:pt x="87627" y="27924"/>
                  </a:lnTo>
                  <a:lnTo>
                    <a:pt x="87534" y="28178"/>
                  </a:lnTo>
                  <a:lnTo>
                    <a:pt x="85736" y="37506"/>
                  </a:lnTo>
                  <a:lnTo>
                    <a:pt x="85705" y="37669"/>
                  </a:lnTo>
                  <a:lnTo>
                    <a:pt x="85090" y="48387"/>
                  </a:lnTo>
                  <a:lnTo>
                    <a:pt x="85709" y="59122"/>
                  </a:lnTo>
                  <a:lnTo>
                    <a:pt x="106521" y="93487"/>
                  </a:lnTo>
                  <a:lnTo>
                    <a:pt x="121285" y="96646"/>
                  </a:lnTo>
                  <a:lnTo>
                    <a:pt x="129667" y="96646"/>
                  </a:lnTo>
                  <a:lnTo>
                    <a:pt x="136906" y="94106"/>
                  </a:lnTo>
                  <a:lnTo>
                    <a:pt x="148305" y="83946"/>
                  </a:lnTo>
                  <a:lnTo>
                    <a:pt x="115436" y="83946"/>
                  </a:lnTo>
                  <a:lnTo>
                    <a:pt x="109982" y="81152"/>
                  </a:lnTo>
                  <a:lnTo>
                    <a:pt x="101727" y="70865"/>
                  </a:lnTo>
                  <a:lnTo>
                    <a:pt x="99314" y="62991"/>
                  </a:lnTo>
                  <a:lnTo>
                    <a:pt x="98806" y="52324"/>
                  </a:lnTo>
                  <a:lnTo>
                    <a:pt x="154432" y="52324"/>
                  </a:lnTo>
                  <a:lnTo>
                    <a:pt x="154432" y="48387"/>
                  </a:lnTo>
                  <a:lnTo>
                    <a:pt x="153940" y="39369"/>
                  </a:lnTo>
                  <a:lnTo>
                    <a:pt x="99060" y="39369"/>
                  </a:lnTo>
                  <a:lnTo>
                    <a:pt x="100076" y="30479"/>
                  </a:lnTo>
                  <a:lnTo>
                    <a:pt x="102443" y="23875"/>
                  </a:lnTo>
                  <a:lnTo>
                    <a:pt x="106299" y="19430"/>
                  </a:lnTo>
                  <a:lnTo>
                    <a:pt x="109982" y="14986"/>
                  </a:lnTo>
                  <a:lnTo>
                    <a:pt x="114554" y="12826"/>
                  </a:lnTo>
                  <a:lnTo>
                    <a:pt x="145151" y="12826"/>
                  </a:lnTo>
                  <a:lnTo>
                    <a:pt x="139987" y="7233"/>
                  </a:lnTo>
                  <a:lnTo>
                    <a:pt x="134063" y="3222"/>
                  </a:lnTo>
                  <a:lnTo>
                    <a:pt x="127320" y="807"/>
                  </a:lnTo>
                  <a:lnTo>
                    <a:pt x="127452" y="807"/>
                  </a:lnTo>
                  <a:lnTo>
                    <a:pt x="119761" y="0"/>
                  </a:lnTo>
                  <a:close/>
                </a:path>
                <a:path w="910589" h="97155">
                  <a:moveTo>
                    <a:pt x="153035" y="66928"/>
                  </a:moveTo>
                  <a:lnTo>
                    <a:pt x="139446" y="66928"/>
                  </a:lnTo>
                  <a:lnTo>
                    <a:pt x="139405" y="68643"/>
                  </a:lnTo>
                  <a:lnTo>
                    <a:pt x="139319" y="72262"/>
                  </a:lnTo>
                  <a:lnTo>
                    <a:pt x="137414" y="76453"/>
                  </a:lnTo>
                  <a:lnTo>
                    <a:pt x="133604" y="79375"/>
                  </a:lnTo>
                  <a:lnTo>
                    <a:pt x="129921" y="82295"/>
                  </a:lnTo>
                  <a:lnTo>
                    <a:pt x="125518" y="83946"/>
                  </a:lnTo>
                  <a:lnTo>
                    <a:pt x="148469" y="83946"/>
                  </a:lnTo>
                  <a:lnTo>
                    <a:pt x="152019" y="76453"/>
                  </a:lnTo>
                  <a:lnTo>
                    <a:pt x="153035" y="66928"/>
                  </a:lnTo>
                  <a:close/>
                </a:path>
                <a:path w="910589" h="97155">
                  <a:moveTo>
                    <a:pt x="145108" y="12826"/>
                  </a:moveTo>
                  <a:lnTo>
                    <a:pt x="125095" y="12826"/>
                  </a:lnTo>
                  <a:lnTo>
                    <a:pt x="129667" y="14986"/>
                  </a:lnTo>
                  <a:lnTo>
                    <a:pt x="133477" y="19430"/>
                  </a:lnTo>
                  <a:lnTo>
                    <a:pt x="137160" y="23875"/>
                  </a:lnTo>
                  <a:lnTo>
                    <a:pt x="139573" y="30479"/>
                  </a:lnTo>
                  <a:lnTo>
                    <a:pt x="140589" y="39369"/>
                  </a:lnTo>
                  <a:lnTo>
                    <a:pt x="153940" y="39369"/>
                  </a:lnTo>
                  <a:lnTo>
                    <a:pt x="153838" y="37506"/>
                  </a:lnTo>
                  <a:lnTo>
                    <a:pt x="152113" y="28178"/>
                  </a:lnTo>
                  <a:lnTo>
                    <a:pt x="152066" y="27924"/>
                  </a:lnTo>
                  <a:lnTo>
                    <a:pt x="149216" y="19901"/>
                  </a:lnTo>
                  <a:lnTo>
                    <a:pt x="149127" y="19651"/>
                  </a:lnTo>
                  <a:lnTo>
                    <a:pt x="145108" y="12826"/>
                  </a:lnTo>
                  <a:close/>
                </a:path>
                <a:path w="910589" h="97155">
                  <a:moveTo>
                    <a:pt x="207137" y="0"/>
                  </a:moveTo>
                  <a:lnTo>
                    <a:pt x="199009" y="0"/>
                  </a:lnTo>
                  <a:lnTo>
                    <a:pt x="191508" y="787"/>
                  </a:lnTo>
                  <a:lnTo>
                    <a:pt x="164933" y="37506"/>
                  </a:lnTo>
                  <a:lnTo>
                    <a:pt x="164338" y="48387"/>
                  </a:lnTo>
                  <a:lnTo>
                    <a:pt x="164933" y="59193"/>
                  </a:lnTo>
                  <a:lnTo>
                    <a:pt x="184816" y="93487"/>
                  </a:lnTo>
                  <a:lnTo>
                    <a:pt x="199009" y="96646"/>
                  </a:lnTo>
                  <a:lnTo>
                    <a:pt x="207137" y="96646"/>
                  </a:lnTo>
                  <a:lnTo>
                    <a:pt x="213868" y="94106"/>
                  </a:lnTo>
                  <a:lnTo>
                    <a:pt x="219202" y="89026"/>
                  </a:lnTo>
                  <a:lnTo>
                    <a:pt x="224663" y="83946"/>
                  </a:lnTo>
                  <a:lnTo>
                    <a:pt x="192997" y="83946"/>
                  </a:lnTo>
                  <a:lnTo>
                    <a:pt x="187706" y="80771"/>
                  </a:lnTo>
                  <a:lnTo>
                    <a:pt x="177927" y="48387"/>
                  </a:lnTo>
                  <a:lnTo>
                    <a:pt x="178286" y="40076"/>
                  </a:lnTo>
                  <a:lnTo>
                    <a:pt x="192786" y="12826"/>
                  </a:lnTo>
                  <a:lnTo>
                    <a:pt x="224663" y="12826"/>
                  </a:lnTo>
                  <a:lnTo>
                    <a:pt x="219202" y="7746"/>
                  </a:lnTo>
                  <a:lnTo>
                    <a:pt x="213868" y="2539"/>
                  </a:lnTo>
                  <a:lnTo>
                    <a:pt x="207137" y="0"/>
                  </a:lnTo>
                  <a:close/>
                </a:path>
                <a:path w="910589" h="97155">
                  <a:moveTo>
                    <a:pt x="228854" y="66928"/>
                  </a:moveTo>
                  <a:lnTo>
                    <a:pt x="215265" y="66928"/>
                  </a:lnTo>
                  <a:lnTo>
                    <a:pt x="215138" y="72389"/>
                  </a:lnTo>
                  <a:lnTo>
                    <a:pt x="213487" y="76580"/>
                  </a:lnTo>
                  <a:lnTo>
                    <a:pt x="210312" y="79375"/>
                  </a:lnTo>
                  <a:lnTo>
                    <a:pt x="207264" y="82295"/>
                  </a:lnTo>
                  <a:lnTo>
                    <a:pt x="203136" y="83946"/>
                  </a:lnTo>
                  <a:lnTo>
                    <a:pt x="224663" y="83946"/>
                  </a:lnTo>
                  <a:lnTo>
                    <a:pt x="227838" y="76580"/>
                  </a:lnTo>
                  <a:lnTo>
                    <a:pt x="228854" y="66928"/>
                  </a:lnTo>
                  <a:close/>
                </a:path>
                <a:path w="910589" h="97155">
                  <a:moveTo>
                    <a:pt x="224663" y="12826"/>
                  </a:moveTo>
                  <a:lnTo>
                    <a:pt x="203454" y="12826"/>
                  </a:lnTo>
                  <a:lnTo>
                    <a:pt x="207264" y="14224"/>
                  </a:lnTo>
                  <a:lnTo>
                    <a:pt x="210312" y="17144"/>
                  </a:lnTo>
                  <a:lnTo>
                    <a:pt x="213036" y="19651"/>
                  </a:lnTo>
                  <a:lnTo>
                    <a:pt x="213537" y="20192"/>
                  </a:lnTo>
                  <a:lnTo>
                    <a:pt x="215138" y="24256"/>
                  </a:lnTo>
                  <a:lnTo>
                    <a:pt x="215265" y="29844"/>
                  </a:lnTo>
                  <a:lnTo>
                    <a:pt x="228854" y="29844"/>
                  </a:lnTo>
                  <a:lnTo>
                    <a:pt x="227838" y="20192"/>
                  </a:lnTo>
                  <a:lnTo>
                    <a:pt x="224663" y="12826"/>
                  </a:lnTo>
                  <a:close/>
                </a:path>
                <a:path w="910589" h="97155">
                  <a:moveTo>
                    <a:pt x="269113" y="0"/>
                  </a:moveTo>
                  <a:lnTo>
                    <a:pt x="236823" y="27924"/>
                  </a:lnTo>
                  <a:lnTo>
                    <a:pt x="234442" y="48387"/>
                  </a:lnTo>
                  <a:lnTo>
                    <a:pt x="235037" y="59193"/>
                  </a:lnTo>
                  <a:lnTo>
                    <a:pt x="254920" y="93487"/>
                  </a:lnTo>
                  <a:lnTo>
                    <a:pt x="269113" y="96646"/>
                  </a:lnTo>
                  <a:lnTo>
                    <a:pt x="276615" y="95859"/>
                  </a:lnTo>
                  <a:lnTo>
                    <a:pt x="283321" y="93487"/>
                  </a:lnTo>
                  <a:lnTo>
                    <a:pt x="289240" y="89521"/>
                  </a:lnTo>
                  <a:lnTo>
                    <a:pt x="294386" y="83946"/>
                  </a:lnTo>
                  <a:lnTo>
                    <a:pt x="263101" y="83946"/>
                  </a:lnTo>
                  <a:lnTo>
                    <a:pt x="257810" y="80771"/>
                  </a:lnTo>
                  <a:lnTo>
                    <a:pt x="248031" y="48387"/>
                  </a:lnTo>
                  <a:lnTo>
                    <a:pt x="248390" y="40076"/>
                  </a:lnTo>
                  <a:lnTo>
                    <a:pt x="262890" y="12826"/>
                  </a:lnTo>
                  <a:lnTo>
                    <a:pt x="294503" y="12826"/>
                  </a:lnTo>
                  <a:lnTo>
                    <a:pt x="289240" y="7125"/>
                  </a:lnTo>
                  <a:lnTo>
                    <a:pt x="283321" y="3159"/>
                  </a:lnTo>
                  <a:lnTo>
                    <a:pt x="276615" y="787"/>
                  </a:lnTo>
                  <a:lnTo>
                    <a:pt x="269113" y="0"/>
                  </a:lnTo>
                  <a:close/>
                </a:path>
                <a:path w="910589" h="97155">
                  <a:moveTo>
                    <a:pt x="294460" y="12826"/>
                  </a:moveTo>
                  <a:lnTo>
                    <a:pt x="275336" y="12826"/>
                  </a:lnTo>
                  <a:lnTo>
                    <a:pt x="280416" y="15748"/>
                  </a:lnTo>
                  <a:lnTo>
                    <a:pt x="284353" y="21716"/>
                  </a:lnTo>
                  <a:lnTo>
                    <a:pt x="286926" y="26741"/>
                  </a:lnTo>
                  <a:lnTo>
                    <a:pt x="288750" y="32861"/>
                  </a:lnTo>
                  <a:lnTo>
                    <a:pt x="289835" y="40076"/>
                  </a:lnTo>
                  <a:lnTo>
                    <a:pt x="290194" y="48387"/>
                  </a:lnTo>
                  <a:lnTo>
                    <a:pt x="289835" y="56622"/>
                  </a:lnTo>
                  <a:lnTo>
                    <a:pt x="275124" y="83946"/>
                  </a:lnTo>
                  <a:lnTo>
                    <a:pt x="294386" y="83946"/>
                  </a:lnTo>
                  <a:lnTo>
                    <a:pt x="298479" y="76997"/>
                  </a:lnTo>
                  <a:lnTo>
                    <a:pt x="301418" y="68738"/>
                  </a:lnTo>
                  <a:lnTo>
                    <a:pt x="303190" y="59193"/>
                  </a:lnTo>
                  <a:lnTo>
                    <a:pt x="303783" y="48387"/>
                  </a:lnTo>
                  <a:lnTo>
                    <a:pt x="303190" y="37506"/>
                  </a:lnTo>
                  <a:lnTo>
                    <a:pt x="301418" y="27924"/>
                  </a:lnTo>
                  <a:lnTo>
                    <a:pt x="298479" y="19651"/>
                  </a:lnTo>
                  <a:lnTo>
                    <a:pt x="294460" y="12826"/>
                  </a:lnTo>
                  <a:close/>
                </a:path>
                <a:path w="910589" h="97155">
                  <a:moveTo>
                    <a:pt x="378332" y="2158"/>
                  </a:moveTo>
                  <a:lnTo>
                    <a:pt x="318389" y="2158"/>
                  </a:lnTo>
                  <a:lnTo>
                    <a:pt x="318389" y="94487"/>
                  </a:lnTo>
                  <a:lnTo>
                    <a:pt x="331596" y="94487"/>
                  </a:lnTo>
                  <a:lnTo>
                    <a:pt x="331596" y="14986"/>
                  </a:lnTo>
                  <a:lnTo>
                    <a:pt x="378332" y="14986"/>
                  </a:lnTo>
                  <a:lnTo>
                    <a:pt x="378332" y="2158"/>
                  </a:lnTo>
                  <a:close/>
                </a:path>
                <a:path w="910589" h="97155">
                  <a:moveTo>
                    <a:pt x="378332" y="14986"/>
                  </a:moveTo>
                  <a:lnTo>
                    <a:pt x="365252" y="14986"/>
                  </a:lnTo>
                  <a:lnTo>
                    <a:pt x="365252" y="94487"/>
                  </a:lnTo>
                  <a:lnTo>
                    <a:pt x="378332" y="94487"/>
                  </a:lnTo>
                  <a:lnTo>
                    <a:pt x="378332" y="14986"/>
                  </a:lnTo>
                  <a:close/>
                </a:path>
                <a:path w="910589" h="97155">
                  <a:moveTo>
                    <a:pt x="410844" y="2158"/>
                  </a:moveTo>
                  <a:lnTo>
                    <a:pt x="397637" y="2158"/>
                  </a:lnTo>
                  <a:lnTo>
                    <a:pt x="397637" y="94487"/>
                  </a:lnTo>
                  <a:lnTo>
                    <a:pt x="411861" y="94487"/>
                  </a:lnTo>
                  <a:lnTo>
                    <a:pt x="422250" y="72389"/>
                  </a:lnTo>
                  <a:lnTo>
                    <a:pt x="410844" y="72389"/>
                  </a:lnTo>
                  <a:lnTo>
                    <a:pt x="410844" y="2158"/>
                  </a:lnTo>
                  <a:close/>
                </a:path>
                <a:path w="910589" h="97155">
                  <a:moveTo>
                    <a:pt x="458089" y="24256"/>
                  </a:moveTo>
                  <a:lnTo>
                    <a:pt x="444881" y="24256"/>
                  </a:lnTo>
                  <a:lnTo>
                    <a:pt x="444881" y="94487"/>
                  </a:lnTo>
                  <a:lnTo>
                    <a:pt x="458089" y="94487"/>
                  </a:lnTo>
                  <a:lnTo>
                    <a:pt x="458089" y="24256"/>
                  </a:lnTo>
                  <a:close/>
                </a:path>
                <a:path w="910589" h="97155">
                  <a:moveTo>
                    <a:pt x="458089" y="2158"/>
                  </a:moveTo>
                  <a:lnTo>
                    <a:pt x="443865" y="2158"/>
                  </a:lnTo>
                  <a:lnTo>
                    <a:pt x="410844" y="72389"/>
                  </a:lnTo>
                  <a:lnTo>
                    <a:pt x="422250" y="72389"/>
                  </a:lnTo>
                  <a:lnTo>
                    <a:pt x="444881" y="24256"/>
                  </a:lnTo>
                  <a:lnTo>
                    <a:pt x="458089" y="24256"/>
                  </a:lnTo>
                  <a:lnTo>
                    <a:pt x="458089" y="2158"/>
                  </a:lnTo>
                  <a:close/>
                </a:path>
                <a:path w="910589" h="97155">
                  <a:moveTo>
                    <a:pt x="469392" y="81279"/>
                  </a:moveTo>
                  <a:lnTo>
                    <a:pt x="469392" y="94487"/>
                  </a:lnTo>
                  <a:lnTo>
                    <a:pt x="471805" y="95123"/>
                  </a:lnTo>
                  <a:lnTo>
                    <a:pt x="474726" y="95376"/>
                  </a:lnTo>
                  <a:lnTo>
                    <a:pt x="484251" y="95376"/>
                  </a:lnTo>
                  <a:lnTo>
                    <a:pt x="488950" y="93344"/>
                  </a:lnTo>
                  <a:lnTo>
                    <a:pt x="492252" y="89153"/>
                  </a:lnTo>
                  <a:lnTo>
                    <a:pt x="494492" y="85175"/>
                  </a:lnTo>
                  <a:lnTo>
                    <a:pt x="495228" y="82550"/>
                  </a:lnTo>
                  <a:lnTo>
                    <a:pt x="474344" y="82550"/>
                  </a:lnTo>
                  <a:lnTo>
                    <a:pt x="471931" y="82168"/>
                  </a:lnTo>
                  <a:lnTo>
                    <a:pt x="469392" y="81279"/>
                  </a:lnTo>
                  <a:close/>
                </a:path>
                <a:path w="910589" h="97155">
                  <a:moveTo>
                    <a:pt x="540512" y="14986"/>
                  </a:moveTo>
                  <a:lnTo>
                    <a:pt x="527431" y="14986"/>
                  </a:lnTo>
                  <a:lnTo>
                    <a:pt x="527431" y="94487"/>
                  </a:lnTo>
                  <a:lnTo>
                    <a:pt x="540512" y="94487"/>
                  </a:lnTo>
                  <a:lnTo>
                    <a:pt x="540512" y="14986"/>
                  </a:lnTo>
                  <a:close/>
                </a:path>
                <a:path w="910589" h="97155">
                  <a:moveTo>
                    <a:pt x="540512" y="2158"/>
                  </a:moveTo>
                  <a:lnTo>
                    <a:pt x="484124" y="2158"/>
                  </a:lnTo>
                  <a:lnTo>
                    <a:pt x="484019" y="72169"/>
                  </a:lnTo>
                  <a:lnTo>
                    <a:pt x="483616" y="76200"/>
                  </a:lnTo>
                  <a:lnTo>
                    <a:pt x="481583" y="81279"/>
                  </a:lnTo>
                  <a:lnTo>
                    <a:pt x="479679" y="82550"/>
                  </a:lnTo>
                  <a:lnTo>
                    <a:pt x="495228" y="82550"/>
                  </a:lnTo>
                  <a:lnTo>
                    <a:pt x="496077" y="79517"/>
                  </a:lnTo>
                  <a:lnTo>
                    <a:pt x="497020" y="72169"/>
                  </a:lnTo>
                  <a:lnTo>
                    <a:pt x="497331" y="63118"/>
                  </a:lnTo>
                  <a:lnTo>
                    <a:pt x="497331" y="14986"/>
                  </a:lnTo>
                  <a:lnTo>
                    <a:pt x="540512" y="14986"/>
                  </a:lnTo>
                  <a:lnTo>
                    <a:pt x="540512" y="2158"/>
                  </a:lnTo>
                  <a:close/>
                </a:path>
                <a:path w="910589" h="97155">
                  <a:moveTo>
                    <a:pt x="572389" y="2158"/>
                  </a:moveTo>
                  <a:lnTo>
                    <a:pt x="559181" y="2158"/>
                  </a:lnTo>
                  <a:lnTo>
                    <a:pt x="559181" y="94487"/>
                  </a:lnTo>
                  <a:lnTo>
                    <a:pt x="598551" y="94487"/>
                  </a:lnTo>
                  <a:lnTo>
                    <a:pt x="606170" y="91948"/>
                  </a:lnTo>
                  <a:lnTo>
                    <a:pt x="611505" y="86867"/>
                  </a:lnTo>
                  <a:lnTo>
                    <a:pt x="616966" y="81914"/>
                  </a:lnTo>
                  <a:lnTo>
                    <a:pt x="617062" y="81661"/>
                  </a:lnTo>
                  <a:lnTo>
                    <a:pt x="572389" y="81661"/>
                  </a:lnTo>
                  <a:lnTo>
                    <a:pt x="572389" y="50926"/>
                  </a:lnTo>
                  <a:lnTo>
                    <a:pt x="617102" y="50926"/>
                  </a:lnTo>
                  <a:lnTo>
                    <a:pt x="611505" y="45719"/>
                  </a:lnTo>
                  <a:lnTo>
                    <a:pt x="606170" y="40639"/>
                  </a:lnTo>
                  <a:lnTo>
                    <a:pt x="598551" y="38100"/>
                  </a:lnTo>
                  <a:lnTo>
                    <a:pt x="572389" y="38100"/>
                  </a:lnTo>
                  <a:lnTo>
                    <a:pt x="572389" y="2158"/>
                  </a:lnTo>
                  <a:close/>
                </a:path>
                <a:path w="910589" h="97155">
                  <a:moveTo>
                    <a:pt x="617015" y="50926"/>
                  </a:moveTo>
                  <a:lnTo>
                    <a:pt x="600075" y="50926"/>
                  </a:lnTo>
                  <a:lnTo>
                    <a:pt x="606044" y="56006"/>
                  </a:lnTo>
                  <a:lnTo>
                    <a:pt x="606044" y="76580"/>
                  </a:lnTo>
                  <a:lnTo>
                    <a:pt x="600075" y="81661"/>
                  </a:lnTo>
                  <a:lnTo>
                    <a:pt x="617062" y="81661"/>
                  </a:lnTo>
                  <a:lnTo>
                    <a:pt x="619632" y="74929"/>
                  </a:lnTo>
                  <a:lnTo>
                    <a:pt x="619632" y="57657"/>
                  </a:lnTo>
                  <a:lnTo>
                    <a:pt x="617015" y="50926"/>
                  </a:lnTo>
                  <a:close/>
                </a:path>
                <a:path w="910589" h="97155">
                  <a:moveTo>
                    <a:pt x="647065" y="2158"/>
                  </a:moveTo>
                  <a:lnTo>
                    <a:pt x="633857" y="2158"/>
                  </a:lnTo>
                  <a:lnTo>
                    <a:pt x="633857" y="94487"/>
                  </a:lnTo>
                  <a:lnTo>
                    <a:pt x="647065" y="94487"/>
                  </a:lnTo>
                  <a:lnTo>
                    <a:pt x="647065" y="53339"/>
                  </a:lnTo>
                  <a:lnTo>
                    <a:pt x="693801" y="53339"/>
                  </a:lnTo>
                  <a:lnTo>
                    <a:pt x="693801" y="40386"/>
                  </a:lnTo>
                  <a:lnTo>
                    <a:pt x="647065" y="40386"/>
                  </a:lnTo>
                  <a:lnTo>
                    <a:pt x="647065" y="2158"/>
                  </a:lnTo>
                  <a:close/>
                </a:path>
                <a:path w="910589" h="97155">
                  <a:moveTo>
                    <a:pt x="693801" y="53339"/>
                  </a:moveTo>
                  <a:lnTo>
                    <a:pt x="680719" y="53339"/>
                  </a:lnTo>
                  <a:lnTo>
                    <a:pt x="680719" y="94487"/>
                  </a:lnTo>
                  <a:lnTo>
                    <a:pt x="693801" y="94487"/>
                  </a:lnTo>
                  <a:lnTo>
                    <a:pt x="693801" y="53339"/>
                  </a:lnTo>
                  <a:close/>
                </a:path>
                <a:path w="910589" h="97155">
                  <a:moveTo>
                    <a:pt x="693801" y="2158"/>
                  </a:moveTo>
                  <a:lnTo>
                    <a:pt x="680719" y="2158"/>
                  </a:lnTo>
                  <a:lnTo>
                    <a:pt x="680719" y="40386"/>
                  </a:lnTo>
                  <a:lnTo>
                    <a:pt x="693801" y="40386"/>
                  </a:lnTo>
                  <a:lnTo>
                    <a:pt x="693801" y="2158"/>
                  </a:lnTo>
                  <a:close/>
                </a:path>
                <a:path w="910589" h="97155">
                  <a:moveTo>
                    <a:pt x="743077" y="0"/>
                  </a:moveTo>
                  <a:lnTo>
                    <a:pt x="710787" y="27924"/>
                  </a:lnTo>
                  <a:lnTo>
                    <a:pt x="708406" y="48387"/>
                  </a:lnTo>
                  <a:lnTo>
                    <a:pt x="709001" y="59193"/>
                  </a:lnTo>
                  <a:lnTo>
                    <a:pt x="728884" y="93487"/>
                  </a:lnTo>
                  <a:lnTo>
                    <a:pt x="743077" y="96646"/>
                  </a:lnTo>
                  <a:lnTo>
                    <a:pt x="750579" y="95859"/>
                  </a:lnTo>
                  <a:lnTo>
                    <a:pt x="757285" y="93487"/>
                  </a:lnTo>
                  <a:lnTo>
                    <a:pt x="763204" y="89521"/>
                  </a:lnTo>
                  <a:lnTo>
                    <a:pt x="768350" y="83946"/>
                  </a:lnTo>
                  <a:lnTo>
                    <a:pt x="737065" y="83946"/>
                  </a:lnTo>
                  <a:lnTo>
                    <a:pt x="731774" y="80771"/>
                  </a:lnTo>
                  <a:lnTo>
                    <a:pt x="721994" y="48387"/>
                  </a:lnTo>
                  <a:lnTo>
                    <a:pt x="722354" y="40076"/>
                  </a:lnTo>
                  <a:lnTo>
                    <a:pt x="736854" y="12826"/>
                  </a:lnTo>
                  <a:lnTo>
                    <a:pt x="768467" y="12826"/>
                  </a:lnTo>
                  <a:lnTo>
                    <a:pt x="763204" y="7125"/>
                  </a:lnTo>
                  <a:lnTo>
                    <a:pt x="757285" y="3159"/>
                  </a:lnTo>
                  <a:lnTo>
                    <a:pt x="750579" y="787"/>
                  </a:lnTo>
                  <a:lnTo>
                    <a:pt x="743077" y="0"/>
                  </a:lnTo>
                  <a:close/>
                </a:path>
                <a:path w="910589" h="97155">
                  <a:moveTo>
                    <a:pt x="768424" y="12826"/>
                  </a:moveTo>
                  <a:lnTo>
                    <a:pt x="749300" y="12826"/>
                  </a:lnTo>
                  <a:lnTo>
                    <a:pt x="754380" y="15748"/>
                  </a:lnTo>
                  <a:lnTo>
                    <a:pt x="758317" y="21716"/>
                  </a:lnTo>
                  <a:lnTo>
                    <a:pt x="760890" y="26741"/>
                  </a:lnTo>
                  <a:lnTo>
                    <a:pt x="762714" y="32861"/>
                  </a:lnTo>
                  <a:lnTo>
                    <a:pt x="763799" y="40076"/>
                  </a:lnTo>
                  <a:lnTo>
                    <a:pt x="764158" y="48387"/>
                  </a:lnTo>
                  <a:lnTo>
                    <a:pt x="763799" y="56622"/>
                  </a:lnTo>
                  <a:lnTo>
                    <a:pt x="749088" y="83946"/>
                  </a:lnTo>
                  <a:lnTo>
                    <a:pt x="768350" y="83946"/>
                  </a:lnTo>
                  <a:lnTo>
                    <a:pt x="772443" y="76997"/>
                  </a:lnTo>
                  <a:lnTo>
                    <a:pt x="775382" y="68738"/>
                  </a:lnTo>
                  <a:lnTo>
                    <a:pt x="777154" y="59193"/>
                  </a:lnTo>
                  <a:lnTo>
                    <a:pt x="777748" y="48387"/>
                  </a:lnTo>
                  <a:lnTo>
                    <a:pt x="777154" y="37506"/>
                  </a:lnTo>
                  <a:lnTo>
                    <a:pt x="775382" y="27924"/>
                  </a:lnTo>
                  <a:lnTo>
                    <a:pt x="772443" y="19651"/>
                  </a:lnTo>
                  <a:lnTo>
                    <a:pt x="768424" y="12826"/>
                  </a:lnTo>
                  <a:close/>
                </a:path>
                <a:path w="910589" h="97155">
                  <a:moveTo>
                    <a:pt x="834390" y="2158"/>
                  </a:moveTo>
                  <a:lnTo>
                    <a:pt x="790829" y="2158"/>
                  </a:lnTo>
                  <a:lnTo>
                    <a:pt x="790829" y="94487"/>
                  </a:lnTo>
                  <a:lnTo>
                    <a:pt x="804037" y="94487"/>
                  </a:lnTo>
                  <a:lnTo>
                    <a:pt x="804037" y="14986"/>
                  </a:lnTo>
                  <a:lnTo>
                    <a:pt x="834390" y="14986"/>
                  </a:lnTo>
                  <a:lnTo>
                    <a:pt x="834390" y="2158"/>
                  </a:lnTo>
                  <a:close/>
                </a:path>
                <a:path w="910589" h="97155">
                  <a:moveTo>
                    <a:pt x="875665" y="0"/>
                  </a:moveTo>
                  <a:lnTo>
                    <a:pt x="843375" y="27924"/>
                  </a:lnTo>
                  <a:lnTo>
                    <a:pt x="840994" y="48387"/>
                  </a:lnTo>
                  <a:lnTo>
                    <a:pt x="841589" y="59193"/>
                  </a:lnTo>
                  <a:lnTo>
                    <a:pt x="861472" y="93487"/>
                  </a:lnTo>
                  <a:lnTo>
                    <a:pt x="875665" y="96646"/>
                  </a:lnTo>
                  <a:lnTo>
                    <a:pt x="883167" y="95859"/>
                  </a:lnTo>
                  <a:lnTo>
                    <a:pt x="889873" y="93487"/>
                  </a:lnTo>
                  <a:lnTo>
                    <a:pt x="895792" y="89521"/>
                  </a:lnTo>
                  <a:lnTo>
                    <a:pt x="900938" y="83946"/>
                  </a:lnTo>
                  <a:lnTo>
                    <a:pt x="869653" y="83946"/>
                  </a:lnTo>
                  <a:lnTo>
                    <a:pt x="864362" y="80771"/>
                  </a:lnTo>
                  <a:lnTo>
                    <a:pt x="854582" y="48387"/>
                  </a:lnTo>
                  <a:lnTo>
                    <a:pt x="854942" y="40076"/>
                  </a:lnTo>
                  <a:lnTo>
                    <a:pt x="869442" y="12826"/>
                  </a:lnTo>
                  <a:lnTo>
                    <a:pt x="901055" y="12826"/>
                  </a:lnTo>
                  <a:lnTo>
                    <a:pt x="895792" y="7125"/>
                  </a:lnTo>
                  <a:lnTo>
                    <a:pt x="889873" y="3159"/>
                  </a:lnTo>
                  <a:lnTo>
                    <a:pt x="883167" y="787"/>
                  </a:lnTo>
                  <a:lnTo>
                    <a:pt x="875665" y="0"/>
                  </a:lnTo>
                  <a:close/>
                </a:path>
                <a:path w="910589" h="97155">
                  <a:moveTo>
                    <a:pt x="901012" y="12826"/>
                  </a:moveTo>
                  <a:lnTo>
                    <a:pt x="881888" y="12826"/>
                  </a:lnTo>
                  <a:lnTo>
                    <a:pt x="886968" y="15748"/>
                  </a:lnTo>
                  <a:lnTo>
                    <a:pt x="890905" y="21716"/>
                  </a:lnTo>
                  <a:lnTo>
                    <a:pt x="893478" y="26741"/>
                  </a:lnTo>
                  <a:lnTo>
                    <a:pt x="895302" y="32861"/>
                  </a:lnTo>
                  <a:lnTo>
                    <a:pt x="896387" y="40076"/>
                  </a:lnTo>
                  <a:lnTo>
                    <a:pt x="896746" y="48387"/>
                  </a:lnTo>
                  <a:lnTo>
                    <a:pt x="896387" y="56622"/>
                  </a:lnTo>
                  <a:lnTo>
                    <a:pt x="881676" y="83946"/>
                  </a:lnTo>
                  <a:lnTo>
                    <a:pt x="900938" y="83946"/>
                  </a:lnTo>
                  <a:lnTo>
                    <a:pt x="905031" y="76997"/>
                  </a:lnTo>
                  <a:lnTo>
                    <a:pt x="907970" y="68738"/>
                  </a:lnTo>
                  <a:lnTo>
                    <a:pt x="909742" y="59193"/>
                  </a:lnTo>
                  <a:lnTo>
                    <a:pt x="910336" y="48387"/>
                  </a:lnTo>
                  <a:lnTo>
                    <a:pt x="909742" y="37506"/>
                  </a:lnTo>
                  <a:lnTo>
                    <a:pt x="907970" y="27924"/>
                  </a:lnTo>
                  <a:lnTo>
                    <a:pt x="905031" y="19651"/>
                  </a:lnTo>
                  <a:lnTo>
                    <a:pt x="901012" y="12826"/>
                  </a:lnTo>
                  <a:close/>
                </a:path>
              </a:pathLst>
            </a:custGeom>
            <a:solidFill>
              <a:srgbClr val="000000"/>
            </a:solidFill>
          </p:spPr>
          <p:txBody>
            <a:bodyPr wrap="square" lIns="0" tIns="0" rIns="0" bIns="0" rtlCol="0"/>
            <a:lstStyle/>
            <a:p>
              <a:endParaRPr/>
            </a:p>
          </p:txBody>
        </p:sp>
        <p:pic>
          <p:nvPicPr>
            <p:cNvPr id="35" name="object 35"/>
            <p:cNvPicPr/>
            <p:nvPr/>
          </p:nvPicPr>
          <p:blipFill>
            <a:blip r:embed="rId4" cstate="print"/>
            <a:stretch>
              <a:fillRect/>
            </a:stretch>
          </p:blipFill>
          <p:spPr>
            <a:xfrm>
              <a:off x="1943734" y="2371089"/>
              <a:ext cx="1394714" cy="343788"/>
            </a:xfrm>
            <a:prstGeom prst="rect">
              <a:avLst/>
            </a:prstGeom>
          </p:spPr>
        </p:pic>
        <p:pic>
          <p:nvPicPr>
            <p:cNvPr id="36" name="object 36"/>
            <p:cNvPicPr/>
            <p:nvPr/>
          </p:nvPicPr>
          <p:blipFill>
            <a:blip r:embed="rId5" cstate="print"/>
            <a:stretch>
              <a:fillRect/>
            </a:stretch>
          </p:blipFill>
          <p:spPr>
            <a:xfrm>
              <a:off x="3943096" y="2406395"/>
              <a:ext cx="1015364" cy="130048"/>
            </a:xfrm>
            <a:prstGeom prst="rect">
              <a:avLst/>
            </a:prstGeom>
          </p:spPr>
        </p:pic>
        <p:pic>
          <p:nvPicPr>
            <p:cNvPr id="37" name="object 37"/>
            <p:cNvPicPr/>
            <p:nvPr/>
          </p:nvPicPr>
          <p:blipFill>
            <a:blip r:embed="rId6" cstate="print"/>
            <a:stretch>
              <a:fillRect/>
            </a:stretch>
          </p:blipFill>
          <p:spPr>
            <a:xfrm>
              <a:off x="1550415" y="2579369"/>
              <a:ext cx="1143508" cy="168909"/>
            </a:xfrm>
            <a:prstGeom prst="rect">
              <a:avLst/>
            </a:prstGeom>
          </p:spPr>
        </p:pic>
        <p:pic>
          <p:nvPicPr>
            <p:cNvPr id="38" name="object 38"/>
            <p:cNvPicPr/>
            <p:nvPr/>
          </p:nvPicPr>
          <p:blipFill>
            <a:blip r:embed="rId7" cstate="print"/>
            <a:stretch>
              <a:fillRect/>
            </a:stretch>
          </p:blipFill>
          <p:spPr>
            <a:xfrm>
              <a:off x="3409314" y="2583560"/>
              <a:ext cx="137540" cy="129159"/>
            </a:xfrm>
            <a:prstGeom prst="rect">
              <a:avLst/>
            </a:prstGeom>
          </p:spPr>
        </p:pic>
        <p:sp>
          <p:nvSpPr>
            <p:cNvPr id="39" name="object 39"/>
            <p:cNvSpPr/>
            <p:nvPr/>
          </p:nvSpPr>
          <p:spPr>
            <a:xfrm>
              <a:off x="1727200" y="2618231"/>
              <a:ext cx="2265045" cy="334645"/>
            </a:xfrm>
            <a:custGeom>
              <a:avLst/>
              <a:gdLst/>
              <a:ahLst/>
              <a:cxnLst/>
              <a:rect l="l" t="t" r="r" b="b"/>
              <a:pathLst>
                <a:path w="2265045" h="334644">
                  <a:moveTo>
                    <a:pt x="82550" y="217043"/>
                  </a:moveTo>
                  <a:lnTo>
                    <a:pt x="63373" y="217043"/>
                  </a:lnTo>
                  <a:lnTo>
                    <a:pt x="41275" y="288798"/>
                  </a:lnTo>
                  <a:lnTo>
                    <a:pt x="25311" y="236982"/>
                  </a:lnTo>
                  <a:lnTo>
                    <a:pt x="19177" y="217043"/>
                  </a:lnTo>
                  <a:lnTo>
                    <a:pt x="0" y="217043"/>
                  </a:lnTo>
                  <a:lnTo>
                    <a:pt x="0" y="309372"/>
                  </a:lnTo>
                  <a:lnTo>
                    <a:pt x="13208" y="309372"/>
                  </a:lnTo>
                  <a:lnTo>
                    <a:pt x="13208" y="236982"/>
                  </a:lnTo>
                  <a:lnTo>
                    <a:pt x="35433" y="309372"/>
                  </a:lnTo>
                  <a:lnTo>
                    <a:pt x="47117" y="309372"/>
                  </a:lnTo>
                  <a:lnTo>
                    <a:pt x="53428" y="288798"/>
                  </a:lnTo>
                  <a:lnTo>
                    <a:pt x="69342" y="236982"/>
                  </a:lnTo>
                  <a:lnTo>
                    <a:pt x="69342" y="309372"/>
                  </a:lnTo>
                  <a:lnTo>
                    <a:pt x="82550" y="309372"/>
                  </a:lnTo>
                  <a:lnTo>
                    <a:pt x="82550" y="236982"/>
                  </a:lnTo>
                  <a:lnTo>
                    <a:pt x="82550" y="217043"/>
                  </a:lnTo>
                  <a:close/>
                </a:path>
                <a:path w="2265045" h="334644">
                  <a:moveTo>
                    <a:pt x="165227" y="263271"/>
                  </a:moveTo>
                  <a:lnTo>
                    <a:pt x="164630" y="252399"/>
                  </a:lnTo>
                  <a:lnTo>
                    <a:pt x="162852" y="242811"/>
                  </a:lnTo>
                  <a:lnTo>
                    <a:pt x="159918" y="234543"/>
                  </a:lnTo>
                  <a:lnTo>
                    <a:pt x="155892" y="227711"/>
                  </a:lnTo>
                  <a:lnTo>
                    <a:pt x="151638" y="223075"/>
                  </a:lnTo>
                  <a:lnTo>
                    <a:pt x="151638" y="263271"/>
                  </a:lnTo>
                  <a:lnTo>
                    <a:pt x="151269" y="271513"/>
                  </a:lnTo>
                  <a:lnTo>
                    <a:pt x="136563" y="298831"/>
                  </a:lnTo>
                  <a:lnTo>
                    <a:pt x="124536" y="298831"/>
                  </a:lnTo>
                  <a:lnTo>
                    <a:pt x="109474" y="263271"/>
                  </a:lnTo>
                  <a:lnTo>
                    <a:pt x="109829" y="254965"/>
                  </a:lnTo>
                  <a:lnTo>
                    <a:pt x="124333" y="227711"/>
                  </a:lnTo>
                  <a:lnTo>
                    <a:pt x="136779" y="227711"/>
                  </a:lnTo>
                  <a:lnTo>
                    <a:pt x="151638" y="263271"/>
                  </a:lnTo>
                  <a:lnTo>
                    <a:pt x="151638" y="223075"/>
                  </a:lnTo>
                  <a:lnTo>
                    <a:pt x="150672" y="222021"/>
                  </a:lnTo>
                  <a:lnTo>
                    <a:pt x="144754" y="218046"/>
                  </a:lnTo>
                  <a:lnTo>
                    <a:pt x="138049" y="215684"/>
                  </a:lnTo>
                  <a:lnTo>
                    <a:pt x="130556" y="214884"/>
                  </a:lnTo>
                  <a:lnTo>
                    <a:pt x="123050" y="215684"/>
                  </a:lnTo>
                  <a:lnTo>
                    <a:pt x="96469" y="252399"/>
                  </a:lnTo>
                  <a:lnTo>
                    <a:pt x="95885" y="263271"/>
                  </a:lnTo>
                  <a:lnTo>
                    <a:pt x="96469" y="274078"/>
                  </a:lnTo>
                  <a:lnTo>
                    <a:pt x="116357" y="308381"/>
                  </a:lnTo>
                  <a:lnTo>
                    <a:pt x="130556" y="311531"/>
                  </a:lnTo>
                  <a:lnTo>
                    <a:pt x="138049" y="310743"/>
                  </a:lnTo>
                  <a:lnTo>
                    <a:pt x="164630" y="274078"/>
                  </a:lnTo>
                  <a:lnTo>
                    <a:pt x="165227" y="263271"/>
                  </a:lnTo>
                  <a:close/>
                </a:path>
                <a:path w="2265045" h="334644">
                  <a:moveTo>
                    <a:pt x="285623" y="296545"/>
                  </a:moveTo>
                  <a:lnTo>
                    <a:pt x="274828" y="296545"/>
                  </a:lnTo>
                  <a:lnTo>
                    <a:pt x="274828" y="217043"/>
                  </a:lnTo>
                  <a:lnTo>
                    <a:pt x="261747" y="217043"/>
                  </a:lnTo>
                  <a:lnTo>
                    <a:pt x="261747" y="296545"/>
                  </a:lnTo>
                  <a:lnTo>
                    <a:pt x="233934" y="296545"/>
                  </a:lnTo>
                  <a:lnTo>
                    <a:pt x="233934" y="217043"/>
                  </a:lnTo>
                  <a:lnTo>
                    <a:pt x="220853" y="217043"/>
                  </a:lnTo>
                  <a:lnTo>
                    <a:pt x="220853" y="296545"/>
                  </a:lnTo>
                  <a:lnTo>
                    <a:pt x="193040" y="296545"/>
                  </a:lnTo>
                  <a:lnTo>
                    <a:pt x="193040" y="217043"/>
                  </a:lnTo>
                  <a:lnTo>
                    <a:pt x="179832" y="217043"/>
                  </a:lnTo>
                  <a:lnTo>
                    <a:pt x="179832" y="309372"/>
                  </a:lnTo>
                  <a:lnTo>
                    <a:pt x="272415" y="309372"/>
                  </a:lnTo>
                  <a:lnTo>
                    <a:pt x="272415" y="334137"/>
                  </a:lnTo>
                  <a:lnTo>
                    <a:pt x="285623" y="334137"/>
                  </a:lnTo>
                  <a:lnTo>
                    <a:pt x="285623" y="296545"/>
                  </a:lnTo>
                  <a:close/>
                </a:path>
                <a:path w="2265045" h="334644">
                  <a:moveTo>
                    <a:pt x="355600" y="217043"/>
                  </a:moveTo>
                  <a:lnTo>
                    <a:pt x="342519" y="217043"/>
                  </a:lnTo>
                  <a:lnTo>
                    <a:pt x="342519" y="255270"/>
                  </a:lnTo>
                  <a:lnTo>
                    <a:pt x="308864" y="255270"/>
                  </a:lnTo>
                  <a:lnTo>
                    <a:pt x="308864" y="217043"/>
                  </a:lnTo>
                  <a:lnTo>
                    <a:pt x="295656" y="217043"/>
                  </a:lnTo>
                  <a:lnTo>
                    <a:pt x="295656" y="309372"/>
                  </a:lnTo>
                  <a:lnTo>
                    <a:pt x="308864" y="309372"/>
                  </a:lnTo>
                  <a:lnTo>
                    <a:pt x="308864" y="268224"/>
                  </a:lnTo>
                  <a:lnTo>
                    <a:pt x="342519" y="268224"/>
                  </a:lnTo>
                  <a:lnTo>
                    <a:pt x="342519" y="309372"/>
                  </a:lnTo>
                  <a:lnTo>
                    <a:pt x="355600" y="309372"/>
                  </a:lnTo>
                  <a:lnTo>
                    <a:pt x="355600" y="268224"/>
                  </a:lnTo>
                  <a:lnTo>
                    <a:pt x="355600" y="255270"/>
                  </a:lnTo>
                  <a:lnTo>
                    <a:pt x="355600" y="217043"/>
                  </a:lnTo>
                  <a:close/>
                </a:path>
                <a:path w="2265045" h="334644">
                  <a:moveTo>
                    <a:pt x="439547" y="263271"/>
                  </a:moveTo>
                  <a:lnTo>
                    <a:pt x="438950" y="252399"/>
                  </a:lnTo>
                  <a:lnTo>
                    <a:pt x="437172" y="242811"/>
                  </a:lnTo>
                  <a:lnTo>
                    <a:pt x="434238" y="234543"/>
                  </a:lnTo>
                  <a:lnTo>
                    <a:pt x="430212" y="227711"/>
                  </a:lnTo>
                  <a:lnTo>
                    <a:pt x="425958" y="223075"/>
                  </a:lnTo>
                  <a:lnTo>
                    <a:pt x="425958" y="263271"/>
                  </a:lnTo>
                  <a:lnTo>
                    <a:pt x="425589" y="271513"/>
                  </a:lnTo>
                  <a:lnTo>
                    <a:pt x="410883" y="298831"/>
                  </a:lnTo>
                  <a:lnTo>
                    <a:pt x="398856" y="298831"/>
                  </a:lnTo>
                  <a:lnTo>
                    <a:pt x="383794" y="263271"/>
                  </a:lnTo>
                  <a:lnTo>
                    <a:pt x="384149" y="254965"/>
                  </a:lnTo>
                  <a:lnTo>
                    <a:pt x="398653" y="227711"/>
                  </a:lnTo>
                  <a:lnTo>
                    <a:pt x="411099" y="227711"/>
                  </a:lnTo>
                  <a:lnTo>
                    <a:pt x="425958" y="263271"/>
                  </a:lnTo>
                  <a:lnTo>
                    <a:pt x="425958" y="223075"/>
                  </a:lnTo>
                  <a:lnTo>
                    <a:pt x="424992" y="222021"/>
                  </a:lnTo>
                  <a:lnTo>
                    <a:pt x="419074" y="218046"/>
                  </a:lnTo>
                  <a:lnTo>
                    <a:pt x="412369" y="215684"/>
                  </a:lnTo>
                  <a:lnTo>
                    <a:pt x="404876" y="214884"/>
                  </a:lnTo>
                  <a:lnTo>
                    <a:pt x="397370" y="215684"/>
                  </a:lnTo>
                  <a:lnTo>
                    <a:pt x="370789" y="252399"/>
                  </a:lnTo>
                  <a:lnTo>
                    <a:pt x="370205" y="263271"/>
                  </a:lnTo>
                  <a:lnTo>
                    <a:pt x="370789" y="274078"/>
                  </a:lnTo>
                  <a:lnTo>
                    <a:pt x="390677" y="308381"/>
                  </a:lnTo>
                  <a:lnTo>
                    <a:pt x="404876" y="311531"/>
                  </a:lnTo>
                  <a:lnTo>
                    <a:pt x="412369" y="310743"/>
                  </a:lnTo>
                  <a:lnTo>
                    <a:pt x="438950" y="274078"/>
                  </a:lnTo>
                  <a:lnTo>
                    <a:pt x="439547" y="263271"/>
                  </a:lnTo>
                  <a:close/>
                </a:path>
                <a:path w="2265045" h="334644">
                  <a:moveTo>
                    <a:pt x="513969" y="244729"/>
                  </a:moveTo>
                  <a:lnTo>
                    <a:pt x="512953" y="235077"/>
                  </a:lnTo>
                  <a:lnTo>
                    <a:pt x="509778" y="227711"/>
                  </a:lnTo>
                  <a:lnTo>
                    <a:pt x="504317" y="222631"/>
                  </a:lnTo>
                  <a:lnTo>
                    <a:pt x="498983" y="217424"/>
                  </a:lnTo>
                  <a:lnTo>
                    <a:pt x="492252" y="214884"/>
                  </a:lnTo>
                  <a:lnTo>
                    <a:pt x="484124" y="214884"/>
                  </a:lnTo>
                  <a:lnTo>
                    <a:pt x="451827" y="242811"/>
                  </a:lnTo>
                  <a:lnTo>
                    <a:pt x="449453" y="263271"/>
                  </a:lnTo>
                  <a:lnTo>
                    <a:pt x="450037" y="274078"/>
                  </a:lnTo>
                  <a:lnTo>
                    <a:pt x="469925" y="308381"/>
                  </a:lnTo>
                  <a:lnTo>
                    <a:pt x="484124" y="311531"/>
                  </a:lnTo>
                  <a:lnTo>
                    <a:pt x="492252" y="311531"/>
                  </a:lnTo>
                  <a:lnTo>
                    <a:pt x="498983" y="308991"/>
                  </a:lnTo>
                  <a:lnTo>
                    <a:pt x="504317" y="303911"/>
                  </a:lnTo>
                  <a:lnTo>
                    <a:pt x="509778" y="298831"/>
                  </a:lnTo>
                  <a:lnTo>
                    <a:pt x="512953" y="291465"/>
                  </a:lnTo>
                  <a:lnTo>
                    <a:pt x="513969" y="281813"/>
                  </a:lnTo>
                  <a:lnTo>
                    <a:pt x="500380" y="281813"/>
                  </a:lnTo>
                  <a:lnTo>
                    <a:pt x="500329" y="283629"/>
                  </a:lnTo>
                  <a:lnTo>
                    <a:pt x="500253" y="287274"/>
                  </a:lnTo>
                  <a:lnTo>
                    <a:pt x="498602" y="291465"/>
                  </a:lnTo>
                  <a:lnTo>
                    <a:pt x="495427" y="294259"/>
                  </a:lnTo>
                  <a:lnTo>
                    <a:pt x="492379" y="297180"/>
                  </a:lnTo>
                  <a:lnTo>
                    <a:pt x="488251" y="298831"/>
                  </a:lnTo>
                  <a:lnTo>
                    <a:pt x="478104" y="298831"/>
                  </a:lnTo>
                  <a:lnTo>
                    <a:pt x="472821" y="295656"/>
                  </a:lnTo>
                  <a:lnTo>
                    <a:pt x="463042" y="263271"/>
                  </a:lnTo>
                  <a:lnTo>
                    <a:pt x="463397" y="254965"/>
                  </a:lnTo>
                  <a:lnTo>
                    <a:pt x="477901" y="227711"/>
                  </a:lnTo>
                  <a:lnTo>
                    <a:pt x="488569" y="227711"/>
                  </a:lnTo>
                  <a:lnTo>
                    <a:pt x="492379" y="229108"/>
                  </a:lnTo>
                  <a:lnTo>
                    <a:pt x="495427" y="232029"/>
                  </a:lnTo>
                  <a:lnTo>
                    <a:pt x="498144" y="234543"/>
                  </a:lnTo>
                  <a:lnTo>
                    <a:pt x="498640" y="235077"/>
                  </a:lnTo>
                  <a:lnTo>
                    <a:pt x="500253" y="239141"/>
                  </a:lnTo>
                  <a:lnTo>
                    <a:pt x="500303" y="241630"/>
                  </a:lnTo>
                  <a:lnTo>
                    <a:pt x="500380" y="244729"/>
                  </a:lnTo>
                  <a:lnTo>
                    <a:pt x="513969" y="244729"/>
                  </a:lnTo>
                  <a:close/>
                </a:path>
                <a:path w="2265045" h="334644">
                  <a:moveTo>
                    <a:pt x="577342" y="217043"/>
                  </a:moveTo>
                  <a:lnTo>
                    <a:pt x="517144" y="217043"/>
                  </a:lnTo>
                  <a:lnTo>
                    <a:pt x="517144" y="229870"/>
                  </a:lnTo>
                  <a:lnTo>
                    <a:pt x="540766" y="229870"/>
                  </a:lnTo>
                  <a:lnTo>
                    <a:pt x="540766" y="309372"/>
                  </a:lnTo>
                  <a:lnTo>
                    <a:pt x="553847" y="309372"/>
                  </a:lnTo>
                  <a:lnTo>
                    <a:pt x="553847" y="229870"/>
                  </a:lnTo>
                  <a:lnTo>
                    <a:pt x="577342" y="229870"/>
                  </a:lnTo>
                  <a:lnTo>
                    <a:pt x="577342" y="217043"/>
                  </a:lnTo>
                  <a:close/>
                </a:path>
                <a:path w="2265045" h="334644">
                  <a:moveTo>
                    <a:pt x="650240" y="272542"/>
                  </a:moveTo>
                  <a:lnTo>
                    <a:pt x="647611" y="265811"/>
                  </a:lnTo>
                  <a:lnTo>
                    <a:pt x="642112" y="260604"/>
                  </a:lnTo>
                  <a:lnTo>
                    <a:pt x="636778" y="255524"/>
                  </a:lnTo>
                  <a:lnTo>
                    <a:pt x="636651" y="255485"/>
                  </a:lnTo>
                  <a:lnTo>
                    <a:pt x="636651" y="270891"/>
                  </a:lnTo>
                  <a:lnTo>
                    <a:pt x="636651" y="291465"/>
                  </a:lnTo>
                  <a:lnTo>
                    <a:pt x="630682" y="296545"/>
                  </a:lnTo>
                  <a:lnTo>
                    <a:pt x="602996" y="296545"/>
                  </a:lnTo>
                  <a:lnTo>
                    <a:pt x="602996" y="265811"/>
                  </a:lnTo>
                  <a:lnTo>
                    <a:pt x="630682" y="265811"/>
                  </a:lnTo>
                  <a:lnTo>
                    <a:pt x="636651" y="270891"/>
                  </a:lnTo>
                  <a:lnTo>
                    <a:pt x="636651" y="255485"/>
                  </a:lnTo>
                  <a:lnTo>
                    <a:pt x="629158" y="252984"/>
                  </a:lnTo>
                  <a:lnTo>
                    <a:pt x="602996" y="252984"/>
                  </a:lnTo>
                  <a:lnTo>
                    <a:pt x="602996" y="217043"/>
                  </a:lnTo>
                  <a:lnTo>
                    <a:pt x="589788" y="217043"/>
                  </a:lnTo>
                  <a:lnTo>
                    <a:pt x="589788" y="309372"/>
                  </a:lnTo>
                  <a:lnTo>
                    <a:pt x="629158" y="309372"/>
                  </a:lnTo>
                  <a:lnTo>
                    <a:pt x="636778" y="306832"/>
                  </a:lnTo>
                  <a:lnTo>
                    <a:pt x="642112" y="301752"/>
                  </a:lnTo>
                  <a:lnTo>
                    <a:pt x="647573" y="296799"/>
                  </a:lnTo>
                  <a:lnTo>
                    <a:pt x="647661" y="296545"/>
                  </a:lnTo>
                  <a:lnTo>
                    <a:pt x="650240" y="289814"/>
                  </a:lnTo>
                  <a:lnTo>
                    <a:pt x="650240" y="272542"/>
                  </a:lnTo>
                  <a:close/>
                </a:path>
                <a:path w="2265045" h="334644">
                  <a:moveTo>
                    <a:pt x="1941957" y="29845"/>
                  </a:moveTo>
                  <a:lnTo>
                    <a:pt x="1940941" y="20193"/>
                  </a:lnTo>
                  <a:lnTo>
                    <a:pt x="1937766" y="12827"/>
                  </a:lnTo>
                  <a:lnTo>
                    <a:pt x="1932305" y="7747"/>
                  </a:lnTo>
                  <a:lnTo>
                    <a:pt x="1926971" y="2540"/>
                  </a:lnTo>
                  <a:lnTo>
                    <a:pt x="1920240" y="0"/>
                  </a:lnTo>
                  <a:lnTo>
                    <a:pt x="1912112" y="0"/>
                  </a:lnTo>
                  <a:lnTo>
                    <a:pt x="1879815" y="27927"/>
                  </a:lnTo>
                  <a:lnTo>
                    <a:pt x="1877441" y="48387"/>
                  </a:lnTo>
                  <a:lnTo>
                    <a:pt x="1878025" y="59194"/>
                  </a:lnTo>
                  <a:lnTo>
                    <a:pt x="1897913" y="93497"/>
                  </a:lnTo>
                  <a:lnTo>
                    <a:pt x="1912112" y="96647"/>
                  </a:lnTo>
                  <a:lnTo>
                    <a:pt x="1920240" y="96647"/>
                  </a:lnTo>
                  <a:lnTo>
                    <a:pt x="1926971" y="94107"/>
                  </a:lnTo>
                  <a:lnTo>
                    <a:pt x="1932305" y="89027"/>
                  </a:lnTo>
                  <a:lnTo>
                    <a:pt x="1937766" y="83947"/>
                  </a:lnTo>
                  <a:lnTo>
                    <a:pt x="1940941" y="76581"/>
                  </a:lnTo>
                  <a:lnTo>
                    <a:pt x="1941957" y="66929"/>
                  </a:lnTo>
                  <a:lnTo>
                    <a:pt x="1928368" y="66929"/>
                  </a:lnTo>
                  <a:lnTo>
                    <a:pt x="1928241" y="72390"/>
                  </a:lnTo>
                  <a:lnTo>
                    <a:pt x="1926590" y="76581"/>
                  </a:lnTo>
                  <a:lnTo>
                    <a:pt x="1923415" y="79375"/>
                  </a:lnTo>
                  <a:lnTo>
                    <a:pt x="1920240" y="82296"/>
                  </a:lnTo>
                  <a:lnTo>
                    <a:pt x="1916239" y="83947"/>
                  </a:lnTo>
                  <a:lnTo>
                    <a:pt x="1906092" y="83947"/>
                  </a:lnTo>
                  <a:lnTo>
                    <a:pt x="1900809" y="80772"/>
                  </a:lnTo>
                  <a:lnTo>
                    <a:pt x="1891030" y="48387"/>
                  </a:lnTo>
                  <a:lnTo>
                    <a:pt x="1891385" y="40081"/>
                  </a:lnTo>
                  <a:lnTo>
                    <a:pt x="1905889" y="12827"/>
                  </a:lnTo>
                  <a:lnTo>
                    <a:pt x="1916557" y="12827"/>
                  </a:lnTo>
                  <a:lnTo>
                    <a:pt x="1928368" y="29845"/>
                  </a:lnTo>
                  <a:lnTo>
                    <a:pt x="1941957" y="29845"/>
                  </a:lnTo>
                  <a:close/>
                </a:path>
                <a:path w="2265045" h="334644">
                  <a:moveTo>
                    <a:pt x="2012696" y="57658"/>
                  </a:moveTo>
                  <a:lnTo>
                    <a:pt x="2010067" y="50927"/>
                  </a:lnTo>
                  <a:lnTo>
                    <a:pt x="2004568" y="45720"/>
                  </a:lnTo>
                  <a:lnTo>
                    <a:pt x="1999234" y="40640"/>
                  </a:lnTo>
                  <a:lnTo>
                    <a:pt x="1999107" y="40601"/>
                  </a:lnTo>
                  <a:lnTo>
                    <a:pt x="1999107" y="56007"/>
                  </a:lnTo>
                  <a:lnTo>
                    <a:pt x="1999107" y="76581"/>
                  </a:lnTo>
                  <a:lnTo>
                    <a:pt x="1993138" y="81661"/>
                  </a:lnTo>
                  <a:lnTo>
                    <a:pt x="1965452" y="81661"/>
                  </a:lnTo>
                  <a:lnTo>
                    <a:pt x="1965452" y="50927"/>
                  </a:lnTo>
                  <a:lnTo>
                    <a:pt x="1993138" y="50927"/>
                  </a:lnTo>
                  <a:lnTo>
                    <a:pt x="1999107" y="56007"/>
                  </a:lnTo>
                  <a:lnTo>
                    <a:pt x="1999107" y="40601"/>
                  </a:lnTo>
                  <a:lnTo>
                    <a:pt x="1991614" y="38100"/>
                  </a:lnTo>
                  <a:lnTo>
                    <a:pt x="1965452" y="38100"/>
                  </a:lnTo>
                  <a:lnTo>
                    <a:pt x="1965452" y="2159"/>
                  </a:lnTo>
                  <a:lnTo>
                    <a:pt x="1952244" y="2159"/>
                  </a:lnTo>
                  <a:lnTo>
                    <a:pt x="1952244" y="94488"/>
                  </a:lnTo>
                  <a:lnTo>
                    <a:pt x="1991614" y="94488"/>
                  </a:lnTo>
                  <a:lnTo>
                    <a:pt x="1999234" y="91948"/>
                  </a:lnTo>
                  <a:lnTo>
                    <a:pt x="2004568" y="86868"/>
                  </a:lnTo>
                  <a:lnTo>
                    <a:pt x="2010029" y="81915"/>
                  </a:lnTo>
                  <a:lnTo>
                    <a:pt x="2010117" y="81661"/>
                  </a:lnTo>
                  <a:lnTo>
                    <a:pt x="2012696" y="74930"/>
                  </a:lnTo>
                  <a:lnTo>
                    <a:pt x="2012696" y="57658"/>
                  </a:lnTo>
                  <a:close/>
                </a:path>
                <a:path w="2265045" h="334644">
                  <a:moveTo>
                    <a:pt x="2035175" y="2159"/>
                  </a:moveTo>
                  <a:lnTo>
                    <a:pt x="2022094" y="2159"/>
                  </a:lnTo>
                  <a:lnTo>
                    <a:pt x="2022094" y="94488"/>
                  </a:lnTo>
                  <a:lnTo>
                    <a:pt x="2035175" y="94488"/>
                  </a:lnTo>
                  <a:lnTo>
                    <a:pt x="2035175" y="2159"/>
                  </a:lnTo>
                  <a:close/>
                </a:path>
                <a:path w="2265045" h="334644">
                  <a:moveTo>
                    <a:pt x="2117471" y="47498"/>
                  </a:moveTo>
                  <a:lnTo>
                    <a:pt x="2117077" y="39535"/>
                  </a:lnTo>
                  <a:lnTo>
                    <a:pt x="2116963" y="37198"/>
                  </a:lnTo>
                  <a:lnTo>
                    <a:pt x="2115604" y="28702"/>
                  </a:lnTo>
                  <a:lnTo>
                    <a:pt x="2103882" y="6235"/>
                  </a:lnTo>
                  <a:lnTo>
                    <a:pt x="2103882" y="47498"/>
                  </a:lnTo>
                  <a:lnTo>
                    <a:pt x="2103564" y="55981"/>
                  </a:lnTo>
                  <a:lnTo>
                    <a:pt x="2091055" y="83820"/>
                  </a:lnTo>
                  <a:lnTo>
                    <a:pt x="2078101" y="83820"/>
                  </a:lnTo>
                  <a:lnTo>
                    <a:pt x="2071624" y="80010"/>
                  </a:lnTo>
                  <a:lnTo>
                    <a:pt x="2066036" y="72517"/>
                  </a:lnTo>
                  <a:lnTo>
                    <a:pt x="2066036" y="28702"/>
                  </a:lnTo>
                  <a:lnTo>
                    <a:pt x="2085975" y="12827"/>
                  </a:lnTo>
                  <a:lnTo>
                    <a:pt x="2091563" y="12827"/>
                  </a:lnTo>
                  <a:lnTo>
                    <a:pt x="2103882" y="47498"/>
                  </a:lnTo>
                  <a:lnTo>
                    <a:pt x="2103882" y="6235"/>
                  </a:lnTo>
                  <a:lnTo>
                    <a:pt x="2099970" y="3225"/>
                  </a:lnTo>
                  <a:lnTo>
                    <a:pt x="2093950" y="812"/>
                  </a:lnTo>
                  <a:lnTo>
                    <a:pt x="2087118" y="0"/>
                  </a:lnTo>
                  <a:lnTo>
                    <a:pt x="2078863" y="0"/>
                  </a:lnTo>
                  <a:lnTo>
                    <a:pt x="2071878" y="4445"/>
                  </a:lnTo>
                  <a:lnTo>
                    <a:pt x="2066036" y="13208"/>
                  </a:lnTo>
                  <a:lnTo>
                    <a:pt x="2066036" y="2159"/>
                  </a:lnTo>
                  <a:lnTo>
                    <a:pt x="2052828" y="2159"/>
                  </a:lnTo>
                  <a:lnTo>
                    <a:pt x="2052828" y="130048"/>
                  </a:lnTo>
                  <a:lnTo>
                    <a:pt x="2066036" y="130048"/>
                  </a:lnTo>
                  <a:lnTo>
                    <a:pt x="2066036" y="87376"/>
                  </a:lnTo>
                  <a:lnTo>
                    <a:pt x="2071497" y="93599"/>
                  </a:lnTo>
                  <a:lnTo>
                    <a:pt x="2078228" y="96647"/>
                  </a:lnTo>
                  <a:lnTo>
                    <a:pt x="2086229" y="96647"/>
                  </a:lnTo>
                  <a:lnTo>
                    <a:pt x="2092693" y="95834"/>
                  </a:lnTo>
                  <a:lnTo>
                    <a:pt x="2098586" y="93383"/>
                  </a:lnTo>
                  <a:lnTo>
                    <a:pt x="2103882" y="89255"/>
                  </a:lnTo>
                  <a:lnTo>
                    <a:pt x="2105393" y="87376"/>
                  </a:lnTo>
                  <a:lnTo>
                    <a:pt x="2108263" y="83820"/>
                  </a:lnTo>
                  <a:lnTo>
                    <a:pt x="2108581" y="83439"/>
                  </a:lnTo>
                  <a:lnTo>
                    <a:pt x="2112480" y="76276"/>
                  </a:lnTo>
                  <a:lnTo>
                    <a:pt x="2115261" y="67906"/>
                  </a:lnTo>
                  <a:lnTo>
                    <a:pt x="2116912" y="58318"/>
                  </a:lnTo>
                  <a:lnTo>
                    <a:pt x="2117471" y="47498"/>
                  </a:lnTo>
                  <a:close/>
                </a:path>
                <a:path w="2265045" h="334644">
                  <a:moveTo>
                    <a:pt x="2192528" y="57658"/>
                  </a:moveTo>
                  <a:lnTo>
                    <a:pt x="2189899" y="50927"/>
                  </a:lnTo>
                  <a:lnTo>
                    <a:pt x="2184400" y="45720"/>
                  </a:lnTo>
                  <a:lnTo>
                    <a:pt x="2179066" y="40640"/>
                  </a:lnTo>
                  <a:lnTo>
                    <a:pt x="2178939" y="40601"/>
                  </a:lnTo>
                  <a:lnTo>
                    <a:pt x="2178939" y="56007"/>
                  </a:lnTo>
                  <a:lnTo>
                    <a:pt x="2178939" y="76581"/>
                  </a:lnTo>
                  <a:lnTo>
                    <a:pt x="2172970" y="81661"/>
                  </a:lnTo>
                  <a:lnTo>
                    <a:pt x="2145284" y="81661"/>
                  </a:lnTo>
                  <a:lnTo>
                    <a:pt x="2145284" y="50927"/>
                  </a:lnTo>
                  <a:lnTo>
                    <a:pt x="2172970" y="50927"/>
                  </a:lnTo>
                  <a:lnTo>
                    <a:pt x="2178939" y="56007"/>
                  </a:lnTo>
                  <a:lnTo>
                    <a:pt x="2178939" y="40601"/>
                  </a:lnTo>
                  <a:lnTo>
                    <a:pt x="2171446" y="38100"/>
                  </a:lnTo>
                  <a:lnTo>
                    <a:pt x="2145284" y="38100"/>
                  </a:lnTo>
                  <a:lnTo>
                    <a:pt x="2145284" y="2159"/>
                  </a:lnTo>
                  <a:lnTo>
                    <a:pt x="2132076" y="2159"/>
                  </a:lnTo>
                  <a:lnTo>
                    <a:pt x="2132076" y="94488"/>
                  </a:lnTo>
                  <a:lnTo>
                    <a:pt x="2171446" y="94488"/>
                  </a:lnTo>
                  <a:lnTo>
                    <a:pt x="2179066" y="91948"/>
                  </a:lnTo>
                  <a:lnTo>
                    <a:pt x="2184400" y="86868"/>
                  </a:lnTo>
                  <a:lnTo>
                    <a:pt x="2189861" y="81915"/>
                  </a:lnTo>
                  <a:lnTo>
                    <a:pt x="2189950" y="81661"/>
                  </a:lnTo>
                  <a:lnTo>
                    <a:pt x="2192528" y="74930"/>
                  </a:lnTo>
                  <a:lnTo>
                    <a:pt x="2192528" y="57658"/>
                  </a:lnTo>
                  <a:close/>
                </a:path>
                <a:path w="2265045" h="334644">
                  <a:moveTo>
                    <a:pt x="2264791" y="2159"/>
                  </a:moveTo>
                  <a:lnTo>
                    <a:pt x="2251583" y="2159"/>
                  </a:lnTo>
                  <a:lnTo>
                    <a:pt x="2251583" y="14986"/>
                  </a:lnTo>
                  <a:lnTo>
                    <a:pt x="2251583" y="45593"/>
                  </a:lnTo>
                  <a:lnTo>
                    <a:pt x="2223770" y="45593"/>
                  </a:lnTo>
                  <a:lnTo>
                    <a:pt x="2217674" y="40259"/>
                  </a:lnTo>
                  <a:lnTo>
                    <a:pt x="2217674" y="19812"/>
                  </a:lnTo>
                  <a:lnTo>
                    <a:pt x="2222627" y="14986"/>
                  </a:lnTo>
                  <a:lnTo>
                    <a:pt x="2251583" y="14986"/>
                  </a:lnTo>
                  <a:lnTo>
                    <a:pt x="2251583" y="2159"/>
                  </a:lnTo>
                  <a:lnTo>
                    <a:pt x="2222246" y="2159"/>
                  </a:lnTo>
                  <a:lnTo>
                    <a:pt x="2215769" y="4572"/>
                  </a:lnTo>
                  <a:lnTo>
                    <a:pt x="2211070" y="9398"/>
                  </a:lnTo>
                  <a:lnTo>
                    <a:pt x="2206371" y="14097"/>
                  </a:lnTo>
                  <a:lnTo>
                    <a:pt x="2204085" y="20701"/>
                  </a:lnTo>
                  <a:lnTo>
                    <a:pt x="2204085" y="28956"/>
                  </a:lnTo>
                  <a:lnTo>
                    <a:pt x="2205317" y="39103"/>
                  </a:lnTo>
                  <a:lnTo>
                    <a:pt x="2209012" y="47053"/>
                  </a:lnTo>
                  <a:lnTo>
                    <a:pt x="2215172" y="52819"/>
                  </a:lnTo>
                  <a:lnTo>
                    <a:pt x="2223770" y="56388"/>
                  </a:lnTo>
                  <a:lnTo>
                    <a:pt x="2218436" y="58547"/>
                  </a:lnTo>
                  <a:lnTo>
                    <a:pt x="2214118" y="63500"/>
                  </a:lnTo>
                  <a:lnTo>
                    <a:pt x="2210816" y="71374"/>
                  </a:lnTo>
                  <a:lnTo>
                    <a:pt x="2200783" y="94488"/>
                  </a:lnTo>
                  <a:lnTo>
                    <a:pt x="2215896" y="94488"/>
                  </a:lnTo>
                  <a:lnTo>
                    <a:pt x="2223897" y="74168"/>
                  </a:lnTo>
                  <a:lnTo>
                    <a:pt x="2226183" y="68453"/>
                  </a:lnTo>
                  <a:lnTo>
                    <a:pt x="2228469" y="64516"/>
                  </a:lnTo>
                  <a:lnTo>
                    <a:pt x="2233295" y="59690"/>
                  </a:lnTo>
                  <a:lnTo>
                    <a:pt x="2235924" y="58547"/>
                  </a:lnTo>
                  <a:lnTo>
                    <a:pt x="2251583" y="58547"/>
                  </a:lnTo>
                  <a:lnTo>
                    <a:pt x="2251583" y="94488"/>
                  </a:lnTo>
                  <a:lnTo>
                    <a:pt x="2264791" y="94488"/>
                  </a:lnTo>
                  <a:lnTo>
                    <a:pt x="2264791" y="58547"/>
                  </a:lnTo>
                  <a:lnTo>
                    <a:pt x="2264791" y="45593"/>
                  </a:lnTo>
                  <a:lnTo>
                    <a:pt x="2264791" y="14986"/>
                  </a:lnTo>
                  <a:lnTo>
                    <a:pt x="2264791" y="2159"/>
                  </a:lnTo>
                  <a:close/>
                </a:path>
              </a:pathLst>
            </a:custGeom>
            <a:solidFill>
              <a:srgbClr val="000000"/>
            </a:solidFill>
          </p:spPr>
          <p:txBody>
            <a:bodyPr wrap="square" lIns="0" tIns="0" rIns="0" bIns="0" rtlCol="0"/>
            <a:lstStyle/>
            <a:p>
              <a:endParaRPr/>
            </a:p>
          </p:txBody>
        </p:sp>
        <p:pic>
          <p:nvPicPr>
            <p:cNvPr id="40" name="object 40"/>
            <p:cNvPicPr/>
            <p:nvPr/>
          </p:nvPicPr>
          <p:blipFill>
            <a:blip r:embed="rId8" cstate="print"/>
            <a:stretch>
              <a:fillRect/>
            </a:stretch>
          </p:blipFill>
          <p:spPr>
            <a:xfrm>
              <a:off x="4058919" y="2618231"/>
              <a:ext cx="1292478" cy="311530"/>
            </a:xfrm>
            <a:prstGeom prst="rect">
              <a:avLst/>
            </a:prstGeom>
          </p:spPr>
        </p:pic>
        <p:sp>
          <p:nvSpPr>
            <p:cNvPr id="41" name="object 41"/>
            <p:cNvSpPr/>
            <p:nvPr/>
          </p:nvSpPr>
          <p:spPr>
            <a:xfrm>
              <a:off x="2440431" y="2833115"/>
              <a:ext cx="741680" cy="97155"/>
            </a:xfrm>
            <a:custGeom>
              <a:avLst/>
              <a:gdLst/>
              <a:ahLst/>
              <a:cxnLst/>
              <a:rect l="l" t="t" r="r" b="b"/>
              <a:pathLst>
                <a:path w="741680" h="97155">
                  <a:moveTo>
                    <a:pt x="59943" y="2159"/>
                  </a:moveTo>
                  <a:lnTo>
                    <a:pt x="0" y="2159"/>
                  </a:lnTo>
                  <a:lnTo>
                    <a:pt x="0" y="94487"/>
                  </a:lnTo>
                  <a:lnTo>
                    <a:pt x="13207" y="94487"/>
                  </a:lnTo>
                  <a:lnTo>
                    <a:pt x="13207" y="14986"/>
                  </a:lnTo>
                  <a:lnTo>
                    <a:pt x="59943" y="14986"/>
                  </a:lnTo>
                  <a:lnTo>
                    <a:pt x="59943" y="2159"/>
                  </a:lnTo>
                  <a:close/>
                </a:path>
                <a:path w="741680" h="97155">
                  <a:moveTo>
                    <a:pt x="59943" y="14986"/>
                  </a:moveTo>
                  <a:lnTo>
                    <a:pt x="46862" y="14986"/>
                  </a:lnTo>
                  <a:lnTo>
                    <a:pt x="46862" y="94487"/>
                  </a:lnTo>
                  <a:lnTo>
                    <a:pt x="59943" y="94487"/>
                  </a:lnTo>
                  <a:lnTo>
                    <a:pt x="59943" y="14986"/>
                  </a:lnTo>
                  <a:close/>
                </a:path>
                <a:path w="741680" h="97155">
                  <a:moveTo>
                    <a:pt x="109219" y="0"/>
                  </a:moveTo>
                  <a:lnTo>
                    <a:pt x="77086" y="27924"/>
                  </a:lnTo>
                  <a:lnTo>
                    <a:pt x="75195" y="37506"/>
                  </a:lnTo>
                  <a:lnTo>
                    <a:pt x="75164" y="37669"/>
                  </a:lnTo>
                  <a:lnTo>
                    <a:pt x="80121" y="76926"/>
                  </a:lnTo>
                  <a:lnTo>
                    <a:pt x="110743" y="96647"/>
                  </a:lnTo>
                  <a:lnTo>
                    <a:pt x="119125" y="96647"/>
                  </a:lnTo>
                  <a:lnTo>
                    <a:pt x="126365" y="94107"/>
                  </a:lnTo>
                  <a:lnTo>
                    <a:pt x="137764" y="83947"/>
                  </a:lnTo>
                  <a:lnTo>
                    <a:pt x="104895" y="83947"/>
                  </a:lnTo>
                  <a:lnTo>
                    <a:pt x="99441" y="81153"/>
                  </a:lnTo>
                  <a:lnTo>
                    <a:pt x="91186" y="70866"/>
                  </a:lnTo>
                  <a:lnTo>
                    <a:pt x="88773" y="62992"/>
                  </a:lnTo>
                  <a:lnTo>
                    <a:pt x="88265" y="52324"/>
                  </a:lnTo>
                  <a:lnTo>
                    <a:pt x="143891" y="52324"/>
                  </a:lnTo>
                  <a:lnTo>
                    <a:pt x="143891" y="48387"/>
                  </a:lnTo>
                  <a:lnTo>
                    <a:pt x="143399" y="39370"/>
                  </a:lnTo>
                  <a:lnTo>
                    <a:pt x="88518" y="39370"/>
                  </a:lnTo>
                  <a:lnTo>
                    <a:pt x="89535" y="30480"/>
                  </a:lnTo>
                  <a:lnTo>
                    <a:pt x="91902" y="23875"/>
                  </a:lnTo>
                  <a:lnTo>
                    <a:pt x="95757" y="19431"/>
                  </a:lnTo>
                  <a:lnTo>
                    <a:pt x="99441" y="14986"/>
                  </a:lnTo>
                  <a:lnTo>
                    <a:pt x="104012" y="12826"/>
                  </a:lnTo>
                  <a:lnTo>
                    <a:pt x="134610" y="12826"/>
                  </a:lnTo>
                  <a:lnTo>
                    <a:pt x="129446" y="7233"/>
                  </a:lnTo>
                  <a:lnTo>
                    <a:pt x="123522" y="3222"/>
                  </a:lnTo>
                  <a:lnTo>
                    <a:pt x="116779" y="807"/>
                  </a:lnTo>
                  <a:lnTo>
                    <a:pt x="116911" y="807"/>
                  </a:lnTo>
                  <a:lnTo>
                    <a:pt x="109219" y="0"/>
                  </a:lnTo>
                  <a:close/>
                </a:path>
                <a:path w="741680" h="97155">
                  <a:moveTo>
                    <a:pt x="142494" y="66929"/>
                  </a:moveTo>
                  <a:lnTo>
                    <a:pt x="128905" y="66929"/>
                  </a:lnTo>
                  <a:lnTo>
                    <a:pt x="128778" y="72262"/>
                  </a:lnTo>
                  <a:lnTo>
                    <a:pt x="126873" y="76454"/>
                  </a:lnTo>
                  <a:lnTo>
                    <a:pt x="123062" y="79375"/>
                  </a:lnTo>
                  <a:lnTo>
                    <a:pt x="119380" y="82296"/>
                  </a:lnTo>
                  <a:lnTo>
                    <a:pt x="114977" y="83947"/>
                  </a:lnTo>
                  <a:lnTo>
                    <a:pt x="137928" y="83947"/>
                  </a:lnTo>
                  <a:lnTo>
                    <a:pt x="141478" y="76454"/>
                  </a:lnTo>
                  <a:lnTo>
                    <a:pt x="142494" y="66929"/>
                  </a:lnTo>
                  <a:close/>
                </a:path>
                <a:path w="741680" h="97155">
                  <a:moveTo>
                    <a:pt x="134567" y="12826"/>
                  </a:moveTo>
                  <a:lnTo>
                    <a:pt x="114554" y="12826"/>
                  </a:lnTo>
                  <a:lnTo>
                    <a:pt x="119125" y="14986"/>
                  </a:lnTo>
                  <a:lnTo>
                    <a:pt x="122936" y="19431"/>
                  </a:lnTo>
                  <a:lnTo>
                    <a:pt x="126618" y="23875"/>
                  </a:lnTo>
                  <a:lnTo>
                    <a:pt x="129031" y="30480"/>
                  </a:lnTo>
                  <a:lnTo>
                    <a:pt x="130048" y="39370"/>
                  </a:lnTo>
                  <a:lnTo>
                    <a:pt x="143399" y="39370"/>
                  </a:lnTo>
                  <a:lnTo>
                    <a:pt x="143297" y="37506"/>
                  </a:lnTo>
                  <a:lnTo>
                    <a:pt x="141572" y="28178"/>
                  </a:lnTo>
                  <a:lnTo>
                    <a:pt x="141525" y="27924"/>
                  </a:lnTo>
                  <a:lnTo>
                    <a:pt x="138675" y="19901"/>
                  </a:lnTo>
                  <a:lnTo>
                    <a:pt x="138586" y="19651"/>
                  </a:lnTo>
                  <a:lnTo>
                    <a:pt x="134567" y="12826"/>
                  </a:lnTo>
                  <a:close/>
                </a:path>
                <a:path w="741680" h="97155">
                  <a:moveTo>
                    <a:pt x="149479" y="81280"/>
                  </a:moveTo>
                  <a:lnTo>
                    <a:pt x="149479" y="94487"/>
                  </a:lnTo>
                  <a:lnTo>
                    <a:pt x="151892" y="95123"/>
                  </a:lnTo>
                  <a:lnTo>
                    <a:pt x="154812" y="95376"/>
                  </a:lnTo>
                  <a:lnTo>
                    <a:pt x="164337" y="95376"/>
                  </a:lnTo>
                  <a:lnTo>
                    <a:pt x="169037" y="93345"/>
                  </a:lnTo>
                  <a:lnTo>
                    <a:pt x="172338" y="89154"/>
                  </a:lnTo>
                  <a:lnTo>
                    <a:pt x="174579" y="85175"/>
                  </a:lnTo>
                  <a:lnTo>
                    <a:pt x="175315" y="82550"/>
                  </a:lnTo>
                  <a:lnTo>
                    <a:pt x="154431" y="82550"/>
                  </a:lnTo>
                  <a:lnTo>
                    <a:pt x="152019" y="82169"/>
                  </a:lnTo>
                  <a:lnTo>
                    <a:pt x="149479" y="81280"/>
                  </a:lnTo>
                  <a:close/>
                </a:path>
                <a:path w="741680" h="97155">
                  <a:moveTo>
                    <a:pt x="220599" y="14986"/>
                  </a:moveTo>
                  <a:lnTo>
                    <a:pt x="207518" y="14986"/>
                  </a:lnTo>
                  <a:lnTo>
                    <a:pt x="207518" y="94487"/>
                  </a:lnTo>
                  <a:lnTo>
                    <a:pt x="220599" y="94487"/>
                  </a:lnTo>
                  <a:lnTo>
                    <a:pt x="220599" y="14986"/>
                  </a:lnTo>
                  <a:close/>
                </a:path>
                <a:path w="741680" h="97155">
                  <a:moveTo>
                    <a:pt x="220599" y="2159"/>
                  </a:moveTo>
                  <a:lnTo>
                    <a:pt x="164211" y="2159"/>
                  </a:lnTo>
                  <a:lnTo>
                    <a:pt x="164106" y="72169"/>
                  </a:lnTo>
                  <a:lnTo>
                    <a:pt x="163703" y="76200"/>
                  </a:lnTo>
                  <a:lnTo>
                    <a:pt x="161670" y="81280"/>
                  </a:lnTo>
                  <a:lnTo>
                    <a:pt x="159766" y="82550"/>
                  </a:lnTo>
                  <a:lnTo>
                    <a:pt x="175315" y="82550"/>
                  </a:lnTo>
                  <a:lnTo>
                    <a:pt x="176164" y="79517"/>
                  </a:lnTo>
                  <a:lnTo>
                    <a:pt x="177107" y="72169"/>
                  </a:lnTo>
                  <a:lnTo>
                    <a:pt x="177419" y="63119"/>
                  </a:lnTo>
                  <a:lnTo>
                    <a:pt x="177419" y="14986"/>
                  </a:lnTo>
                  <a:lnTo>
                    <a:pt x="220599" y="14986"/>
                  </a:lnTo>
                  <a:lnTo>
                    <a:pt x="220599" y="2159"/>
                  </a:lnTo>
                  <a:close/>
                </a:path>
                <a:path w="741680" h="97155">
                  <a:moveTo>
                    <a:pt x="230250" y="81280"/>
                  </a:moveTo>
                  <a:lnTo>
                    <a:pt x="230250" y="94487"/>
                  </a:lnTo>
                  <a:lnTo>
                    <a:pt x="232663" y="95123"/>
                  </a:lnTo>
                  <a:lnTo>
                    <a:pt x="235585" y="95376"/>
                  </a:lnTo>
                  <a:lnTo>
                    <a:pt x="245110" y="95376"/>
                  </a:lnTo>
                  <a:lnTo>
                    <a:pt x="249809" y="93345"/>
                  </a:lnTo>
                  <a:lnTo>
                    <a:pt x="253111" y="89154"/>
                  </a:lnTo>
                  <a:lnTo>
                    <a:pt x="255351" y="85175"/>
                  </a:lnTo>
                  <a:lnTo>
                    <a:pt x="256087" y="82550"/>
                  </a:lnTo>
                  <a:lnTo>
                    <a:pt x="235204" y="82550"/>
                  </a:lnTo>
                  <a:lnTo>
                    <a:pt x="232791" y="82169"/>
                  </a:lnTo>
                  <a:lnTo>
                    <a:pt x="230250" y="81280"/>
                  </a:lnTo>
                  <a:close/>
                </a:path>
                <a:path w="741680" h="97155">
                  <a:moveTo>
                    <a:pt x="301370" y="14986"/>
                  </a:moveTo>
                  <a:lnTo>
                    <a:pt x="288290" y="14986"/>
                  </a:lnTo>
                  <a:lnTo>
                    <a:pt x="288290" y="94487"/>
                  </a:lnTo>
                  <a:lnTo>
                    <a:pt x="301370" y="94487"/>
                  </a:lnTo>
                  <a:lnTo>
                    <a:pt x="301370" y="14986"/>
                  </a:lnTo>
                  <a:close/>
                </a:path>
                <a:path w="741680" h="97155">
                  <a:moveTo>
                    <a:pt x="301370" y="2159"/>
                  </a:moveTo>
                  <a:lnTo>
                    <a:pt x="244982" y="2159"/>
                  </a:lnTo>
                  <a:lnTo>
                    <a:pt x="244878" y="72169"/>
                  </a:lnTo>
                  <a:lnTo>
                    <a:pt x="244475" y="76200"/>
                  </a:lnTo>
                  <a:lnTo>
                    <a:pt x="242443" y="81280"/>
                  </a:lnTo>
                  <a:lnTo>
                    <a:pt x="240537" y="82550"/>
                  </a:lnTo>
                  <a:lnTo>
                    <a:pt x="256087" y="82550"/>
                  </a:lnTo>
                  <a:lnTo>
                    <a:pt x="256936" y="79517"/>
                  </a:lnTo>
                  <a:lnTo>
                    <a:pt x="257879" y="72169"/>
                  </a:lnTo>
                  <a:lnTo>
                    <a:pt x="258191" y="63119"/>
                  </a:lnTo>
                  <a:lnTo>
                    <a:pt x="258191" y="14986"/>
                  </a:lnTo>
                  <a:lnTo>
                    <a:pt x="301370" y="14986"/>
                  </a:lnTo>
                  <a:lnTo>
                    <a:pt x="301370" y="2159"/>
                  </a:lnTo>
                  <a:close/>
                </a:path>
                <a:path w="741680" h="97155">
                  <a:moveTo>
                    <a:pt x="350012" y="0"/>
                  </a:moveTo>
                  <a:lnTo>
                    <a:pt x="317878" y="27924"/>
                  </a:lnTo>
                  <a:lnTo>
                    <a:pt x="315987" y="37506"/>
                  </a:lnTo>
                  <a:lnTo>
                    <a:pt x="315956" y="37669"/>
                  </a:lnTo>
                  <a:lnTo>
                    <a:pt x="320913" y="76926"/>
                  </a:lnTo>
                  <a:lnTo>
                    <a:pt x="351536" y="96647"/>
                  </a:lnTo>
                  <a:lnTo>
                    <a:pt x="359918" y="96647"/>
                  </a:lnTo>
                  <a:lnTo>
                    <a:pt x="367156" y="94107"/>
                  </a:lnTo>
                  <a:lnTo>
                    <a:pt x="378556" y="83947"/>
                  </a:lnTo>
                  <a:lnTo>
                    <a:pt x="345687" y="83947"/>
                  </a:lnTo>
                  <a:lnTo>
                    <a:pt x="340232" y="81153"/>
                  </a:lnTo>
                  <a:lnTo>
                    <a:pt x="331978" y="70866"/>
                  </a:lnTo>
                  <a:lnTo>
                    <a:pt x="329565" y="62992"/>
                  </a:lnTo>
                  <a:lnTo>
                    <a:pt x="329056" y="52324"/>
                  </a:lnTo>
                  <a:lnTo>
                    <a:pt x="384682" y="52324"/>
                  </a:lnTo>
                  <a:lnTo>
                    <a:pt x="384682" y="48387"/>
                  </a:lnTo>
                  <a:lnTo>
                    <a:pt x="384191" y="39370"/>
                  </a:lnTo>
                  <a:lnTo>
                    <a:pt x="329311" y="39370"/>
                  </a:lnTo>
                  <a:lnTo>
                    <a:pt x="330326" y="30480"/>
                  </a:lnTo>
                  <a:lnTo>
                    <a:pt x="332694" y="23875"/>
                  </a:lnTo>
                  <a:lnTo>
                    <a:pt x="336550" y="19431"/>
                  </a:lnTo>
                  <a:lnTo>
                    <a:pt x="340232" y="14986"/>
                  </a:lnTo>
                  <a:lnTo>
                    <a:pt x="344805" y="12826"/>
                  </a:lnTo>
                  <a:lnTo>
                    <a:pt x="375402" y="12826"/>
                  </a:lnTo>
                  <a:lnTo>
                    <a:pt x="370238" y="7233"/>
                  </a:lnTo>
                  <a:lnTo>
                    <a:pt x="364314" y="3222"/>
                  </a:lnTo>
                  <a:lnTo>
                    <a:pt x="357571" y="807"/>
                  </a:lnTo>
                  <a:lnTo>
                    <a:pt x="357703" y="807"/>
                  </a:lnTo>
                  <a:lnTo>
                    <a:pt x="350012" y="0"/>
                  </a:lnTo>
                  <a:close/>
                </a:path>
                <a:path w="741680" h="97155">
                  <a:moveTo>
                    <a:pt x="383286" y="66929"/>
                  </a:moveTo>
                  <a:lnTo>
                    <a:pt x="369697" y="66929"/>
                  </a:lnTo>
                  <a:lnTo>
                    <a:pt x="369656" y="68643"/>
                  </a:lnTo>
                  <a:lnTo>
                    <a:pt x="369569" y="72262"/>
                  </a:lnTo>
                  <a:lnTo>
                    <a:pt x="367665" y="76454"/>
                  </a:lnTo>
                  <a:lnTo>
                    <a:pt x="363855" y="79375"/>
                  </a:lnTo>
                  <a:lnTo>
                    <a:pt x="360172" y="82296"/>
                  </a:lnTo>
                  <a:lnTo>
                    <a:pt x="355769" y="83947"/>
                  </a:lnTo>
                  <a:lnTo>
                    <a:pt x="378720" y="83947"/>
                  </a:lnTo>
                  <a:lnTo>
                    <a:pt x="382269" y="76454"/>
                  </a:lnTo>
                  <a:lnTo>
                    <a:pt x="383286" y="66929"/>
                  </a:lnTo>
                  <a:close/>
                </a:path>
                <a:path w="741680" h="97155">
                  <a:moveTo>
                    <a:pt x="375359" y="12826"/>
                  </a:moveTo>
                  <a:lnTo>
                    <a:pt x="355345" y="12826"/>
                  </a:lnTo>
                  <a:lnTo>
                    <a:pt x="359918" y="14986"/>
                  </a:lnTo>
                  <a:lnTo>
                    <a:pt x="363728" y="19431"/>
                  </a:lnTo>
                  <a:lnTo>
                    <a:pt x="367411" y="23875"/>
                  </a:lnTo>
                  <a:lnTo>
                    <a:pt x="369824" y="30480"/>
                  </a:lnTo>
                  <a:lnTo>
                    <a:pt x="370840" y="39370"/>
                  </a:lnTo>
                  <a:lnTo>
                    <a:pt x="384191" y="39370"/>
                  </a:lnTo>
                  <a:lnTo>
                    <a:pt x="384089" y="37506"/>
                  </a:lnTo>
                  <a:lnTo>
                    <a:pt x="382364" y="28178"/>
                  </a:lnTo>
                  <a:lnTo>
                    <a:pt x="382317" y="27924"/>
                  </a:lnTo>
                  <a:lnTo>
                    <a:pt x="379467" y="19901"/>
                  </a:lnTo>
                  <a:lnTo>
                    <a:pt x="379378" y="19651"/>
                  </a:lnTo>
                  <a:lnTo>
                    <a:pt x="375359" y="12826"/>
                  </a:lnTo>
                  <a:close/>
                </a:path>
                <a:path w="741680" h="97155">
                  <a:moveTo>
                    <a:pt x="428879" y="14986"/>
                  </a:moveTo>
                  <a:lnTo>
                    <a:pt x="415798" y="14986"/>
                  </a:lnTo>
                  <a:lnTo>
                    <a:pt x="415798" y="94487"/>
                  </a:lnTo>
                  <a:lnTo>
                    <a:pt x="428879" y="94487"/>
                  </a:lnTo>
                  <a:lnTo>
                    <a:pt x="428879" y="14986"/>
                  </a:lnTo>
                  <a:close/>
                </a:path>
                <a:path w="741680" h="97155">
                  <a:moveTo>
                    <a:pt x="452374" y="2159"/>
                  </a:moveTo>
                  <a:lnTo>
                    <a:pt x="392175" y="2159"/>
                  </a:lnTo>
                  <a:lnTo>
                    <a:pt x="392175" y="14986"/>
                  </a:lnTo>
                  <a:lnTo>
                    <a:pt x="452374" y="14986"/>
                  </a:lnTo>
                  <a:lnTo>
                    <a:pt x="452374" y="2159"/>
                  </a:lnTo>
                  <a:close/>
                </a:path>
                <a:path w="741680" h="97155">
                  <a:moveTo>
                    <a:pt x="478028" y="2159"/>
                  </a:moveTo>
                  <a:lnTo>
                    <a:pt x="464819" y="2159"/>
                  </a:lnTo>
                  <a:lnTo>
                    <a:pt x="464819" y="94487"/>
                  </a:lnTo>
                  <a:lnTo>
                    <a:pt x="478028" y="94487"/>
                  </a:lnTo>
                  <a:lnTo>
                    <a:pt x="478028" y="53339"/>
                  </a:lnTo>
                  <a:lnTo>
                    <a:pt x="524763" y="53339"/>
                  </a:lnTo>
                  <a:lnTo>
                    <a:pt x="524763" y="40386"/>
                  </a:lnTo>
                  <a:lnTo>
                    <a:pt x="478028" y="40386"/>
                  </a:lnTo>
                  <a:lnTo>
                    <a:pt x="478028" y="2159"/>
                  </a:lnTo>
                  <a:close/>
                </a:path>
                <a:path w="741680" h="97155">
                  <a:moveTo>
                    <a:pt x="524763" y="53339"/>
                  </a:moveTo>
                  <a:lnTo>
                    <a:pt x="511682" y="53339"/>
                  </a:lnTo>
                  <a:lnTo>
                    <a:pt x="511682" y="94487"/>
                  </a:lnTo>
                  <a:lnTo>
                    <a:pt x="524763" y="94487"/>
                  </a:lnTo>
                  <a:lnTo>
                    <a:pt x="524763" y="53339"/>
                  </a:lnTo>
                  <a:close/>
                </a:path>
                <a:path w="741680" h="97155">
                  <a:moveTo>
                    <a:pt x="524763" y="2159"/>
                  </a:moveTo>
                  <a:lnTo>
                    <a:pt x="511682" y="2159"/>
                  </a:lnTo>
                  <a:lnTo>
                    <a:pt x="511682" y="40386"/>
                  </a:lnTo>
                  <a:lnTo>
                    <a:pt x="524763" y="40386"/>
                  </a:lnTo>
                  <a:lnTo>
                    <a:pt x="524763" y="2159"/>
                  </a:lnTo>
                  <a:close/>
                </a:path>
                <a:path w="741680" h="97155">
                  <a:moveTo>
                    <a:pt x="572516" y="0"/>
                  </a:moveTo>
                  <a:lnTo>
                    <a:pt x="540226" y="27924"/>
                  </a:lnTo>
                  <a:lnTo>
                    <a:pt x="537844" y="48387"/>
                  </a:lnTo>
                  <a:lnTo>
                    <a:pt x="538440" y="59193"/>
                  </a:lnTo>
                  <a:lnTo>
                    <a:pt x="558323" y="93487"/>
                  </a:lnTo>
                  <a:lnTo>
                    <a:pt x="572516" y="96647"/>
                  </a:lnTo>
                  <a:lnTo>
                    <a:pt x="580018" y="95859"/>
                  </a:lnTo>
                  <a:lnTo>
                    <a:pt x="586724" y="93487"/>
                  </a:lnTo>
                  <a:lnTo>
                    <a:pt x="592643" y="89521"/>
                  </a:lnTo>
                  <a:lnTo>
                    <a:pt x="597788" y="83947"/>
                  </a:lnTo>
                  <a:lnTo>
                    <a:pt x="566504" y="83947"/>
                  </a:lnTo>
                  <a:lnTo>
                    <a:pt x="561213" y="80772"/>
                  </a:lnTo>
                  <a:lnTo>
                    <a:pt x="551434" y="48387"/>
                  </a:lnTo>
                  <a:lnTo>
                    <a:pt x="551793" y="40076"/>
                  </a:lnTo>
                  <a:lnTo>
                    <a:pt x="566293" y="12826"/>
                  </a:lnTo>
                  <a:lnTo>
                    <a:pt x="597906" y="12826"/>
                  </a:lnTo>
                  <a:lnTo>
                    <a:pt x="592643" y="7125"/>
                  </a:lnTo>
                  <a:lnTo>
                    <a:pt x="586724" y="3159"/>
                  </a:lnTo>
                  <a:lnTo>
                    <a:pt x="580018" y="787"/>
                  </a:lnTo>
                  <a:lnTo>
                    <a:pt x="572516" y="0"/>
                  </a:lnTo>
                  <a:close/>
                </a:path>
                <a:path w="741680" h="97155">
                  <a:moveTo>
                    <a:pt x="597863" y="12826"/>
                  </a:moveTo>
                  <a:lnTo>
                    <a:pt x="578738" y="12826"/>
                  </a:lnTo>
                  <a:lnTo>
                    <a:pt x="583819" y="15748"/>
                  </a:lnTo>
                  <a:lnTo>
                    <a:pt x="587756" y="21717"/>
                  </a:lnTo>
                  <a:lnTo>
                    <a:pt x="590329" y="26741"/>
                  </a:lnTo>
                  <a:lnTo>
                    <a:pt x="592153" y="32861"/>
                  </a:lnTo>
                  <a:lnTo>
                    <a:pt x="593238" y="40076"/>
                  </a:lnTo>
                  <a:lnTo>
                    <a:pt x="593598" y="48387"/>
                  </a:lnTo>
                  <a:lnTo>
                    <a:pt x="593238" y="56622"/>
                  </a:lnTo>
                  <a:lnTo>
                    <a:pt x="578527" y="83947"/>
                  </a:lnTo>
                  <a:lnTo>
                    <a:pt x="597788" y="83947"/>
                  </a:lnTo>
                  <a:lnTo>
                    <a:pt x="601882" y="76997"/>
                  </a:lnTo>
                  <a:lnTo>
                    <a:pt x="604821" y="68738"/>
                  </a:lnTo>
                  <a:lnTo>
                    <a:pt x="606593" y="59193"/>
                  </a:lnTo>
                  <a:lnTo>
                    <a:pt x="607187" y="48387"/>
                  </a:lnTo>
                  <a:lnTo>
                    <a:pt x="606593" y="37506"/>
                  </a:lnTo>
                  <a:lnTo>
                    <a:pt x="604821" y="27924"/>
                  </a:lnTo>
                  <a:lnTo>
                    <a:pt x="601882" y="19651"/>
                  </a:lnTo>
                  <a:lnTo>
                    <a:pt x="597863" y="12826"/>
                  </a:lnTo>
                  <a:close/>
                </a:path>
                <a:path w="741680" h="97155">
                  <a:moveTo>
                    <a:pt x="665353" y="2159"/>
                  </a:moveTo>
                  <a:lnTo>
                    <a:pt x="621792" y="2159"/>
                  </a:lnTo>
                  <a:lnTo>
                    <a:pt x="621792" y="94487"/>
                  </a:lnTo>
                  <a:lnTo>
                    <a:pt x="635000" y="94487"/>
                  </a:lnTo>
                  <a:lnTo>
                    <a:pt x="635000" y="14986"/>
                  </a:lnTo>
                  <a:lnTo>
                    <a:pt x="665353" y="14986"/>
                  </a:lnTo>
                  <a:lnTo>
                    <a:pt x="665353" y="2159"/>
                  </a:lnTo>
                  <a:close/>
                </a:path>
                <a:path w="741680" h="97155">
                  <a:moveTo>
                    <a:pt x="706628" y="0"/>
                  </a:moveTo>
                  <a:lnTo>
                    <a:pt x="674338" y="27924"/>
                  </a:lnTo>
                  <a:lnTo>
                    <a:pt x="671957" y="48387"/>
                  </a:lnTo>
                  <a:lnTo>
                    <a:pt x="672552" y="59193"/>
                  </a:lnTo>
                  <a:lnTo>
                    <a:pt x="692435" y="93487"/>
                  </a:lnTo>
                  <a:lnTo>
                    <a:pt x="706628" y="96647"/>
                  </a:lnTo>
                  <a:lnTo>
                    <a:pt x="714130" y="95859"/>
                  </a:lnTo>
                  <a:lnTo>
                    <a:pt x="720836" y="93487"/>
                  </a:lnTo>
                  <a:lnTo>
                    <a:pt x="726755" y="89521"/>
                  </a:lnTo>
                  <a:lnTo>
                    <a:pt x="731901" y="83947"/>
                  </a:lnTo>
                  <a:lnTo>
                    <a:pt x="700616" y="83947"/>
                  </a:lnTo>
                  <a:lnTo>
                    <a:pt x="695325" y="80772"/>
                  </a:lnTo>
                  <a:lnTo>
                    <a:pt x="685545" y="48387"/>
                  </a:lnTo>
                  <a:lnTo>
                    <a:pt x="685905" y="40076"/>
                  </a:lnTo>
                  <a:lnTo>
                    <a:pt x="700405" y="12826"/>
                  </a:lnTo>
                  <a:lnTo>
                    <a:pt x="732018" y="12826"/>
                  </a:lnTo>
                  <a:lnTo>
                    <a:pt x="726755" y="7125"/>
                  </a:lnTo>
                  <a:lnTo>
                    <a:pt x="720836" y="3159"/>
                  </a:lnTo>
                  <a:lnTo>
                    <a:pt x="714130" y="787"/>
                  </a:lnTo>
                  <a:lnTo>
                    <a:pt x="706628" y="0"/>
                  </a:lnTo>
                  <a:close/>
                </a:path>
                <a:path w="741680" h="97155">
                  <a:moveTo>
                    <a:pt x="731975" y="12826"/>
                  </a:moveTo>
                  <a:lnTo>
                    <a:pt x="712851" y="12826"/>
                  </a:lnTo>
                  <a:lnTo>
                    <a:pt x="717931" y="15748"/>
                  </a:lnTo>
                  <a:lnTo>
                    <a:pt x="721868" y="21717"/>
                  </a:lnTo>
                  <a:lnTo>
                    <a:pt x="724441" y="26741"/>
                  </a:lnTo>
                  <a:lnTo>
                    <a:pt x="726265" y="32861"/>
                  </a:lnTo>
                  <a:lnTo>
                    <a:pt x="727350" y="40076"/>
                  </a:lnTo>
                  <a:lnTo>
                    <a:pt x="727710" y="48387"/>
                  </a:lnTo>
                  <a:lnTo>
                    <a:pt x="727350" y="56622"/>
                  </a:lnTo>
                  <a:lnTo>
                    <a:pt x="712639" y="83947"/>
                  </a:lnTo>
                  <a:lnTo>
                    <a:pt x="731901" y="83947"/>
                  </a:lnTo>
                  <a:lnTo>
                    <a:pt x="735994" y="76997"/>
                  </a:lnTo>
                  <a:lnTo>
                    <a:pt x="738933" y="68738"/>
                  </a:lnTo>
                  <a:lnTo>
                    <a:pt x="740705" y="59193"/>
                  </a:lnTo>
                  <a:lnTo>
                    <a:pt x="741299" y="48387"/>
                  </a:lnTo>
                  <a:lnTo>
                    <a:pt x="740705" y="37506"/>
                  </a:lnTo>
                  <a:lnTo>
                    <a:pt x="738933" y="27924"/>
                  </a:lnTo>
                  <a:lnTo>
                    <a:pt x="735994" y="19651"/>
                  </a:lnTo>
                  <a:lnTo>
                    <a:pt x="731975" y="12826"/>
                  </a:lnTo>
                  <a:close/>
                </a:path>
              </a:pathLst>
            </a:custGeom>
            <a:solidFill>
              <a:srgbClr val="000000"/>
            </a:solidFill>
          </p:spPr>
          <p:txBody>
            <a:bodyPr wrap="square" lIns="0" tIns="0" rIns="0" bIns="0" rtlCol="0"/>
            <a:lstStyle/>
            <a:p>
              <a:endParaRPr/>
            </a:p>
          </p:txBody>
        </p:sp>
        <p:pic>
          <p:nvPicPr>
            <p:cNvPr id="42" name="object 42"/>
            <p:cNvPicPr/>
            <p:nvPr/>
          </p:nvPicPr>
          <p:blipFill>
            <a:blip r:embed="rId9" cstate="print"/>
            <a:stretch>
              <a:fillRect/>
            </a:stretch>
          </p:blipFill>
          <p:spPr>
            <a:xfrm>
              <a:off x="3246627" y="2833115"/>
              <a:ext cx="895096" cy="130048"/>
            </a:xfrm>
            <a:prstGeom prst="rect">
              <a:avLst/>
            </a:prstGeom>
          </p:spPr>
        </p:pic>
        <p:pic>
          <p:nvPicPr>
            <p:cNvPr id="43" name="object 43"/>
            <p:cNvPicPr/>
            <p:nvPr/>
          </p:nvPicPr>
          <p:blipFill>
            <a:blip r:embed="rId10" cstate="print"/>
            <a:stretch>
              <a:fillRect/>
            </a:stretch>
          </p:blipFill>
          <p:spPr>
            <a:xfrm>
              <a:off x="2601086" y="3015233"/>
              <a:ext cx="1705483" cy="166242"/>
            </a:xfrm>
            <a:prstGeom prst="rect">
              <a:avLst/>
            </a:prstGeom>
          </p:spPr>
        </p:pic>
        <p:sp>
          <p:nvSpPr>
            <p:cNvPr id="44" name="object 44"/>
            <p:cNvSpPr/>
            <p:nvPr/>
          </p:nvSpPr>
          <p:spPr>
            <a:xfrm>
              <a:off x="7214234" y="2237739"/>
              <a:ext cx="4133215" cy="954405"/>
            </a:xfrm>
            <a:custGeom>
              <a:avLst/>
              <a:gdLst/>
              <a:ahLst/>
              <a:cxnLst/>
              <a:rect l="l" t="t" r="r" b="b"/>
              <a:pathLst>
                <a:path w="4133215" h="954405">
                  <a:moveTo>
                    <a:pt x="4133215" y="0"/>
                  </a:moveTo>
                  <a:lnTo>
                    <a:pt x="0" y="0"/>
                  </a:lnTo>
                  <a:lnTo>
                    <a:pt x="0" y="954404"/>
                  </a:lnTo>
                  <a:lnTo>
                    <a:pt x="4133215" y="954404"/>
                  </a:lnTo>
                  <a:lnTo>
                    <a:pt x="4133215" y="0"/>
                  </a:lnTo>
                  <a:close/>
                </a:path>
              </a:pathLst>
            </a:custGeom>
            <a:solidFill>
              <a:srgbClr val="F5E0B8"/>
            </a:solidFill>
          </p:spPr>
          <p:txBody>
            <a:bodyPr wrap="square" lIns="0" tIns="0" rIns="0" bIns="0" rtlCol="0"/>
            <a:lstStyle/>
            <a:p>
              <a:endParaRPr/>
            </a:p>
          </p:txBody>
        </p:sp>
        <p:sp>
          <p:nvSpPr>
            <p:cNvPr id="45" name="object 45"/>
            <p:cNvSpPr/>
            <p:nvPr/>
          </p:nvSpPr>
          <p:spPr>
            <a:xfrm>
              <a:off x="7422388" y="2329052"/>
              <a:ext cx="2487930" cy="130175"/>
            </a:xfrm>
            <a:custGeom>
              <a:avLst/>
              <a:gdLst/>
              <a:ahLst/>
              <a:cxnLst/>
              <a:rect l="l" t="t" r="r" b="b"/>
              <a:pathLst>
                <a:path w="2487929" h="130175">
                  <a:moveTo>
                    <a:pt x="90551" y="0"/>
                  </a:moveTo>
                  <a:lnTo>
                    <a:pt x="75184" y="0"/>
                  </a:lnTo>
                  <a:lnTo>
                    <a:pt x="45212" y="75946"/>
                  </a:lnTo>
                  <a:lnTo>
                    <a:pt x="15240" y="0"/>
                  </a:lnTo>
                  <a:lnTo>
                    <a:pt x="0" y="0"/>
                  </a:lnTo>
                  <a:lnTo>
                    <a:pt x="19304" y="46609"/>
                  </a:lnTo>
                  <a:lnTo>
                    <a:pt x="38735" y="93218"/>
                  </a:lnTo>
                  <a:lnTo>
                    <a:pt x="34251" y="102565"/>
                  </a:lnTo>
                  <a:lnTo>
                    <a:pt x="29794" y="109220"/>
                  </a:lnTo>
                  <a:lnTo>
                    <a:pt x="25349" y="113220"/>
                  </a:lnTo>
                  <a:lnTo>
                    <a:pt x="20955" y="114554"/>
                  </a:lnTo>
                  <a:lnTo>
                    <a:pt x="16002" y="114554"/>
                  </a:lnTo>
                  <a:lnTo>
                    <a:pt x="12192" y="113665"/>
                  </a:lnTo>
                  <a:lnTo>
                    <a:pt x="9550" y="111874"/>
                  </a:lnTo>
                  <a:lnTo>
                    <a:pt x="9398" y="111874"/>
                  </a:lnTo>
                  <a:lnTo>
                    <a:pt x="9398" y="127635"/>
                  </a:lnTo>
                  <a:lnTo>
                    <a:pt x="13208" y="129032"/>
                  </a:lnTo>
                  <a:lnTo>
                    <a:pt x="17526" y="129794"/>
                  </a:lnTo>
                  <a:lnTo>
                    <a:pt x="26924" y="129794"/>
                  </a:lnTo>
                  <a:lnTo>
                    <a:pt x="31242" y="127635"/>
                  </a:lnTo>
                  <a:lnTo>
                    <a:pt x="31369" y="127635"/>
                  </a:lnTo>
                  <a:lnTo>
                    <a:pt x="51816" y="93218"/>
                  </a:lnTo>
                  <a:lnTo>
                    <a:pt x="58991" y="75946"/>
                  </a:lnTo>
                  <a:lnTo>
                    <a:pt x="90551" y="0"/>
                  </a:lnTo>
                  <a:close/>
                </a:path>
                <a:path w="2487929" h="130175">
                  <a:moveTo>
                    <a:pt x="159639" y="101727"/>
                  </a:moveTo>
                  <a:lnTo>
                    <a:pt x="158826" y="93916"/>
                  </a:lnTo>
                  <a:lnTo>
                    <a:pt x="156400" y="87630"/>
                  </a:lnTo>
                  <a:lnTo>
                    <a:pt x="155638" y="86741"/>
                  </a:lnTo>
                  <a:lnTo>
                    <a:pt x="152349" y="82867"/>
                  </a:lnTo>
                  <a:lnTo>
                    <a:pt x="146685" y="79629"/>
                  </a:lnTo>
                  <a:lnTo>
                    <a:pt x="153162" y="76073"/>
                  </a:lnTo>
                  <a:lnTo>
                    <a:pt x="154127" y="74041"/>
                  </a:lnTo>
                  <a:lnTo>
                    <a:pt x="156337" y="69469"/>
                  </a:lnTo>
                  <a:lnTo>
                    <a:pt x="156337" y="59690"/>
                  </a:lnTo>
                  <a:lnTo>
                    <a:pt x="154635" y="49149"/>
                  </a:lnTo>
                  <a:lnTo>
                    <a:pt x="154025" y="48133"/>
                  </a:lnTo>
                  <a:lnTo>
                    <a:pt x="149491" y="41414"/>
                  </a:lnTo>
                  <a:lnTo>
                    <a:pt x="146050" y="39573"/>
                  </a:lnTo>
                  <a:lnTo>
                    <a:pt x="146050" y="91440"/>
                  </a:lnTo>
                  <a:lnTo>
                    <a:pt x="146050" y="110236"/>
                  </a:lnTo>
                  <a:lnTo>
                    <a:pt x="140462" y="114808"/>
                  </a:lnTo>
                  <a:lnTo>
                    <a:pt x="112268" y="114808"/>
                  </a:lnTo>
                  <a:lnTo>
                    <a:pt x="112268" y="86741"/>
                  </a:lnTo>
                  <a:lnTo>
                    <a:pt x="140081" y="86741"/>
                  </a:lnTo>
                  <a:lnTo>
                    <a:pt x="146050" y="91440"/>
                  </a:lnTo>
                  <a:lnTo>
                    <a:pt x="146050" y="39573"/>
                  </a:lnTo>
                  <a:lnTo>
                    <a:pt x="143129" y="37998"/>
                  </a:lnTo>
                  <a:lnTo>
                    <a:pt x="143129" y="56642"/>
                  </a:lnTo>
                  <a:lnTo>
                    <a:pt x="143129" y="65659"/>
                  </a:lnTo>
                  <a:lnTo>
                    <a:pt x="141986" y="68961"/>
                  </a:lnTo>
                  <a:lnTo>
                    <a:pt x="137160" y="73025"/>
                  </a:lnTo>
                  <a:lnTo>
                    <a:pt x="133223" y="74041"/>
                  </a:lnTo>
                  <a:lnTo>
                    <a:pt x="112268" y="74041"/>
                  </a:lnTo>
                  <a:lnTo>
                    <a:pt x="112268" y="48133"/>
                  </a:lnTo>
                  <a:lnTo>
                    <a:pt x="132715" y="48133"/>
                  </a:lnTo>
                  <a:lnTo>
                    <a:pt x="136906" y="49149"/>
                  </a:lnTo>
                  <a:lnTo>
                    <a:pt x="139446" y="51308"/>
                  </a:lnTo>
                  <a:lnTo>
                    <a:pt x="141986" y="53340"/>
                  </a:lnTo>
                  <a:lnTo>
                    <a:pt x="143129" y="56642"/>
                  </a:lnTo>
                  <a:lnTo>
                    <a:pt x="143129" y="37998"/>
                  </a:lnTo>
                  <a:lnTo>
                    <a:pt x="140957" y="36830"/>
                  </a:lnTo>
                  <a:lnTo>
                    <a:pt x="129032" y="35306"/>
                  </a:lnTo>
                  <a:lnTo>
                    <a:pt x="99060" y="35306"/>
                  </a:lnTo>
                  <a:lnTo>
                    <a:pt x="99060" y="127635"/>
                  </a:lnTo>
                  <a:lnTo>
                    <a:pt x="141732" y="127635"/>
                  </a:lnTo>
                  <a:lnTo>
                    <a:pt x="147955" y="125222"/>
                  </a:lnTo>
                  <a:lnTo>
                    <a:pt x="157353" y="115824"/>
                  </a:lnTo>
                  <a:lnTo>
                    <a:pt x="157721" y="114808"/>
                  </a:lnTo>
                  <a:lnTo>
                    <a:pt x="159639" y="109601"/>
                  </a:lnTo>
                  <a:lnTo>
                    <a:pt x="159639" y="101727"/>
                  </a:lnTo>
                  <a:close/>
                </a:path>
                <a:path w="2487929" h="130175">
                  <a:moveTo>
                    <a:pt x="236982" y="100076"/>
                  </a:moveTo>
                  <a:lnTo>
                    <a:pt x="223393" y="100076"/>
                  </a:lnTo>
                  <a:lnTo>
                    <a:pt x="223266" y="105410"/>
                  </a:lnTo>
                  <a:lnTo>
                    <a:pt x="221361" y="109601"/>
                  </a:lnTo>
                  <a:lnTo>
                    <a:pt x="217551" y="112522"/>
                  </a:lnTo>
                  <a:lnTo>
                    <a:pt x="213868" y="115443"/>
                  </a:lnTo>
                  <a:lnTo>
                    <a:pt x="210134" y="116840"/>
                  </a:lnTo>
                  <a:lnTo>
                    <a:pt x="232537" y="116840"/>
                  </a:lnTo>
                  <a:lnTo>
                    <a:pt x="235966" y="109601"/>
                  </a:lnTo>
                  <a:lnTo>
                    <a:pt x="236982" y="100076"/>
                  </a:lnTo>
                  <a:close/>
                </a:path>
                <a:path w="2487929" h="130175">
                  <a:moveTo>
                    <a:pt x="238379" y="81534"/>
                  </a:moveTo>
                  <a:lnTo>
                    <a:pt x="237883" y="72517"/>
                  </a:lnTo>
                  <a:lnTo>
                    <a:pt x="237782" y="70662"/>
                  </a:lnTo>
                  <a:lnTo>
                    <a:pt x="236054" y="61328"/>
                  </a:lnTo>
                  <a:lnTo>
                    <a:pt x="236004" y="61074"/>
                  </a:lnTo>
                  <a:lnTo>
                    <a:pt x="233159" y="53060"/>
                  </a:lnTo>
                  <a:lnTo>
                    <a:pt x="233070" y="52806"/>
                  </a:lnTo>
                  <a:lnTo>
                    <a:pt x="229044" y="45974"/>
                  </a:lnTo>
                  <a:lnTo>
                    <a:pt x="224536" y="41046"/>
                  </a:lnTo>
                  <a:lnTo>
                    <a:pt x="224536" y="72517"/>
                  </a:lnTo>
                  <a:lnTo>
                    <a:pt x="183007" y="72517"/>
                  </a:lnTo>
                  <a:lnTo>
                    <a:pt x="184023" y="63627"/>
                  </a:lnTo>
                  <a:lnTo>
                    <a:pt x="186385" y="57023"/>
                  </a:lnTo>
                  <a:lnTo>
                    <a:pt x="190246" y="52578"/>
                  </a:lnTo>
                  <a:lnTo>
                    <a:pt x="193929" y="48133"/>
                  </a:lnTo>
                  <a:lnTo>
                    <a:pt x="198501" y="45974"/>
                  </a:lnTo>
                  <a:lnTo>
                    <a:pt x="209042" y="45974"/>
                  </a:lnTo>
                  <a:lnTo>
                    <a:pt x="224536" y="72517"/>
                  </a:lnTo>
                  <a:lnTo>
                    <a:pt x="224536" y="41046"/>
                  </a:lnTo>
                  <a:lnTo>
                    <a:pt x="223926" y="40386"/>
                  </a:lnTo>
                  <a:lnTo>
                    <a:pt x="218008" y="36372"/>
                  </a:lnTo>
                  <a:lnTo>
                    <a:pt x="211264" y="33959"/>
                  </a:lnTo>
                  <a:lnTo>
                    <a:pt x="203708" y="33147"/>
                  </a:lnTo>
                  <a:lnTo>
                    <a:pt x="196342" y="33959"/>
                  </a:lnTo>
                  <a:lnTo>
                    <a:pt x="169672" y="70662"/>
                  </a:lnTo>
                  <a:lnTo>
                    <a:pt x="169037" y="81534"/>
                  </a:lnTo>
                  <a:lnTo>
                    <a:pt x="169646" y="92278"/>
                  </a:lnTo>
                  <a:lnTo>
                    <a:pt x="190461" y="126644"/>
                  </a:lnTo>
                  <a:lnTo>
                    <a:pt x="205232" y="129794"/>
                  </a:lnTo>
                  <a:lnTo>
                    <a:pt x="213614" y="129794"/>
                  </a:lnTo>
                  <a:lnTo>
                    <a:pt x="220853" y="127254"/>
                  </a:lnTo>
                  <a:lnTo>
                    <a:pt x="232244" y="117094"/>
                  </a:lnTo>
                  <a:lnTo>
                    <a:pt x="209461" y="117094"/>
                  </a:lnTo>
                  <a:lnTo>
                    <a:pt x="210134" y="116840"/>
                  </a:lnTo>
                  <a:lnTo>
                    <a:pt x="198882" y="116840"/>
                  </a:lnTo>
                  <a:lnTo>
                    <a:pt x="193929" y="114300"/>
                  </a:lnTo>
                  <a:lnTo>
                    <a:pt x="185674" y="104013"/>
                  </a:lnTo>
                  <a:lnTo>
                    <a:pt x="183261" y="96139"/>
                  </a:lnTo>
                  <a:lnTo>
                    <a:pt x="182753" y="85471"/>
                  </a:lnTo>
                  <a:lnTo>
                    <a:pt x="238379" y="85471"/>
                  </a:lnTo>
                  <a:lnTo>
                    <a:pt x="238379" y="81534"/>
                  </a:lnTo>
                  <a:close/>
                </a:path>
                <a:path w="2487929" h="130175">
                  <a:moveTo>
                    <a:pt x="315087" y="35306"/>
                  </a:moveTo>
                  <a:lnTo>
                    <a:pt x="258699" y="35306"/>
                  </a:lnTo>
                  <a:lnTo>
                    <a:pt x="258584" y="105321"/>
                  </a:lnTo>
                  <a:lnTo>
                    <a:pt x="258191" y="109347"/>
                  </a:lnTo>
                  <a:lnTo>
                    <a:pt x="256159" y="114427"/>
                  </a:lnTo>
                  <a:lnTo>
                    <a:pt x="254254" y="115697"/>
                  </a:lnTo>
                  <a:lnTo>
                    <a:pt x="248920" y="115697"/>
                  </a:lnTo>
                  <a:lnTo>
                    <a:pt x="246507" y="115316"/>
                  </a:lnTo>
                  <a:lnTo>
                    <a:pt x="243967" y="114427"/>
                  </a:lnTo>
                  <a:lnTo>
                    <a:pt x="243967" y="127635"/>
                  </a:lnTo>
                  <a:lnTo>
                    <a:pt x="246380" y="128270"/>
                  </a:lnTo>
                  <a:lnTo>
                    <a:pt x="249301" y="128524"/>
                  </a:lnTo>
                  <a:lnTo>
                    <a:pt x="258826" y="128524"/>
                  </a:lnTo>
                  <a:lnTo>
                    <a:pt x="263525" y="126492"/>
                  </a:lnTo>
                  <a:lnTo>
                    <a:pt x="266827" y="122301"/>
                  </a:lnTo>
                  <a:lnTo>
                    <a:pt x="269062" y="118325"/>
                  </a:lnTo>
                  <a:lnTo>
                    <a:pt x="269798" y="115697"/>
                  </a:lnTo>
                  <a:lnTo>
                    <a:pt x="270649" y="112674"/>
                  </a:lnTo>
                  <a:lnTo>
                    <a:pt x="271589" y="105321"/>
                  </a:lnTo>
                  <a:lnTo>
                    <a:pt x="271907" y="96266"/>
                  </a:lnTo>
                  <a:lnTo>
                    <a:pt x="271907" y="48133"/>
                  </a:lnTo>
                  <a:lnTo>
                    <a:pt x="302006" y="48133"/>
                  </a:lnTo>
                  <a:lnTo>
                    <a:pt x="302006" y="127635"/>
                  </a:lnTo>
                  <a:lnTo>
                    <a:pt x="315087" y="127635"/>
                  </a:lnTo>
                  <a:lnTo>
                    <a:pt x="315087" y="48133"/>
                  </a:lnTo>
                  <a:lnTo>
                    <a:pt x="315087" y="35306"/>
                  </a:lnTo>
                  <a:close/>
                </a:path>
                <a:path w="2487929" h="130175">
                  <a:moveTo>
                    <a:pt x="394208" y="35306"/>
                  </a:moveTo>
                  <a:lnTo>
                    <a:pt x="379984" y="35306"/>
                  </a:lnTo>
                  <a:lnTo>
                    <a:pt x="346964" y="105537"/>
                  </a:lnTo>
                  <a:lnTo>
                    <a:pt x="346964" y="35306"/>
                  </a:lnTo>
                  <a:lnTo>
                    <a:pt x="333756" y="35306"/>
                  </a:lnTo>
                  <a:lnTo>
                    <a:pt x="333756" y="127635"/>
                  </a:lnTo>
                  <a:lnTo>
                    <a:pt x="347980" y="127635"/>
                  </a:lnTo>
                  <a:lnTo>
                    <a:pt x="358368" y="105537"/>
                  </a:lnTo>
                  <a:lnTo>
                    <a:pt x="381000" y="57404"/>
                  </a:lnTo>
                  <a:lnTo>
                    <a:pt x="381000" y="127635"/>
                  </a:lnTo>
                  <a:lnTo>
                    <a:pt x="394208" y="127635"/>
                  </a:lnTo>
                  <a:lnTo>
                    <a:pt x="394208" y="57404"/>
                  </a:lnTo>
                  <a:lnTo>
                    <a:pt x="394208" y="35306"/>
                  </a:lnTo>
                  <a:close/>
                </a:path>
                <a:path w="2487929" h="130175">
                  <a:moveTo>
                    <a:pt x="471170" y="35306"/>
                  </a:moveTo>
                  <a:lnTo>
                    <a:pt x="458089" y="35306"/>
                  </a:lnTo>
                  <a:lnTo>
                    <a:pt x="458089" y="77089"/>
                  </a:lnTo>
                  <a:lnTo>
                    <a:pt x="457847" y="77089"/>
                  </a:lnTo>
                  <a:lnTo>
                    <a:pt x="451739" y="80391"/>
                  </a:lnTo>
                  <a:lnTo>
                    <a:pt x="445897" y="82042"/>
                  </a:lnTo>
                  <a:lnTo>
                    <a:pt x="434594" y="82042"/>
                  </a:lnTo>
                  <a:lnTo>
                    <a:pt x="430403" y="80391"/>
                  </a:lnTo>
                  <a:lnTo>
                    <a:pt x="428117" y="77089"/>
                  </a:lnTo>
                  <a:lnTo>
                    <a:pt x="425704" y="73787"/>
                  </a:lnTo>
                  <a:lnTo>
                    <a:pt x="424561" y="68072"/>
                  </a:lnTo>
                  <a:lnTo>
                    <a:pt x="424561" y="35306"/>
                  </a:lnTo>
                  <a:lnTo>
                    <a:pt x="411480" y="35306"/>
                  </a:lnTo>
                  <a:lnTo>
                    <a:pt x="411480" y="62484"/>
                  </a:lnTo>
                  <a:lnTo>
                    <a:pt x="413092" y="76657"/>
                  </a:lnTo>
                  <a:lnTo>
                    <a:pt x="417969" y="86779"/>
                  </a:lnTo>
                  <a:lnTo>
                    <a:pt x="426097" y="92849"/>
                  </a:lnTo>
                  <a:lnTo>
                    <a:pt x="437515" y="94869"/>
                  </a:lnTo>
                  <a:lnTo>
                    <a:pt x="444627" y="94869"/>
                  </a:lnTo>
                  <a:lnTo>
                    <a:pt x="451485" y="93345"/>
                  </a:lnTo>
                  <a:lnTo>
                    <a:pt x="458089" y="90424"/>
                  </a:lnTo>
                  <a:lnTo>
                    <a:pt x="458089" y="127635"/>
                  </a:lnTo>
                  <a:lnTo>
                    <a:pt x="471170" y="127635"/>
                  </a:lnTo>
                  <a:lnTo>
                    <a:pt x="471170" y="90424"/>
                  </a:lnTo>
                  <a:lnTo>
                    <a:pt x="471170" y="82042"/>
                  </a:lnTo>
                  <a:lnTo>
                    <a:pt x="471170" y="35306"/>
                  </a:lnTo>
                  <a:close/>
                </a:path>
                <a:path w="2487929" h="130175">
                  <a:moveTo>
                    <a:pt x="552450" y="100076"/>
                  </a:moveTo>
                  <a:lnTo>
                    <a:pt x="538861" y="100076"/>
                  </a:lnTo>
                  <a:lnTo>
                    <a:pt x="538734" y="105410"/>
                  </a:lnTo>
                  <a:lnTo>
                    <a:pt x="536829" y="109601"/>
                  </a:lnTo>
                  <a:lnTo>
                    <a:pt x="533019" y="112522"/>
                  </a:lnTo>
                  <a:lnTo>
                    <a:pt x="529336" y="115443"/>
                  </a:lnTo>
                  <a:lnTo>
                    <a:pt x="525602" y="116840"/>
                  </a:lnTo>
                  <a:lnTo>
                    <a:pt x="548005" y="116840"/>
                  </a:lnTo>
                  <a:lnTo>
                    <a:pt x="551434" y="109601"/>
                  </a:lnTo>
                  <a:lnTo>
                    <a:pt x="552450" y="100076"/>
                  </a:lnTo>
                  <a:close/>
                </a:path>
                <a:path w="2487929" h="130175">
                  <a:moveTo>
                    <a:pt x="553847" y="81534"/>
                  </a:moveTo>
                  <a:lnTo>
                    <a:pt x="553351" y="72517"/>
                  </a:lnTo>
                  <a:lnTo>
                    <a:pt x="553250" y="70662"/>
                  </a:lnTo>
                  <a:lnTo>
                    <a:pt x="551522" y="61328"/>
                  </a:lnTo>
                  <a:lnTo>
                    <a:pt x="551472" y="61074"/>
                  </a:lnTo>
                  <a:lnTo>
                    <a:pt x="548627" y="53060"/>
                  </a:lnTo>
                  <a:lnTo>
                    <a:pt x="548538" y="52806"/>
                  </a:lnTo>
                  <a:lnTo>
                    <a:pt x="544512" y="45974"/>
                  </a:lnTo>
                  <a:lnTo>
                    <a:pt x="540004" y="41046"/>
                  </a:lnTo>
                  <a:lnTo>
                    <a:pt x="540004" y="72517"/>
                  </a:lnTo>
                  <a:lnTo>
                    <a:pt x="498475" y="72517"/>
                  </a:lnTo>
                  <a:lnTo>
                    <a:pt x="499491" y="63627"/>
                  </a:lnTo>
                  <a:lnTo>
                    <a:pt x="501853" y="57023"/>
                  </a:lnTo>
                  <a:lnTo>
                    <a:pt x="505714" y="52578"/>
                  </a:lnTo>
                  <a:lnTo>
                    <a:pt x="509397" y="48133"/>
                  </a:lnTo>
                  <a:lnTo>
                    <a:pt x="513969" y="45974"/>
                  </a:lnTo>
                  <a:lnTo>
                    <a:pt x="524510" y="45974"/>
                  </a:lnTo>
                  <a:lnTo>
                    <a:pt x="540004" y="72517"/>
                  </a:lnTo>
                  <a:lnTo>
                    <a:pt x="540004" y="41046"/>
                  </a:lnTo>
                  <a:lnTo>
                    <a:pt x="539394" y="40386"/>
                  </a:lnTo>
                  <a:lnTo>
                    <a:pt x="533476" y="36372"/>
                  </a:lnTo>
                  <a:lnTo>
                    <a:pt x="526732" y="33959"/>
                  </a:lnTo>
                  <a:lnTo>
                    <a:pt x="519176" y="33147"/>
                  </a:lnTo>
                  <a:lnTo>
                    <a:pt x="511810" y="33959"/>
                  </a:lnTo>
                  <a:lnTo>
                    <a:pt x="485140" y="70662"/>
                  </a:lnTo>
                  <a:lnTo>
                    <a:pt x="484505" y="81534"/>
                  </a:lnTo>
                  <a:lnTo>
                    <a:pt x="485114" y="92278"/>
                  </a:lnTo>
                  <a:lnTo>
                    <a:pt x="505929" y="126644"/>
                  </a:lnTo>
                  <a:lnTo>
                    <a:pt x="520700" y="129794"/>
                  </a:lnTo>
                  <a:lnTo>
                    <a:pt x="529082" y="129794"/>
                  </a:lnTo>
                  <a:lnTo>
                    <a:pt x="536321" y="127254"/>
                  </a:lnTo>
                  <a:lnTo>
                    <a:pt x="547712" y="117094"/>
                  </a:lnTo>
                  <a:lnTo>
                    <a:pt x="524929" y="117094"/>
                  </a:lnTo>
                  <a:lnTo>
                    <a:pt x="525602" y="116840"/>
                  </a:lnTo>
                  <a:lnTo>
                    <a:pt x="514350" y="116840"/>
                  </a:lnTo>
                  <a:lnTo>
                    <a:pt x="509397" y="114300"/>
                  </a:lnTo>
                  <a:lnTo>
                    <a:pt x="501142" y="104013"/>
                  </a:lnTo>
                  <a:lnTo>
                    <a:pt x="498729" y="96139"/>
                  </a:lnTo>
                  <a:lnTo>
                    <a:pt x="498221" y="85471"/>
                  </a:lnTo>
                  <a:lnTo>
                    <a:pt x="553847" y="85471"/>
                  </a:lnTo>
                  <a:lnTo>
                    <a:pt x="553847" y="81534"/>
                  </a:lnTo>
                  <a:close/>
                </a:path>
                <a:path w="2487929" h="130175">
                  <a:moveTo>
                    <a:pt x="628396" y="35306"/>
                  </a:moveTo>
                  <a:lnTo>
                    <a:pt x="615315" y="35306"/>
                  </a:lnTo>
                  <a:lnTo>
                    <a:pt x="615315" y="73533"/>
                  </a:lnTo>
                  <a:lnTo>
                    <a:pt x="581660" y="73533"/>
                  </a:lnTo>
                  <a:lnTo>
                    <a:pt x="581660" y="35306"/>
                  </a:lnTo>
                  <a:lnTo>
                    <a:pt x="568452" y="35306"/>
                  </a:lnTo>
                  <a:lnTo>
                    <a:pt x="568452" y="127635"/>
                  </a:lnTo>
                  <a:lnTo>
                    <a:pt x="581660" y="127635"/>
                  </a:lnTo>
                  <a:lnTo>
                    <a:pt x="581660" y="86487"/>
                  </a:lnTo>
                  <a:lnTo>
                    <a:pt x="615315" y="86487"/>
                  </a:lnTo>
                  <a:lnTo>
                    <a:pt x="615315" y="127635"/>
                  </a:lnTo>
                  <a:lnTo>
                    <a:pt x="628396" y="127635"/>
                  </a:lnTo>
                  <a:lnTo>
                    <a:pt x="628396" y="86487"/>
                  </a:lnTo>
                  <a:lnTo>
                    <a:pt x="628396" y="73533"/>
                  </a:lnTo>
                  <a:lnTo>
                    <a:pt x="628396" y="35306"/>
                  </a:lnTo>
                  <a:close/>
                </a:path>
                <a:path w="2487929" h="130175">
                  <a:moveTo>
                    <a:pt x="708152" y="35306"/>
                  </a:moveTo>
                  <a:lnTo>
                    <a:pt x="693928" y="35306"/>
                  </a:lnTo>
                  <a:lnTo>
                    <a:pt x="660908" y="105537"/>
                  </a:lnTo>
                  <a:lnTo>
                    <a:pt x="660908" y="35306"/>
                  </a:lnTo>
                  <a:lnTo>
                    <a:pt x="647700" y="35306"/>
                  </a:lnTo>
                  <a:lnTo>
                    <a:pt x="647700" y="127635"/>
                  </a:lnTo>
                  <a:lnTo>
                    <a:pt x="661924" y="127635"/>
                  </a:lnTo>
                  <a:lnTo>
                    <a:pt x="672312" y="105537"/>
                  </a:lnTo>
                  <a:lnTo>
                    <a:pt x="694944" y="57404"/>
                  </a:lnTo>
                  <a:lnTo>
                    <a:pt x="694944" y="127635"/>
                  </a:lnTo>
                  <a:lnTo>
                    <a:pt x="708152" y="127635"/>
                  </a:lnTo>
                  <a:lnTo>
                    <a:pt x="708152" y="57404"/>
                  </a:lnTo>
                  <a:lnTo>
                    <a:pt x="708152" y="35306"/>
                  </a:lnTo>
                  <a:close/>
                </a:path>
                <a:path w="2487929" h="130175">
                  <a:moveTo>
                    <a:pt x="790194" y="100076"/>
                  </a:moveTo>
                  <a:lnTo>
                    <a:pt x="776605" y="100076"/>
                  </a:lnTo>
                  <a:lnTo>
                    <a:pt x="776478" y="105410"/>
                  </a:lnTo>
                  <a:lnTo>
                    <a:pt x="774573" y="109601"/>
                  </a:lnTo>
                  <a:lnTo>
                    <a:pt x="770763" y="112522"/>
                  </a:lnTo>
                  <a:lnTo>
                    <a:pt x="767080" y="115443"/>
                  </a:lnTo>
                  <a:lnTo>
                    <a:pt x="763346" y="116840"/>
                  </a:lnTo>
                  <a:lnTo>
                    <a:pt x="785749" y="116840"/>
                  </a:lnTo>
                  <a:lnTo>
                    <a:pt x="789178" y="109601"/>
                  </a:lnTo>
                  <a:lnTo>
                    <a:pt x="790194" y="100076"/>
                  </a:lnTo>
                  <a:close/>
                </a:path>
                <a:path w="2487929" h="130175">
                  <a:moveTo>
                    <a:pt x="791591" y="81534"/>
                  </a:moveTo>
                  <a:lnTo>
                    <a:pt x="791095" y="72517"/>
                  </a:lnTo>
                  <a:lnTo>
                    <a:pt x="790994" y="70662"/>
                  </a:lnTo>
                  <a:lnTo>
                    <a:pt x="789266" y="61328"/>
                  </a:lnTo>
                  <a:lnTo>
                    <a:pt x="789216" y="61074"/>
                  </a:lnTo>
                  <a:lnTo>
                    <a:pt x="786371" y="53060"/>
                  </a:lnTo>
                  <a:lnTo>
                    <a:pt x="786282" y="52806"/>
                  </a:lnTo>
                  <a:lnTo>
                    <a:pt x="782256" y="45974"/>
                  </a:lnTo>
                  <a:lnTo>
                    <a:pt x="777748" y="41046"/>
                  </a:lnTo>
                  <a:lnTo>
                    <a:pt x="777748" y="72517"/>
                  </a:lnTo>
                  <a:lnTo>
                    <a:pt x="736219" y="72517"/>
                  </a:lnTo>
                  <a:lnTo>
                    <a:pt x="737235" y="63627"/>
                  </a:lnTo>
                  <a:lnTo>
                    <a:pt x="739597" y="57023"/>
                  </a:lnTo>
                  <a:lnTo>
                    <a:pt x="743458" y="52578"/>
                  </a:lnTo>
                  <a:lnTo>
                    <a:pt x="747141" y="48133"/>
                  </a:lnTo>
                  <a:lnTo>
                    <a:pt x="751713" y="45974"/>
                  </a:lnTo>
                  <a:lnTo>
                    <a:pt x="762254" y="45974"/>
                  </a:lnTo>
                  <a:lnTo>
                    <a:pt x="777748" y="72517"/>
                  </a:lnTo>
                  <a:lnTo>
                    <a:pt x="777748" y="41046"/>
                  </a:lnTo>
                  <a:lnTo>
                    <a:pt x="777138" y="40386"/>
                  </a:lnTo>
                  <a:lnTo>
                    <a:pt x="771220" y="36372"/>
                  </a:lnTo>
                  <a:lnTo>
                    <a:pt x="764476" y="33959"/>
                  </a:lnTo>
                  <a:lnTo>
                    <a:pt x="756920" y="33147"/>
                  </a:lnTo>
                  <a:lnTo>
                    <a:pt x="749554" y="33959"/>
                  </a:lnTo>
                  <a:lnTo>
                    <a:pt x="722884" y="70662"/>
                  </a:lnTo>
                  <a:lnTo>
                    <a:pt x="722249" y="81534"/>
                  </a:lnTo>
                  <a:lnTo>
                    <a:pt x="722858" y="92278"/>
                  </a:lnTo>
                  <a:lnTo>
                    <a:pt x="743673" y="126644"/>
                  </a:lnTo>
                  <a:lnTo>
                    <a:pt x="758444" y="129794"/>
                  </a:lnTo>
                  <a:lnTo>
                    <a:pt x="766826" y="129794"/>
                  </a:lnTo>
                  <a:lnTo>
                    <a:pt x="774065" y="127254"/>
                  </a:lnTo>
                  <a:lnTo>
                    <a:pt x="785456" y="117094"/>
                  </a:lnTo>
                  <a:lnTo>
                    <a:pt x="762673" y="117094"/>
                  </a:lnTo>
                  <a:lnTo>
                    <a:pt x="763346" y="116840"/>
                  </a:lnTo>
                  <a:lnTo>
                    <a:pt x="752094" y="116840"/>
                  </a:lnTo>
                  <a:lnTo>
                    <a:pt x="747141" y="114300"/>
                  </a:lnTo>
                  <a:lnTo>
                    <a:pt x="738886" y="104013"/>
                  </a:lnTo>
                  <a:lnTo>
                    <a:pt x="736473" y="96139"/>
                  </a:lnTo>
                  <a:lnTo>
                    <a:pt x="735965" y="85471"/>
                  </a:lnTo>
                  <a:lnTo>
                    <a:pt x="791591" y="85471"/>
                  </a:lnTo>
                  <a:lnTo>
                    <a:pt x="791591" y="81534"/>
                  </a:lnTo>
                  <a:close/>
                </a:path>
                <a:path w="2487929" h="130175">
                  <a:moveTo>
                    <a:pt x="1650111" y="35306"/>
                  </a:moveTo>
                  <a:lnTo>
                    <a:pt x="1593723" y="35306"/>
                  </a:lnTo>
                  <a:lnTo>
                    <a:pt x="1593608" y="105321"/>
                  </a:lnTo>
                  <a:lnTo>
                    <a:pt x="1593215" y="109347"/>
                  </a:lnTo>
                  <a:lnTo>
                    <a:pt x="1591183" y="114427"/>
                  </a:lnTo>
                  <a:lnTo>
                    <a:pt x="1589278" y="115697"/>
                  </a:lnTo>
                  <a:lnTo>
                    <a:pt x="1583944" y="115697"/>
                  </a:lnTo>
                  <a:lnTo>
                    <a:pt x="1581531" y="115316"/>
                  </a:lnTo>
                  <a:lnTo>
                    <a:pt x="1578991" y="114427"/>
                  </a:lnTo>
                  <a:lnTo>
                    <a:pt x="1578991" y="127635"/>
                  </a:lnTo>
                  <a:lnTo>
                    <a:pt x="1581404" y="128270"/>
                  </a:lnTo>
                  <a:lnTo>
                    <a:pt x="1584325" y="128524"/>
                  </a:lnTo>
                  <a:lnTo>
                    <a:pt x="1593850" y="128524"/>
                  </a:lnTo>
                  <a:lnTo>
                    <a:pt x="1598549" y="126492"/>
                  </a:lnTo>
                  <a:lnTo>
                    <a:pt x="1601851" y="122301"/>
                  </a:lnTo>
                  <a:lnTo>
                    <a:pt x="1604086" y="118325"/>
                  </a:lnTo>
                  <a:lnTo>
                    <a:pt x="1604822" y="115697"/>
                  </a:lnTo>
                  <a:lnTo>
                    <a:pt x="1605673" y="112674"/>
                  </a:lnTo>
                  <a:lnTo>
                    <a:pt x="1606613" y="105321"/>
                  </a:lnTo>
                  <a:lnTo>
                    <a:pt x="1606931" y="96266"/>
                  </a:lnTo>
                  <a:lnTo>
                    <a:pt x="1606931" y="48133"/>
                  </a:lnTo>
                  <a:lnTo>
                    <a:pt x="1637030" y="48133"/>
                  </a:lnTo>
                  <a:lnTo>
                    <a:pt x="1637030" y="127635"/>
                  </a:lnTo>
                  <a:lnTo>
                    <a:pt x="1650111" y="127635"/>
                  </a:lnTo>
                  <a:lnTo>
                    <a:pt x="1650111" y="48133"/>
                  </a:lnTo>
                  <a:lnTo>
                    <a:pt x="1650111" y="35306"/>
                  </a:lnTo>
                  <a:close/>
                </a:path>
                <a:path w="2487929" h="130175">
                  <a:moveTo>
                    <a:pt x="1732026" y="100076"/>
                  </a:moveTo>
                  <a:lnTo>
                    <a:pt x="1718437" y="100076"/>
                  </a:lnTo>
                  <a:lnTo>
                    <a:pt x="1718310" y="105410"/>
                  </a:lnTo>
                  <a:lnTo>
                    <a:pt x="1716405" y="109601"/>
                  </a:lnTo>
                  <a:lnTo>
                    <a:pt x="1712595" y="112522"/>
                  </a:lnTo>
                  <a:lnTo>
                    <a:pt x="1708912" y="115443"/>
                  </a:lnTo>
                  <a:lnTo>
                    <a:pt x="1705178" y="116840"/>
                  </a:lnTo>
                  <a:lnTo>
                    <a:pt x="1727581" y="116840"/>
                  </a:lnTo>
                  <a:lnTo>
                    <a:pt x="1731010" y="109601"/>
                  </a:lnTo>
                  <a:lnTo>
                    <a:pt x="1732026" y="100076"/>
                  </a:lnTo>
                  <a:close/>
                </a:path>
                <a:path w="2487929" h="130175">
                  <a:moveTo>
                    <a:pt x="1733423" y="81534"/>
                  </a:moveTo>
                  <a:lnTo>
                    <a:pt x="1732927" y="72517"/>
                  </a:lnTo>
                  <a:lnTo>
                    <a:pt x="1732826" y="70662"/>
                  </a:lnTo>
                  <a:lnTo>
                    <a:pt x="1731098" y="61328"/>
                  </a:lnTo>
                  <a:lnTo>
                    <a:pt x="1731048" y="61074"/>
                  </a:lnTo>
                  <a:lnTo>
                    <a:pt x="1728203" y="53060"/>
                  </a:lnTo>
                  <a:lnTo>
                    <a:pt x="1728114" y="52806"/>
                  </a:lnTo>
                  <a:lnTo>
                    <a:pt x="1724088" y="45974"/>
                  </a:lnTo>
                  <a:lnTo>
                    <a:pt x="1719580" y="41046"/>
                  </a:lnTo>
                  <a:lnTo>
                    <a:pt x="1719580" y="72517"/>
                  </a:lnTo>
                  <a:lnTo>
                    <a:pt x="1678051" y="72517"/>
                  </a:lnTo>
                  <a:lnTo>
                    <a:pt x="1679067" y="63627"/>
                  </a:lnTo>
                  <a:lnTo>
                    <a:pt x="1681429" y="57023"/>
                  </a:lnTo>
                  <a:lnTo>
                    <a:pt x="1685290" y="52578"/>
                  </a:lnTo>
                  <a:lnTo>
                    <a:pt x="1688973" y="48133"/>
                  </a:lnTo>
                  <a:lnTo>
                    <a:pt x="1693545" y="45974"/>
                  </a:lnTo>
                  <a:lnTo>
                    <a:pt x="1704086" y="45974"/>
                  </a:lnTo>
                  <a:lnTo>
                    <a:pt x="1719580" y="72517"/>
                  </a:lnTo>
                  <a:lnTo>
                    <a:pt x="1719580" y="41046"/>
                  </a:lnTo>
                  <a:lnTo>
                    <a:pt x="1718970" y="40386"/>
                  </a:lnTo>
                  <a:lnTo>
                    <a:pt x="1713052" y="36372"/>
                  </a:lnTo>
                  <a:lnTo>
                    <a:pt x="1706308" y="33959"/>
                  </a:lnTo>
                  <a:lnTo>
                    <a:pt x="1698752" y="33147"/>
                  </a:lnTo>
                  <a:lnTo>
                    <a:pt x="1691386" y="33959"/>
                  </a:lnTo>
                  <a:lnTo>
                    <a:pt x="1664716" y="70662"/>
                  </a:lnTo>
                  <a:lnTo>
                    <a:pt x="1664081" y="81534"/>
                  </a:lnTo>
                  <a:lnTo>
                    <a:pt x="1664690" y="92278"/>
                  </a:lnTo>
                  <a:lnTo>
                    <a:pt x="1685505" y="126644"/>
                  </a:lnTo>
                  <a:lnTo>
                    <a:pt x="1700276" y="129794"/>
                  </a:lnTo>
                  <a:lnTo>
                    <a:pt x="1708658" y="129794"/>
                  </a:lnTo>
                  <a:lnTo>
                    <a:pt x="1715897" y="127254"/>
                  </a:lnTo>
                  <a:lnTo>
                    <a:pt x="1727288" y="117094"/>
                  </a:lnTo>
                  <a:lnTo>
                    <a:pt x="1704505" y="117094"/>
                  </a:lnTo>
                  <a:lnTo>
                    <a:pt x="1705178" y="116840"/>
                  </a:lnTo>
                  <a:lnTo>
                    <a:pt x="1693926" y="116840"/>
                  </a:lnTo>
                  <a:lnTo>
                    <a:pt x="1688973" y="114300"/>
                  </a:lnTo>
                  <a:lnTo>
                    <a:pt x="1680718" y="104013"/>
                  </a:lnTo>
                  <a:lnTo>
                    <a:pt x="1678305" y="96139"/>
                  </a:lnTo>
                  <a:lnTo>
                    <a:pt x="1677797" y="85471"/>
                  </a:lnTo>
                  <a:lnTo>
                    <a:pt x="1733423" y="85471"/>
                  </a:lnTo>
                  <a:lnTo>
                    <a:pt x="1733423" y="81534"/>
                  </a:lnTo>
                  <a:close/>
                </a:path>
                <a:path w="2487929" h="130175">
                  <a:moveTo>
                    <a:pt x="1807845" y="62992"/>
                  </a:moveTo>
                  <a:lnTo>
                    <a:pt x="1806829" y="53340"/>
                  </a:lnTo>
                  <a:lnTo>
                    <a:pt x="1803654" y="45974"/>
                  </a:lnTo>
                  <a:lnTo>
                    <a:pt x="1798193" y="40894"/>
                  </a:lnTo>
                  <a:lnTo>
                    <a:pt x="1792859" y="35687"/>
                  </a:lnTo>
                  <a:lnTo>
                    <a:pt x="1786128" y="33147"/>
                  </a:lnTo>
                  <a:lnTo>
                    <a:pt x="1778000" y="33147"/>
                  </a:lnTo>
                  <a:lnTo>
                    <a:pt x="1745703" y="61074"/>
                  </a:lnTo>
                  <a:lnTo>
                    <a:pt x="1743329" y="81534"/>
                  </a:lnTo>
                  <a:lnTo>
                    <a:pt x="1743913" y="92341"/>
                  </a:lnTo>
                  <a:lnTo>
                    <a:pt x="1763801" y="126644"/>
                  </a:lnTo>
                  <a:lnTo>
                    <a:pt x="1778000" y="129794"/>
                  </a:lnTo>
                  <a:lnTo>
                    <a:pt x="1786128" y="129794"/>
                  </a:lnTo>
                  <a:lnTo>
                    <a:pt x="1792859" y="127254"/>
                  </a:lnTo>
                  <a:lnTo>
                    <a:pt x="1798193" y="122174"/>
                  </a:lnTo>
                  <a:lnTo>
                    <a:pt x="1803654" y="117094"/>
                  </a:lnTo>
                  <a:lnTo>
                    <a:pt x="1806829" y="109728"/>
                  </a:lnTo>
                  <a:lnTo>
                    <a:pt x="1807845" y="100076"/>
                  </a:lnTo>
                  <a:lnTo>
                    <a:pt x="1794256" y="100076"/>
                  </a:lnTo>
                  <a:lnTo>
                    <a:pt x="1794129" y="105537"/>
                  </a:lnTo>
                  <a:lnTo>
                    <a:pt x="1792478" y="109728"/>
                  </a:lnTo>
                  <a:lnTo>
                    <a:pt x="1789303" y="112522"/>
                  </a:lnTo>
                  <a:lnTo>
                    <a:pt x="1786255" y="115443"/>
                  </a:lnTo>
                  <a:lnTo>
                    <a:pt x="1782127" y="117094"/>
                  </a:lnTo>
                  <a:lnTo>
                    <a:pt x="1771980" y="117094"/>
                  </a:lnTo>
                  <a:lnTo>
                    <a:pt x="1766697" y="113919"/>
                  </a:lnTo>
                  <a:lnTo>
                    <a:pt x="1756918" y="81534"/>
                  </a:lnTo>
                  <a:lnTo>
                    <a:pt x="1757273" y="73228"/>
                  </a:lnTo>
                  <a:lnTo>
                    <a:pt x="1771777" y="45974"/>
                  </a:lnTo>
                  <a:lnTo>
                    <a:pt x="1782445" y="45974"/>
                  </a:lnTo>
                  <a:lnTo>
                    <a:pt x="1786255" y="47371"/>
                  </a:lnTo>
                  <a:lnTo>
                    <a:pt x="1789303" y="50292"/>
                  </a:lnTo>
                  <a:lnTo>
                    <a:pt x="1792020" y="52806"/>
                  </a:lnTo>
                  <a:lnTo>
                    <a:pt x="1792516" y="53340"/>
                  </a:lnTo>
                  <a:lnTo>
                    <a:pt x="1794129" y="57404"/>
                  </a:lnTo>
                  <a:lnTo>
                    <a:pt x="1794256" y="62992"/>
                  </a:lnTo>
                  <a:lnTo>
                    <a:pt x="1807845" y="62992"/>
                  </a:lnTo>
                  <a:close/>
                </a:path>
                <a:path w="2487929" h="130175">
                  <a:moveTo>
                    <a:pt x="1882775" y="81534"/>
                  </a:moveTo>
                  <a:lnTo>
                    <a:pt x="1882178" y="70662"/>
                  </a:lnTo>
                  <a:lnTo>
                    <a:pt x="1880400" y="61074"/>
                  </a:lnTo>
                  <a:lnTo>
                    <a:pt x="1877466" y="52806"/>
                  </a:lnTo>
                  <a:lnTo>
                    <a:pt x="1873440" y="45974"/>
                  </a:lnTo>
                  <a:lnTo>
                    <a:pt x="1869186" y="41338"/>
                  </a:lnTo>
                  <a:lnTo>
                    <a:pt x="1869186" y="81534"/>
                  </a:lnTo>
                  <a:lnTo>
                    <a:pt x="1868817" y="89776"/>
                  </a:lnTo>
                  <a:lnTo>
                    <a:pt x="1854111" y="117094"/>
                  </a:lnTo>
                  <a:lnTo>
                    <a:pt x="1842084" y="117094"/>
                  </a:lnTo>
                  <a:lnTo>
                    <a:pt x="1827022" y="81534"/>
                  </a:lnTo>
                  <a:lnTo>
                    <a:pt x="1827377" y="73228"/>
                  </a:lnTo>
                  <a:lnTo>
                    <a:pt x="1841881" y="45974"/>
                  </a:lnTo>
                  <a:lnTo>
                    <a:pt x="1854327" y="45974"/>
                  </a:lnTo>
                  <a:lnTo>
                    <a:pt x="1869186" y="81534"/>
                  </a:lnTo>
                  <a:lnTo>
                    <a:pt x="1869186" y="41338"/>
                  </a:lnTo>
                  <a:lnTo>
                    <a:pt x="1868220" y="40284"/>
                  </a:lnTo>
                  <a:lnTo>
                    <a:pt x="1862302" y="36309"/>
                  </a:lnTo>
                  <a:lnTo>
                    <a:pt x="1855597" y="33947"/>
                  </a:lnTo>
                  <a:lnTo>
                    <a:pt x="1848104" y="33147"/>
                  </a:lnTo>
                  <a:lnTo>
                    <a:pt x="1840598" y="33947"/>
                  </a:lnTo>
                  <a:lnTo>
                    <a:pt x="1814017" y="70662"/>
                  </a:lnTo>
                  <a:lnTo>
                    <a:pt x="1813433" y="81534"/>
                  </a:lnTo>
                  <a:lnTo>
                    <a:pt x="1814017" y="92341"/>
                  </a:lnTo>
                  <a:lnTo>
                    <a:pt x="1833905" y="126644"/>
                  </a:lnTo>
                  <a:lnTo>
                    <a:pt x="1848104" y="129794"/>
                  </a:lnTo>
                  <a:lnTo>
                    <a:pt x="1855597" y="129006"/>
                  </a:lnTo>
                  <a:lnTo>
                    <a:pt x="1882178" y="92341"/>
                  </a:lnTo>
                  <a:lnTo>
                    <a:pt x="1882775" y="81534"/>
                  </a:lnTo>
                  <a:close/>
                </a:path>
                <a:path w="2487929" h="130175">
                  <a:moveTo>
                    <a:pt x="1957324" y="35306"/>
                  </a:moveTo>
                  <a:lnTo>
                    <a:pt x="1897380" y="35306"/>
                  </a:lnTo>
                  <a:lnTo>
                    <a:pt x="1897380" y="127635"/>
                  </a:lnTo>
                  <a:lnTo>
                    <a:pt x="1910588" y="127635"/>
                  </a:lnTo>
                  <a:lnTo>
                    <a:pt x="1910588" y="48133"/>
                  </a:lnTo>
                  <a:lnTo>
                    <a:pt x="1944243" y="48133"/>
                  </a:lnTo>
                  <a:lnTo>
                    <a:pt x="1944243" y="127635"/>
                  </a:lnTo>
                  <a:lnTo>
                    <a:pt x="1957324" y="127635"/>
                  </a:lnTo>
                  <a:lnTo>
                    <a:pt x="1957324" y="48133"/>
                  </a:lnTo>
                  <a:lnTo>
                    <a:pt x="1957324" y="35306"/>
                  </a:lnTo>
                  <a:close/>
                </a:path>
                <a:path w="2487929" h="130175">
                  <a:moveTo>
                    <a:pt x="2037080" y="35306"/>
                  </a:moveTo>
                  <a:lnTo>
                    <a:pt x="2022856" y="35306"/>
                  </a:lnTo>
                  <a:lnTo>
                    <a:pt x="1989836" y="105537"/>
                  </a:lnTo>
                  <a:lnTo>
                    <a:pt x="1989836" y="35306"/>
                  </a:lnTo>
                  <a:lnTo>
                    <a:pt x="1976628" y="35306"/>
                  </a:lnTo>
                  <a:lnTo>
                    <a:pt x="1976628" y="127635"/>
                  </a:lnTo>
                  <a:lnTo>
                    <a:pt x="1990852" y="127635"/>
                  </a:lnTo>
                  <a:lnTo>
                    <a:pt x="2001240" y="105537"/>
                  </a:lnTo>
                  <a:lnTo>
                    <a:pt x="2023872" y="57404"/>
                  </a:lnTo>
                  <a:lnTo>
                    <a:pt x="2023872" y="127635"/>
                  </a:lnTo>
                  <a:lnTo>
                    <a:pt x="2037080" y="127635"/>
                  </a:lnTo>
                  <a:lnTo>
                    <a:pt x="2037080" y="57404"/>
                  </a:lnTo>
                  <a:lnTo>
                    <a:pt x="2037080" y="35306"/>
                  </a:lnTo>
                  <a:close/>
                </a:path>
                <a:path w="2487929" h="130175">
                  <a:moveTo>
                    <a:pt x="2117979" y="35306"/>
                  </a:moveTo>
                  <a:lnTo>
                    <a:pt x="2061591" y="35306"/>
                  </a:lnTo>
                  <a:lnTo>
                    <a:pt x="2061476" y="105321"/>
                  </a:lnTo>
                  <a:lnTo>
                    <a:pt x="2061083" y="109347"/>
                  </a:lnTo>
                  <a:lnTo>
                    <a:pt x="2059051" y="114427"/>
                  </a:lnTo>
                  <a:lnTo>
                    <a:pt x="2057146" y="115697"/>
                  </a:lnTo>
                  <a:lnTo>
                    <a:pt x="2051812" y="115697"/>
                  </a:lnTo>
                  <a:lnTo>
                    <a:pt x="2049399" y="115316"/>
                  </a:lnTo>
                  <a:lnTo>
                    <a:pt x="2046859" y="114427"/>
                  </a:lnTo>
                  <a:lnTo>
                    <a:pt x="2046859" y="127635"/>
                  </a:lnTo>
                  <a:lnTo>
                    <a:pt x="2049272" y="128270"/>
                  </a:lnTo>
                  <a:lnTo>
                    <a:pt x="2052193" y="128524"/>
                  </a:lnTo>
                  <a:lnTo>
                    <a:pt x="2061718" y="128524"/>
                  </a:lnTo>
                  <a:lnTo>
                    <a:pt x="2066417" y="126492"/>
                  </a:lnTo>
                  <a:lnTo>
                    <a:pt x="2069719" y="122301"/>
                  </a:lnTo>
                  <a:lnTo>
                    <a:pt x="2071954" y="118325"/>
                  </a:lnTo>
                  <a:lnTo>
                    <a:pt x="2072690" y="115697"/>
                  </a:lnTo>
                  <a:lnTo>
                    <a:pt x="2073541" y="112674"/>
                  </a:lnTo>
                  <a:lnTo>
                    <a:pt x="2074481" y="105321"/>
                  </a:lnTo>
                  <a:lnTo>
                    <a:pt x="2074799" y="96266"/>
                  </a:lnTo>
                  <a:lnTo>
                    <a:pt x="2074799" y="48133"/>
                  </a:lnTo>
                  <a:lnTo>
                    <a:pt x="2104898" y="48133"/>
                  </a:lnTo>
                  <a:lnTo>
                    <a:pt x="2104898" y="127635"/>
                  </a:lnTo>
                  <a:lnTo>
                    <a:pt x="2117979" y="127635"/>
                  </a:lnTo>
                  <a:lnTo>
                    <a:pt x="2117979" y="48133"/>
                  </a:lnTo>
                  <a:lnTo>
                    <a:pt x="2117979" y="35306"/>
                  </a:lnTo>
                  <a:close/>
                </a:path>
                <a:path w="2487929" h="130175">
                  <a:moveTo>
                    <a:pt x="2197100" y="90805"/>
                  </a:moveTo>
                  <a:lnTo>
                    <a:pt x="2194471" y="84074"/>
                  </a:lnTo>
                  <a:lnTo>
                    <a:pt x="2188972" y="78867"/>
                  </a:lnTo>
                  <a:lnTo>
                    <a:pt x="2183638" y="73787"/>
                  </a:lnTo>
                  <a:lnTo>
                    <a:pt x="2183511" y="73748"/>
                  </a:lnTo>
                  <a:lnTo>
                    <a:pt x="2183511" y="89154"/>
                  </a:lnTo>
                  <a:lnTo>
                    <a:pt x="2183511" y="109728"/>
                  </a:lnTo>
                  <a:lnTo>
                    <a:pt x="2177542" y="114808"/>
                  </a:lnTo>
                  <a:lnTo>
                    <a:pt x="2149856" y="114808"/>
                  </a:lnTo>
                  <a:lnTo>
                    <a:pt x="2149856" y="84074"/>
                  </a:lnTo>
                  <a:lnTo>
                    <a:pt x="2177542" y="84074"/>
                  </a:lnTo>
                  <a:lnTo>
                    <a:pt x="2183511" y="89154"/>
                  </a:lnTo>
                  <a:lnTo>
                    <a:pt x="2183511" y="73748"/>
                  </a:lnTo>
                  <a:lnTo>
                    <a:pt x="2176018" y="71247"/>
                  </a:lnTo>
                  <a:lnTo>
                    <a:pt x="2149856" y="71247"/>
                  </a:lnTo>
                  <a:lnTo>
                    <a:pt x="2149856" y="35306"/>
                  </a:lnTo>
                  <a:lnTo>
                    <a:pt x="2136648" y="35306"/>
                  </a:lnTo>
                  <a:lnTo>
                    <a:pt x="2136648" y="127635"/>
                  </a:lnTo>
                  <a:lnTo>
                    <a:pt x="2176018" y="127635"/>
                  </a:lnTo>
                  <a:lnTo>
                    <a:pt x="2183638" y="125095"/>
                  </a:lnTo>
                  <a:lnTo>
                    <a:pt x="2188972" y="120015"/>
                  </a:lnTo>
                  <a:lnTo>
                    <a:pt x="2194433" y="115062"/>
                  </a:lnTo>
                  <a:lnTo>
                    <a:pt x="2194522" y="114808"/>
                  </a:lnTo>
                  <a:lnTo>
                    <a:pt x="2197100" y="108077"/>
                  </a:lnTo>
                  <a:lnTo>
                    <a:pt x="2197100" y="90805"/>
                  </a:lnTo>
                  <a:close/>
                </a:path>
                <a:path w="2487929" h="130175">
                  <a:moveTo>
                    <a:pt x="2271268" y="35306"/>
                  </a:moveTo>
                  <a:lnTo>
                    <a:pt x="2258187" y="35306"/>
                  </a:lnTo>
                  <a:lnTo>
                    <a:pt x="2258187" y="73533"/>
                  </a:lnTo>
                  <a:lnTo>
                    <a:pt x="2224532" y="73533"/>
                  </a:lnTo>
                  <a:lnTo>
                    <a:pt x="2224532" y="35306"/>
                  </a:lnTo>
                  <a:lnTo>
                    <a:pt x="2211324" y="35306"/>
                  </a:lnTo>
                  <a:lnTo>
                    <a:pt x="2211324" y="127635"/>
                  </a:lnTo>
                  <a:lnTo>
                    <a:pt x="2224532" y="127635"/>
                  </a:lnTo>
                  <a:lnTo>
                    <a:pt x="2224532" y="86487"/>
                  </a:lnTo>
                  <a:lnTo>
                    <a:pt x="2258187" y="86487"/>
                  </a:lnTo>
                  <a:lnTo>
                    <a:pt x="2258187" y="127635"/>
                  </a:lnTo>
                  <a:lnTo>
                    <a:pt x="2271268" y="127635"/>
                  </a:lnTo>
                  <a:lnTo>
                    <a:pt x="2271268" y="86487"/>
                  </a:lnTo>
                  <a:lnTo>
                    <a:pt x="2271268" y="73533"/>
                  </a:lnTo>
                  <a:lnTo>
                    <a:pt x="2271268" y="35306"/>
                  </a:lnTo>
                  <a:close/>
                </a:path>
                <a:path w="2487929" h="130175">
                  <a:moveTo>
                    <a:pt x="2355215" y="81534"/>
                  </a:moveTo>
                  <a:lnTo>
                    <a:pt x="2354618" y="70662"/>
                  </a:lnTo>
                  <a:lnTo>
                    <a:pt x="2352840" y="61074"/>
                  </a:lnTo>
                  <a:lnTo>
                    <a:pt x="2349906" y="52806"/>
                  </a:lnTo>
                  <a:lnTo>
                    <a:pt x="2345880" y="45974"/>
                  </a:lnTo>
                  <a:lnTo>
                    <a:pt x="2341626" y="41338"/>
                  </a:lnTo>
                  <a:lnTo>
                    <a:pt x="2341626" y="81534"/>
                  </a:lnTo>
                  <a:lnTo>
                    <a:pt x="2341257" y="89776"/>
                  </a:lnTo>
                  <a:lnTo>
                    <a:pt x="2326551" y="117094"/>
                  </a:lnTo>
                  <a:lnTo>
                    <a:pt x="2314524" y="117094"/>
                  </a:lnTo>
                  <a:lnTo>
                    <a:pt x="2299462" y="81534"/>
                  </a:lnTo>
                  <a:lnTo>
                    <a:pt x="2299817" y="73228"/>
                  </a:lnTo>
                  <a:lnTo>
                    <a:pt x="2314321" y="45974"/>
                  </a:lnTo>
                  <a:lnTo>
                    <a:pt x="2326767" y="45974"/>
                  </a:lnTo>
                  <a:lnTo>
                    <a:pt x="2341626" y="81534"/>
                  </a:lnTo>
                  <a:lnTo>
                    <a:pt x="2341626" y="41338"/>
                  </a:lnTo>
                  <a:lnTo>
                    <a:pt x="2340660" y="40284"/>
                  </a:lnTo>
                  <a:lnTo>
                    <a:pt x="2334742" y="36309"/>
                  </a:lnTo>
                  <a:lnTo>
                    <a:pt x="2328037" y="33947"/>
                  </a:lnTo>
                  <a:lnTo>
                    <a:pt x="2320544" y="33147"/>
                  </a:lnTo>
                  <a:lnTo>
                    <a:pt x="2313038" y="33947"/>
                  </a:lnTo>
                  <a:lnTo>
                    <a:pt x="2286457" y="70662"/>
                  </a:lnTo>
                  <a:lnTo>
                    <a:pt x="2285873" y="81534"/>
                  </a:lnTo>
                  <a:lnTo>
                    <a:pt x="2286457" y="92341"/>
                  </a:lnTo>
                  <a:lnTo>
                    <a:pt x="2306345" y="126644"/>
                  </a:lnTo>
                  <a:lnTo>
                    <a:pt x="2320544" y="129794"/>
                  </a:lnTo>
                  <a:lnTo>
                    <a:pt x="2328037" y="129006"/>
                  </a:lnTo>
                  <a:lnTo>
                    <a:pt x="2354618" y="92341"/>
                  </a:lnTo>
                  <a:lnTo>
                    <a:pt x="2355215" y="81534"/>
                  </a:lnTo>
                  <a:close/>
                </a:path>
                <a:path w="2487929" h="130175">
                  <a:moveTo>
                    <a:pt x="2411857" y="35306"/>
                  </a:moveTo>
                  <a:lnTo>
                    <a:pt x="2368296" y="35306"/>
                  </a:lnTo>
                  <a:lnTo>
                    <a:pt x="2368296" y="127635"/>
                  </a:lnTo>
                  <a:lnTo>
                    <a:pt x="2381504" y="127635"/>
                  </a:lnTo>
                  <a:lnTo>
                    <a:pt x="2381504" y="48133"/>
                  </a:lnTo>
                  <a:lnTo>
                    <a:pt x="2411857" y="48133"/>
                  </a:lnTo>
                  <a:lnTo>
                    <a:pt x="2411857" y="35306"/>
                  </a:lnTo>
                  <a:close/>
                </a:path>
                <a:path w="2487929" h="130175">
                  <a:moveTo>
                    <a:pt x="2487803" y="81534"/>
                  </a:moveTo>
                  <a:lnTo>
                    <a:pt x="2487206" y="70662"/>
                  </a:lnTo>
                  <a:lnTo>
                    <a:pt x="2485428" y="61074"/>
                  </a:lnTo>
                  <a:lnTo>
                    <a:pt x="2482494" y="52806"/>
                  </a:lnTo>
                  <a:lnTo>
                    <a:pt x="2478468" y="45974"/>
                  </a:lnTo>
                  <a:lnTo>
                    <a:pt x="2474214" y="41338"/>
                  </a:lnTo>
                  <a:lnTo>
                    <a:pt x="2474214" y="81534"/>
                  </a:lnTo>
                  <a:lnTo>
                    <a:pt x="2473845" y="89776"/>
                  </a:lnTo>
                  <a:lnTo>
                    <a:pt x="2459139" y="117094"/>
                  </a:lnTo>
                  <a:lnTo>
                    <a:pt x="2447112" y="117094"/>
                  </a:lnTo>
                  <a:lnTo>
                    <a:pt x="2432050" y="81534"/>
                  </a:lnTo>
                  <a:lnTo>
                    <a:pt x="2432405" y="73228"/>
                  </a:lnTo>
                  <a:lnTo>
                    <a:pt x="2446909" y="45974"/>
                  </a:lnTo>
                  <a:lnTo>
                    <a:pt x="2459355" y="45974"/>
                  </a:lnTo>
                  <a:lnTo>
                    <a:pt x="2474214" y="81534"/>
                  </a:lnTo>
                  <a:lnTo>
                    <a:pt x="2474214" y="41338"/>
                  </a:lnTo>
                  <a:lnTo>
                    <a:pt x="2473248" y="40284"/>
                  </a:lnTo>
                  <a:lnTo>
                    <a:pt x="2467330" y="36309"/>
                  </a:lnTo>
                  <a:lnTo>
                    <a:pt x="2460625" y="33947"/>
                  </a:lnTo>
                  <a:lnTo>
                    <a:pt x="2453132" y="33147"/>
                  </a:lnTo>
                  <a:lnTo>
                    <a:pt x="2445626" y="33947"/>
                  </a:lnTo>
                  <a:lnTo>
                    <a:pt x="2419045" y="70662"/>
                  </a:lnTo>
                  <a:lnTo>
                    <a:pt x="2418461" y="81534"/>
                  </a:lnTo>
                  <a:lnTo>
                    <a:pt x="2419045" y="92341"/>
                  </a:lnTo>
                  <a:lnTo>
                    <a:pt x="2438933" y="126644"/>
                  </a:lnTo>
                  <a:lnTo>
                    <a:pt x="2453132" y="129794"/>
                  </a:lnTo>
                  <a:lnTo>
                    <a:pt x="2460625" y="129006"/>
                  </a:lnTo>
                  <a:lnTo>
                    <a:pt x="2487206" y="92341"/>
                  </a:lnTo>
                  <a:lnTo>
                    <a:pt x="2487803" y="81534"/>
                  </a:lnTo>
                  <a:close/>
                </a:path>
              </a:pathLst>
            </a:custGeom>
            <a:solidFill>
              <a:srgbClr val="000000"/>
            </a:solidFill>
          </p:spPr>
          <p:txBody>
            <a:bodyPr wrap="square" lIns="0" tIns="0" rIns="0" bIns="0" rtlCol="0"/>
            <a:lstStyle/>
            <a:p>
              <a:endParaRPr/>
            </a:p>
          </p:txBody>
        </p:sp>
        <p:pic>
          <p:nvPicPr>
            <p:cNvPr id="46" name="object 46"/>
            <p:cNvPicPr/>
            <p:nvPr/>
          </p:nvPicPr>
          <p:blipFill>
            <a:blip r:embed="rId11" cstate="print"/>
            <a:stretch>
              <a:fillRect/>
            </a:stretch>
          </p:blipFill>
          <p:spPr>
            <a:xfrm>
              <a:off x="9979660" y="2362199"/>
              <a:ext cx="895096" cy="130048"/>
            </a:xfrm>
            <a:prstGeom prst="rect">
              <a:avLst/>
            </a:prstGeom>
          </p:spPr>
        </p:pic>
        <p:pic>
          <p:nvPicPr>
            <p:cNvPr id="47" name="object 47"/>
            <p:cNvPicPr/>
            <p:nvPr/>
          </p:nvPicPr>
          <p:blipFill>
            <a:blip r:embed="rId12" cstate="print"/>
            <a:stretch>
              <a:fillRect/>
            </a:stretch>
          </p:blipFill>
          <p:spPr>
            <a:xfrm>
              <a:off x="10942320" y="2362199"/>
              <a:ext cx="188468" cy="119252"/>
            </a:xfrm>
            <a:prstGeom prst="rect">
              <a:avLst/>
            </a:prstGeom>
          </p:spPr>
        </p:pic>
        <p:pic>
          <p:nvPicPr>
            <p:cNvPr id="48" name="object 48"/>
            <p:cNvPicPr/>
            <p:nvPr/>
          </p:nvPicPr>
          <p:blipFill>
            <a:blip r:embed="rId13" cstate="print"/>
            <a:stretch>
              <a:fillRect/>
            </a:stretch>
          </p:blipFill>
          <p:spPr>
            <a:xfrm>
              <a:off x="7766558" y="2541904"/>
              <a:ext cx="224409" cy="130302"/>
            </a:xfrm>
            <a:prstGeom prst="rect">
              <a:avLst/>
            </a:prstGeom>
          </p:spPr>
        </p:pic>
        <p:sp>
          <p:nvSpPr>
            <p:cNvPr id="49" name="object 49"/>
            <p:cNvSpPr/>
            <p:nvPr/>
          </p:nvSpPr>
          <p:spPr>
            <a:xfrm>
              <a:off x="8042147" y="2575432"/>
              <a:ext cx="296545" cy="97155"/>
            </a:xfrm>
            <a:custGeom>
              <a:avLst/>
              <a:gdLst/>
              <a:ahLst/>
              <a:cxnLst/>
              <a:rect l="l" t="t" r="r" b="b"/>
              <a:pathLst>
                <a:path w="296545" h="97155">
                  <a:moveTo>
                    <a:pt x="43179" y="21970"/>
                  </a:moveTo>
                  <a:lnTo>
                    <a:pt x="23622" y="21970"/>
                  </a:lnTo>
                  <a:lnTo>
                    <a:pt x="23622" y="94614"/>
                  </a:lnTo>
                  <a:lnTo>
                    <a:pt x="43179" y="94614"/>
                  </a:lnTo>
                  <a:lnTo>
                    <a:pt x="43179" y="21970"/>
                  </a:lnTo>
                  <a:close/>
                </a:path>
                <a:path w="296545" h="97155">
                  <a:moveTo>
                    <a:pt x="66928" y="2158"/>
                  </a:moveTo>
                  <a:lnTo>
                    <a:pt x="0" y="2158"/>
                  </a:lnTo>
                  <a:lnTo>
                    <a:pt x="0" y="21970"/>
                  </a:lnTo>
                  <a:lnTo>
                    <a:pt x="66928" y="21970"/>
                  </a:lnTo>
                  <a:lnTo>
                    <a:pt x="66928" y="2158"/>
                  </a:lnTo>
                  <a:close/>
                </a:path>
                <a:path w="296545" h="97155">
                  <a:moveTo>
                    <a:pt x="98551" y="2158"/>
                  </a:moveTo>
                  <a:lnTo>
                    <a:pt x="78994" y="2158"/>
                  </a:lnTo>
                  <a:lnTo>
                    <a:pt x="78994" y="94614"/>
                  </a:lnTo>
                  <a:lnTo>
                    <a:pt x="130682" y="94614"/>
                  </a:lnTo>
                  <a:lnTo>
                    <a:pt x="138049" y="92328"/>
                  </a:lnTo>
                  <a:lnTo>
                    <a:pt x="143001" y="87883"/>
                  </a:lnTo>
                  <a:lnTo>
                    <a:pt x="147827" y="83312"/>
                  </a:lnTo>
                  <a:lnTo>
                    <a:pt x="149439" y="79120"/>
                  </a:lnTo>
                  <a:lnTo>
                    <a:pt x="98551" y="79120"/>
                  </a:lnTo>
                  <a:lnTo>
                    <a:pt x="98551" y="55625"/>
                  </a:lnTo>
                  <a:lnTo>
                    <a:pt x="148660" y="55625"/>
                  </a:lnTo>
                  <a:lnTo>
                    <a:pt x="143382" y="46989"/>
                  </a:lnTo>
                  <a:lnTo>
                    <a:pt x="139953" y="43941"/>
                  </a:lnTo>
                  <a:lnTo>
                    <a:pt x="135890" y="42544"/>
                  </a:lnTo>
                  <a:lnTo>
                    <a:pt x="131825" y="41275"/>
                  </a:lnTo>
                  <a:lnTo>
                    <a:pt x="125856" y="40512"/>
                  </a:lnTo>
                  <a:lnTo>
                    <a:pt x="98551" y="40512"/>
                  </a:lnTo>
                  <a:lnTo>
                    <a:pt x="98551" y="2158"/>
                  </a:lnTo>
                  <a:close/>
                </a:path>
                <a:path w="296545" h="97155">
                  <a:moveTo>
                    <a:pt x="148660" y="55625"/>
                  </a:moveTo>
                  <a:lnTo>
                    <a:pt x="118363" y="55625"/>
                  </a:lnTo>
                  <a:lnTo>
                    <a:pt x="123317" y="56387"/>
                  </a:lnTo>
                  <a:lnTo>
                    <a:pt x="126110" y="58038"/>
                  </a:lnTo>
                  <a:lnTo>
                    <a:pt x="128777" y="59689"/>
                  </a:lnTo>
                  <a:lnTo>
                    <a:pt x="130175" y="62864"/>
                  </a:lnTo>
                  <a:lnTo>
                    <a:pt x="130175" y="71500"/>
                  </a:lnTo>
                  <a:lnTo>
                    <a:pt x="129158" y="74421"/>
                  </a:lnTo>
                  <a:lnTo>
                    <a:pt x="124841" y="78231"/>
                  </a:lnTo>
                  <a:lnTo>
                    <a:pt x="121411" y="79120"/>
                  </a:lnTo>
                  <a:lnTo>
                    <a:pt x="149439" y="79120"/>
                  </a:lnTo>
                  <a:lnTo>
                    <a:pt x="150368" y="76707"/>
                  </a:lnTo>
                  <a:lnTo>
                    <a:pt x="150368" y="61467"/>
                  </a:lnTo>
                  <a:lnTo>
                    <a:pt x="149037" y="56387"/>
                  </a:lnTo>
                  <a:lnTo>
                    <a:pt x="148971" y="56133"/>
                  </a:lnTo>
                  <a:lnTo>
                    <a:pt x="148660" y="55625"/>
                  </a:lnTo>
                  <a:close/>
                </a:path>
                <a:path w="296545" h="97155">
                  <a:moveTo>
                    <a:pt x="181101" y="2158"/>
                  </a:moveTo>
                  <a:lnTo>
                    <a:pt x="161544" y="2158"/>
                  </a:lnTo>
                  <a:lnTo>
                    <a:pt x="161544" y="94614"/>
                  </a:lnTo>
                  <a:lnTo>
                    <a:pt x="181101" y="94614"/>
                  </a:lnTo>
                  <a:lnTo>
                    <a:pt x="181101" y="2158"/>
                  </a:lnTo>
                  <a:close/>
                </a:path>
                <a:path w="296545" h="97155">
                  <a:moveTo>
                    <a:pt x="239775" y="0"/>
                  </a:moveTo>
                  <a:lnTo>
                    <a:pt x="230758" y="0"/>
                  </a:lnTo>
                  <a:lnTo>
                    <a:pt x="222920" y="807"/>
                  </a:lnTo>
                  <a:lnTo>
                    <a:pt x="195542" y="37651"/>
                  </a:lnTo>
                  <a:lnTo>
                    <a:pt x="194945" y="48513"/>
                  </a:lnTo>
                  <a:lnTo>
                    <a:pt x="195458" y="57657"/>
                  </a:lnTo>
                  <a:lnTo>
                    <a:pt x="195546" y="59181"/>
                  </a:lnTo>
                  <a:lnTo>
                    <a:pt x="197342" y="68611"/>
                  </a:lnTo>
                  <a:lnTo>
                    <a:pt x="200295" y="76707"/>
                  </a:lnTo>
                  <a:lnTo>
                    <a:pt x="200356" y="76874"/>
                  </a:lnTo>
                  <a:lnTo>
                    <a:pt x="230377" y="96646"/>
                  </a:lnTo>
                  <a:lnTo>
                    <a:pt x="239902" y="96646"/>
                  </a:lnTo>
                  <a:lnTo>
                    <a:pt x="260632" y="76874"/>
                  </a:lnTo>
                  <a:lnTo>
                    <a:pt x="260694" y="76707"/>
                  </a:lnTo>
                  <a:lnTo>
                    <a:pt x="226313" y="76707"/>
                  </a:lnTo>
                  <a:lnTo>
                    <a:pt x="222376" y="74549"/>
                  </a:lnTo>
                  <a:lnTo>
                    <a:pt x="216534" y="65404"/>
                  </a:lnTo>
                  <a:lnTo>
                    <a:pt x="215010" y="57657"/>
                  </a:lnTo>
                  <a:lnTo>
                    <a:pt x="215010" y="36829"/>
                  </a:lnTo>
                  <a:lnTo>
                    <a:pt x="216534" y="29844"/>
                  </a:lnTo>
                  <a:lnTo>
                    <a:pt x="219328" y="25653"/>
                  </a:lnTo>
                  <a:lnTo>
                    <a:pt x="222250" y="21462"/>
                  </a:lnTo>
                  <a:lnTo>
                    <a:pt x="226186" y="19303"/>
                  </a:lnTo>
                  <a:lnTo>
                    <a:pt x="261234" y="19303"/>
                  </a:lnTo>
                  <a:lnTo>
                    <a:pt x="257555" y="12191"/>
                  </a:lnTo>
                  <a:lnTo>
                    <a:pt x="246887" y="2539"/>
                  </a:lnTo>
                  <a:lnTo>
                    <a:pt x="239775" y="0"/>
                  </a:lnTo>
                  <a:close/>
                </a:path>
                <a:path w="296545" h="97155">
                  <a:moveTo>
                    <a:pt x="245491" y="59181"/>
                  </a:moveTo>
                  <a:lnTo>
                    <a:pt x="244514" y="65404"/>
                  </a:lnTo>
                  <a:lnTo>
                    <a:pt x="244475" y="65658"/>
                  </a:lnTo>
                  <a:lnTo>
                    <a:pt x="242824" y="70103"/>
                  </a:lnTo>
                  <a:lnTo>
                    <a:pt x="240410" y="72770"/>
                  </a:lnTo>
                  <a:lnTo>
                    <a:pt x="238125" y="75437"/>
                  </a:lnTo>
                  <a:lnTo>
                    <a:pt x="235076" y="76707"/>
                  </a:lnTo>
                  <a:lnTo>
                    <a:pt x="260694" y="76707"/>
                  </a:lnTo>
                  <a:lnTo>
                    <a:pt x="262810" y="71030"/>
                  </a:lnTo>
                  <a:lnTo>
                    <a:pt x="264668" y="63245"/>
                  </a:lnTo>
                  <a:lnTo>
                    <a:pt x="245491" y="59181"/>
                  </a:lnTo>
                  <a:close/>
                </a:path>
                <a:path w="296545" h="97155">
                  <a:moveTo>
                    <a:pt x="261234" y="19303"/>
                  </a:moveTo>
                  <a:lnTo>
                    <a:pt x="234696" y="19303"/>
                  </a:lnTo>
                  <a:lnTo>
                    <a:pt x="237744" y="20574"/>
                  </a:lnTo>
                  <a:lnTo>
                    <a:pt x="242316" y="25400"/>
                  </a:lnTo>
                  <a:lnTo>
                    <a:pt x="243712" y="29082"/>
                  </a:lnTo>
                  <a:lnTo>
                    <a:pt x="244475" y="33781"/>
                  </a:lnTo>
                  <a:lnTo>
                    <a:pt x="263651" y="29463"/>
                  </a:lnTo>
                  <a:lnTo>
                    <a:pt x="261429" y="19831"/>
                  </a:lnTo>
                  <a:lnTo>
                    <a:pt x="261366" y="19557"/>
                  </a:lnTo>
                  <a:lnTo>
                    <a:pt x="261234" y="19303"/>
                  </a:lnTo>
                  <a:close/>
                </a:path>
                <a:path w="296545" h="97155">
                  <a:moveTo>
                    <a:pt x="296545" y="70103"/>
                  </a:moveTo>
                  <a:lnTo>
                    <a:pt x="276986" y="70103"/>
                  </a:lnTo>
                  <a:lnTo>
                    <a:pt x="276986" y="94614"/>
                  </a:lnTo>
                  <a:lnTo>
                    <a:pt x="296545" y="94614"/>
                  </a:lnTo>
                  <a:lnTo>
                    <a:pt x="296545" y="70103"/>
                  </a:lnTo>
                  <a:close/>
                </a:path>
              </a:pathLst>
            </a:custGeom>
            <a:solidFill>
              <a:srgbClr val="000000"/>
            </a:solidFill>
          </p:spPr>
          <p:txBody>
            <a:bodyPr wrap="square" lIns="0" tIns="0" rIns="0" bIns="0" rtlCol="0"/>
            <a:lstStyle/>
            <a:p>
              <a:endParaRPr/>
            </a:p>
          </p:txBody>
        </p:sp>
        <p:pic>
          <p:nvPicPr>
            <p:cNvPr id="50" name="object 50"/>
            <p:cNvPicPr/>
            <p:nvPr/>
          </p:nvPicPr>
          <p:blipFill>
            <a:blip r:embed="rId14" cstate="print"/>
            <a:stretch>
              <a:fillRect/>
            </a:stretch>
          </p:blipFill>
          <p:spPr>
            <a:xfrm>
              <a:off x="8283447" y="2362199"/>
              <a:ext cx="2509011" cy="343408"/>
            </a:xfrm>
            <a:prstGeom prst="rect">
              <a:avLst/>
            </a:prstGeom>
          </p:spPr>
        </p:pic>
        <p:sp>
          <p:nvSpPr>
            <p:cNvPr id="51" name="object 51"/>
            <p:cNvSpPr/>
            <p:nvPr/>
          </p:nvSpPr>
          <p:spPr>
            <a:xfrm>
              <a:off x="7565644" y="2790443"/>
              <a:ext cx="741680" cy="97155"/>
            </a:xfrm>
            <a:custGeom>
              <a:avLst/>
              <a:gdLst/>
              <a:ahLst/>
              <a:cxnLst/>
              <a:rect l="l" t="t" r="r" b="b"/>
              <a:pathLst>
                <a:path w="741679" h="97155">
                  <a:moveTo>
                    <a:pt x="59944" y="2158"/>
                  </a:moveTo>
                  <a:lnTo>
                    <a:pt x="0" y="2158"/>
                  </a:lnTo>
                  <a:lnTo>
                    <a:pt x="0" y="94487"/>
                  </a:lnTo>
                  <a:lnTo>
                    <a:pt x="13207" y="94487"/>
                  </a:lnTo>
                  <a:lnTo>
                    <a:pt x="13207" y="14985"/>
                  </a:lnTo>
                  <a:lnTo>
                    <a:pt x="59944" y="14985"/>
                  </a:lnTo>
                  <a:lnTo>
                    <a:pt x="59944" y="2158"/>
                  </a:lnTo>
                  <a:close/>
                </a:path>
                <a:path w="741679" h="97155">
                  <a:moveTo>
                    <a:pt x="59944" y="14985"/>
                  </a:moveTo>
                  <a:lnTo>
                    <a:pt x="46862" y="14985"/>
                  </a:lnTo>
                  <a:lnTo>
                    <a:pt x="46862" y="94487"/>
                  </a:lnTo>
                  <a:lnTo>
                    <a:pt x="59944" y="94487"/>
                  </a:lnTo>
                  <a:lnTo>
                    <a:pt x="59944" y="14985"/>
                  </a:lnTo>
                  <a:close/>
                </a:path>
                <a:path w="741679" h="97155">
                  <a:moveTo>
                    <a:pt x="109220" y="0"/>
                  </a:moveTo>
                  <a:lnTo>
                    <a:pt x="77086" y="27924"/>
                  </a:lnTo>
                  <a:lnTo>
                    <a:pt x="76993" y="28178"/>
                  </a:lnTo>
                  <a:lnTo>
                    <a:pt x="75195" y="37506"/>
                  </a:lnTo>
                  <a:lnTo>
                    <a:pt x="75164" y="37669"/>
                  </a:lnTo>
                  <a:lnTo>
                    <a:pt x="74549" y="48386"/>
                  </a:lnTo>
                  <a:lnTo>
                    <a:pt x="89812" y="89521"/>
                  </a:lnTo>
                  <a:lnTo>
                    <a:pt x="110744" y="96646"/>
                  </a:lnTo>
                  <a:lnTo>
                    <a:pt x="119125" y="96646"/>
                  </a:lnTo>
                  <a:lnTo>
                    <a:pt x="126364" y="94106"/>
                  </a:lnTo>
                  <a:lnTo>
                    <a:pt x="137764" y="83946"/>
                  </a:lnTo>
                  <a:lnTo>
                    <a:pt x="104895" y="83946"/>
                  </a:lnTo>
                  <a:lnTo>
                    <a:pt x="99440" y="81152"/>
                  </a:lnTo>
                  <a:lnTo>
                    <a:pt x="91185" y="70865"/>
                  </a:lnTo>
                  <a:lnTo>
                    <a:pt x="88773" y="62991"/>
                  </a:lnTo>
                  <a:lnTo>
                    <a:pt x="88264" y="52323"/>
                  </a:lnTo>
                  <a:lnTo>
                    <a:pt x="143890" y="52323"/>
                  </a:lnTo>
                  <a:lnTo>
                    <a:pt x="143890" y="48386"/>
                  </a:lnTo>
                  <a:lnTo>
                    <a:pt x="143399" y="39369"/>
                  </a:lnTo>
                  <a:lnTo>
                    <a:pt x="88519" y="39369"/>
                  </a:lnTo>
                  <a:lnTo>
                    <a:pt x="89534" y="30479"/>
                  </a:lnTo>
                  <a:lnTo>
                    <a:pt x="91902" y="23875"/>
                  </a:lnTo>
                  <a:lnTo>
                    <a:pt x="91948" y="23748"/>
                  </a:lnTo>
                  <a:lnTo>
                    <a:pt x="95757" y="19430"/>
                  </a:lnTo>
                  <a:lnTo>
                    <a:pt x="99440" y="14985"/>
                  </a:lnTo>
                  <a:lnTo>
                    <a:pt x="104012" y="12826"/>
                  </a:lnTo>
                  <a:lnTo>
                    <a:pt x="134610" y="12826"/>
                  </a:lnTo>
                  <a:lnTo>
                    <a:pt x="129446" y="7233"/>
                  </a:lnTo>
                  <a:lnTo>
                    <a:pt x="123522" y="3222"/>
                  </a:lnTo>
                  <a:lnTo>
                    <a:pt x="116779" y="807"/>
                  </a:lnTo>
                  <a:lnTo>
                    <a:pt x="116911" y="807"/>
                  </a:lnTo>
                  <a:lnTo>
                    <a:pt x="109220" y="0"/>
                  </a:lnTo>
                  <a:close/>
                </a:path>
                <a:path w="741679" h="97155">
                  <a:moveTo>
                    <a:pt x="142494" y="66928"/>
                  </a:moveTo>
                  <a:lnTo>
                    <a:pt x="128904" y="66928"/>
                  </a:lnTo>
                  <a:lnTo>
                    <a:pt x="128777" y="72262"/>
                  </a:lnTo>
                  <a:lnTo>
                    <a:pt x="126873" y="76453"/>
                  </a:lnTo>
                  <a:lnTo>
                    <a:pt x="123062" y="79375"/>
                  </a:lnTo>
                  <a:lnTo>
                    <a:pt x="119379" y="82295"/>
                  </a:lnTo>
                  <a:lnTo>
                    <a:pt x="114977" y="83946"/>
                  </a:lnTo>
                  <a:lnTo>
                    <a:pt x="137928" y="83946"/>
                  </a:lnTo>
                  <a:lnTo>
                    <a:pt x="141477" y="76453"/>
                  </a:lnTo>
                  <a:lnTo>
                    <a:pt x="142494" y="66928"/>
                  </a:lnTo>
                  <a:close/>
                </a:path>
                <a:path w="741679" h="97155">
                  <a:moveTo>
                    <a:pt x="134567" y="12826"/>
                  </a:moveTo>
                  <a:lnTo>
                    <a:pt x="114553" y="12826"/>
                  </a:lnTo>
                  <a:lnTo>
                    <a:pt x="119125" y="14985"/>
                  </a:lnTo>
                  <a:lnTo>
                    <a:pt x="122935" y="19430"/>
                  </a:lnTo>
                  <a:lnTo>
                    <a:pt x="126513" y="23748"/>
                  </a:lnTo>
                  <a:lnTo>
                    <a:pt x="126619" y="23875"/>
                  </a:lnTo>
                  <a:lnTo>
                    <a:pt x="129031" y="30479"/>
                  </a:lnTo>
                  <a:lnTo>
                    <a:pt x="130048" y="39369"/>
                  </a:lnTo>
                  <a:lnTo>
                    <a:pt x="143399" y="39369"/>
                  </a:lnTo>
                  <a:lnTo>
                    <a:pt x="143297" y="37506"/>
                  </a:lnTo>
                  <a:lnTo>
                    <a:pt x="141572" y="28178"/>
                  </a:lnTo>
                  <a:lnTo>
                    <a:pt x="141525" y="27924"/>
                  </a:lnTo>
                  <a:lnTo>
                    <a:pt x="138675" y="19901"/>
                  </a:lnTo>
                  <a:lnTo>
                    <a:pt x="138586" y="19651"/>
                  </a:lnTo>
                  <a:lnTo>
                    <a:pt x="134567" y="12826"/>
                  </a:lnTo>
                  <a:close/>
                </a:path>
                <a:path w="741679" h="97155">
                  <a:moveTo>
                    <a:pt x="149478" y="81279"/>
                  </a:moveTo>
                  <a:lnTo>
                    <a:pt x="149478" y="94487"/>
                  </a:lnTo>
                  <a:lnTo>
                    <a:pt x="151891" y="95122"/>
                  </a:lnTo>
                  <a:lnTo>
                    <a:pt x="154812" y="95376"/>
                  </a:lnTo>
                  <a:lnTo>
                    <a:pt x="164337" y="95376"/>
                  </a:lnTo>
                  <a:lnTo>
                    <a:pt x="169036" y="93344"/>
                  </a:lnTo>
                  <a:lnTo>
                    <a:pt x="172338" y="89153"/>
                  </a:lnTo>
                  <a:lnTo>
                    <a:pt x="174579" y="85175"/>
                  </a:lnTo>
                  <a:lnTo>
                    <a:pt x="175315" y="82550"/>
                  </a:lnTo>
                  <a:lnTo>
                    <a:pt x="154431" y="82550"/>
                  </a:lnTo>
                  <a:lnTo>
                    <a:pt x="152019" y="82168"/>
                  </a:lnTo>
                  <a:lnTo>
                    <a:pt x="149478" y="81279"/>
                  </a:lnTo>
                  <a:close/>
                </a:path>
                <a:path w="741679" h="97155">
                  <a:moveTo>
                    <a:pt x="220599" y="14985"/>
                  </a:moveTo>
                  <a:lnTo>
                    <a:pt x="207517" y="14985"/>
                  </a:lnTo>
                  <a:lnTo>
                    <a:pt x="207517" y="94487"/>
                  </a:lnTo>
                  <a:lnTo>
                    <a:pt x="220599" y="94487"/>
                  </a:lnTo>
                  <a:lnTo>
                    <a:pt x="220599" y="14985"/>
                  </a:lnTo>
                  <a:close/>
                </a:path>
                <a:path w="741679" h="97155">
                  <a:moveTo>
                    <a:pt x="220599" y="2158"/>
                  </a:moveTo>
                  <a:lnTo>
                    <a:pt x="164210" y="2158"/>
                  </a:lnTo>
                  <a:lnTo>
                    <a:pt x="164106" y="72169"/>
                  </a:lnTo>
                  <a:lnTo>
                    <a:pt x="163702" y="76200"/>
                  </a:lnTo>
                  <a:lnTo>
                    <a:pt x="161671" y="81279"/>
                  </a:lnTo>
                  <a:lnTo>
                    <a:pt x="159765" y="82550"/>
                  </a:lnTo>
                  <a:lnTo>
                    <a:pt x="175315" y="82550"/>
                  </a:lnTo>
                  <a:lnTo>
                    <a:pt x="176164" y="79517"/>
                  </a:lnTo>
                  <a:lnTo>
                    <a:pt x="177107" y="72169"/>
                  </a:lnTo>
                  <a:lnTo>
                    <a:pt x="177419" y="63118"/>
                  </a:lnTo>
                  <a:lnTo>
                    <a:pt x="177419" y="14985"/>
                  </a:lnTo>
                  <a:lnTo>
                    <a:pt x="220599" y="14985"/>
                  </a:lnTo>
                  <a:lnTo>
                    <a:pt x="220599" y="2158"/>
                  </a:lnTo>
                  <a:close/>
                </a:path>
                <a:path w="741679" h="97155">
                  <a:moveTo>
                    <a:pt x="230250" y="81279"/>
                  </a:moveTo>
                  <a:lnTo>
                    <a:pt x="230250" y="94487"/>
                  </a:lnTo>
                  <a:lnTo>
                    <a:pt x="232663" y="95122"/>
                  </a:lnTo>
                  <a:lnTo>
                    <a:pt x="235584" y="95376"/>
                  </a:lnTo>
                  <a:lnTo>
                    <a:pt x="245109" y="95376"/>
                  </a:lnTo>
                  <a:lnTo>
                    <a:pt x="249808" y="93344"/>
                  </a:lnTo>
                  <a:lnTo>
                    <a:pt x="253110" y="89153"/>
                  </a:lnTo>
                  <a:lnTo>
                    <a:pt x="255351" y="85175"/>
                  </a:lnTo>
                  <a:lnTo>
                    <a:pt x="256087" y="82550"/>
                  </a:lnTo>
                  <a:lnTo>
                    <a:pt x="235203" y="82550"/>
                  </a:lnTo>
                  <a:lnTo>
                    <a:pt x="232790" y="82168"/>
                  </a:lnTo>
                  <a:lnTo>
                    <a:pt x="230250" y="81279"/>
                  </a:lnTo>
                  <a:close/>
                </a:path>
                <a:path w="741679" h="97155">
                  <a:moveTo>
                    <a:pt x="301371" y="14985"/>
                  </a:moveTo>
                  <a:lnTo>
                    <a:pt x="288289" y="14985"/>
                  </a:lnTo>
                  <a:lnTo>
                    <a:pt x="288289" y="94487"/>
                  </a:lnTo>
                  <a:lnTo>
                    <a:pt x="301371" y="94487"/>
                  </a:lnTo>
                  <a:lnTo>
                    <a:pt x="301371" y="14985"/>
                  </a:lnTo>
                  <a:close/>
                </a:path>
                <a:path w="741679" h="97155">
                  <a:moveTo>
                    <a:pt x="301371" y="2158"/>
                  </a:moveTo>
                  <a:lnTo>
                    <a:pt x="244982" y="2158"/>
                  </a:lnTo>
                  <a:lnTo>
                    <a:pt x="244878" y="72169"/>
                  </a:lnTo>
                  <a:lnTo>
                    <a:pt x="244475" y="76200"/>
                  </a:lnTo>
                  <a:lnTo>
                    <a:pt x="242442" y="81279"/>
                  </a:lnTo>
                  <a:lnTo>
                    <a:pt x="240537" y="82550"/>
                  </a:lnTo>
                  <a:lnTo>
                    <a:pt x="256087" y="82550"/>
                  </a:lnTo>
                  <a:lnTo>
                    <a:pt x="256936" y="79517"/>
                  </a:lnTo>
                  <a:lnTo>
                    <a:pt x="257879" y="72169"/>
                  </a:lnTo>
                  <a:lnTo>
                    <a:pt x="258190" y="63118"/>
                  </a:lnTo>
                  <a:lnTo>
                    <a:pt x="258190" y="14985"/>
                  </a:lnTo>
                  <a:lnTo>
                    <a:pt x="301371" y="14985"/>
                  </a:lnTo>
                  <a:lnTo>
                    <a:pt x="301371" y="2158"/>
                  </a:lnTo>
                  <a:close/>
                </a:path>
                <a:path w="741679" h="97155">
                  <a:moveTo>
                    <a:pt x="350011" y="0"/>
                  </a:moveTo>
                  <a:lnTo>
                    <a:pt x="317878" y="27924"/>
                  </a:lnTo>
                  <a:lnTo>
                    <a:pt x="317785" y="28178"/>
                  </a:lnTo>
                  <a:lnTo>
                    <a:pt x="315987" y="37506"/>
                  </a:lnTo>
                  <a:lnTo>
                    <a:pt x="315956" y="37669"/>
                  </a:lnTo>
                  <a:lnTo>
                    <a:pt x="315340" y="48386"/>
                  </a:lnTo>
                  <a:lnTo>
                    <a:pt x="330604" y="89521"/>
                  </a:lnTo>
                  <a:lnTo>
                    <a:pt x="351535" y="96646"/>
                  </a:lnTo>
                  <a:lnTo>
                    <a:pt x="359917" y="96646"/>
                  </a:lnTo>
                  <a:lnTo>
                    <a:pt x="367156" y="94106"/>
                  </a:lnTo>
                  <a:lnTo>
                    <a:pt x="378556" y="83946"/>
                  </a:lnTo>
                  <a:lnTo>
                    <a:pt x="345687" y="83946"/>
                  </a:lnTo>
                  <a:lnTo>
                    <a:pt x="340232" y="81152"/>
                  </a:lnTo>
                  <a:lnTo>
                    <a:pt x="331977" y="70865"/>
                  </a:lnTo>
                  <a:lnTo>
                    <a:pt x="329564" y="62991"/>
                  </a:lnTo>
                  <a:lnTo>
                    <a:pt x="329056" y="52323"/>
                  </a:lnTo>
                  <a:lnTo>
                    <a:pt x="384682" y="52323"/>
                  </a:lnTo>
                  <a:lnTo>
                    <a:pt x="384682" y="48386"/>
                  </a:lnTo>
                  <a:lnTo>
                    <a:pt x="384191" y="39369"/>
                  </a:lnTo>
                  <a:lnTo>
                    <a:pt x="329310" y="39369"/>
                  </a:lnTo>
                  <a:lnTo>
                    <a:pt x="330326" y="30479"/>
                  </a:lnTo>
                  <a:lnTo>
                    <a:pt x="332694" y="23875"/>
                  </a:lnTo>
                  <a:lnTo>
                    <a:pt x="332739" y="23748"/>
                  </a:lnTo>
                  <a:lnTo>
                    <a:pt x="336550" y="19430"/>
                  </a:lnTo>
                  <a:lnTo>
                    <a:pt x="340232" y="14985"/>
                  </a:lnTo>
                  <a:lnTo>
                    <a:pt x="344804" y="12826"/>
                  </a:lnTo>
                  <a:lnTo>
                    <a:pt x="375402" y="12826"/>
                  </a:lnTo>
                  <a:lnTo>
                    <a:pt x="370238" y="7233"/>
                  </a:lnTo>
                  <a:lnTo>
                    <a:pt x="364314" y="3222"/>
                  </a:lnTo>
                  <a:lnTo>
                    <a:pt x="357571" y="807"/>
                  </a:lnTo>
                  <a:lnTo>
                    <a:pt x="357703" y="807"/>
                  </a:lnTo>
                  <a:lnTo>
                    <a:pt x="350011" y="0"/>
                  </a:lnTo>
                  <a:close/>
                </a:path>
                <a:path w="741679" h="97155">
                  <a:moveTo>
                    <a:pt x="383285" y="66928"/>
                  </a:moveTo>
                  <a:lnTo>
                    <a:pt x="369697" y="66928"/>
                  </a:lnTo>
                  <a:lnTo>
                    <a:pt x="369570" y="72262"/>
                  </a:lnTo>
                  <a:lnTo>
                    <a:pt x="367664" y="76453"/>
                  </a:lnTo>
                  <a:lnTo>
                    <a:pt x="363854" y="79375"/>
                  </a:lnTo>
                  <a:lnTo>
                    <a:pt x="360172" y="82295"/>
                  </a:lnTo>
                  <a:lnTo>
                    <a:pt x="355769" y="83946"/>
                  </a:lnTo>
                  <a:lnTo>
                    <a:pt x="378720" y="83946"/>
                  </a:lnTo>
                  <a:lnTo>
                    <a:pt x="382270" y="76453"/>
                  </a:lnTo>
                  <a:lnTo>
                    <a:pt x="383285" y="66928"/>
                  </a:lnTo>
                  <a:close/>
                </a:path>
                <a:path w="741679" h="97155">
                  <a:moveTo>
                    <a:pt x="375359" y="12826"/>
                  </a:moveTo>
                  <a:lnTo>
                    <a:pt x="355346" y="12826"/>
                  </a:lnTo>
                  <a:lnTo>
                    <a:pt x="359917" y="14985"/>
                  </a:lnTo>
                  <a:lnTo>
                    <a:pt x="363727" y="19430"/>
                  </a:lnTo>
                  <a:lnTo>
                    <a:pt x="367305" y="23748"/>
                  </a:lnTo>
                  <a:lnTo>
                    <a:pt x="367410" y="23875"/>
                  </a:lnTo>
                  <a:lnTo>
                    <a:pt x="369824" y="30479"/>
                  </a:lnTo>
                  <a:lnTo>
                    <a:pt x="370839" y="39369"/>
                  </a:lnTo>
                  <a:lnTo>
                    <a:pt x="384191" y="39369"/>
                  </a:lnTo>
                  <a:lnTo>
                    <a:pt x="384089" y="37506"/>
                  </a:lnTo>
                  <a:lnTo>
                    <a:pt x="382364" y="28178"/>
                  </a:lnTo>
                  <a:lnTo>
                    <a:pt x="382317" y="27924"/>
                  </a:lnTo>
                  <a:lnTo>
                    <a:pt x="379467" y="19901"/>
                  </a:lnTo>
                  <a:lnTo>
                    <a:pt x="379378" y="19651"/>
                  </a:lnTo>
                  <a:lnTo>
                    <a:pt x="375359" y="12826"/>
                  </a:lnTo>
                  <a:close/>
                </a:path>
                <a:path w="741679" h="97155">
                  <a:moveTo>
                    <a:pt x="428878" y="14985"/>
                  </a:moveTo>
                  <a:lnTo>
                    <a:pt x="415798" y="14985"/>
                  </a:lnTo>
                  <a:lnTo>
                    <a:pt x="415798" y="94487"/>
                  </a:lnTo>
                  <a:lnTo>
                    <a:pt x="428878" y="94487"/>
                  </a:lnTo>
                  <a:lnTo>
                    <a:pt x="428878" y="14985"/>
                  </a:lnTo>
                  <a:close/>
                </a:path>
                <a:path w="741679" h="97155">
                  <a:moveTo>
                    <a:pt x="452374" y="2158"/>
                  </a:moveTo>
                  <a:lnTo>
                    <a:pt x="392175" y="2158"/>
                  </a:lnTo>
                  <a:lnTo>
                    <a:pt x="392175" y="14985"/>
                  </a:lnTo>
                  <a:lnTo>
                    <a:pt x="452374" y="14985"/>
                  </a:lnTo>
                  <a:lnTo>
                    <a:pt x="452374" y="2158"/>
                  </a:lnTo>
                  <a:close/>
                </a:path>
                <a:path w="741679" h="97155">
                  <a:moveTo>
                    <a:pt x="478027" y="2158"/>
                  </a:moveTo>
                  <a:lnTo>
                    <a:pt x="464820" y="2158"/>
                  </a:lnTo>
                  <a:lnTo>
                    <a:pt x="464820" y="94487"/>
                  </a:lnTo>
                  <a:lnTo>
                    <a:pt x="478027" y="94487"/>
                  </a:lnTo>
                  <a:lnTo>
                    <a:pt x="478027" y="53339"/>
                  </a:lnTo>
                  <a:lnTo>
                    <a:pt x="524763" y="53339"/>
                  </a:lnTo>
                  <a:lnTo>
                    <a:pt x="524763" y="40385"/>
                  </a:lnTo>
                  <a:lnTo>
                    <a:pt x="478027" y="40385"/>
                  </a:lnTo>
                  <a:lnTo>
                    <a:pt x="478027" y="2158"/>
                  </a:lnTo>
                  <a:close/>
                </a:path>
                <a:path w="741679" h="97155">
                  <a:moveTo>
                    <a:pt x="524763" y="53339"/>
                  </a:moveTo>
                  <a:lnTo>
                    <a:pt x="511682" y="53339"/>
                  </a:lnTo>
                  <a:lnTo>
                    <a:pt x="511682" y="94487"/>
                  </a:lnTo>
                  <a:lnTo>
                    <a:pt x="524763" y="94487"/>
                  </a:lnTo>
                  <a:lnTo>
                    <a:pt x="524763" y="53339"/>
                  </a:lnTo>
                  <a:close/>
                </a:path>
                <a:path w="741679" h="97155">
                  <a:moveTo>
                    <a:pt x="524763" y="2158"/>
                  </a:moveTo>
                  <a:lnTo>
                    <a:pt x="511682" y="2158"/>
                  </a:lnTo>
                  <a:lnTo>
                    <a:pt x="511682" y="40385"/>
                  </a:lnTo>
                  <a:lnTo>
                    <a:pt x="524763" y="40385"/>
                  </a:lnTo>
                  <a:lnTo>
                    <a:pt x="524763" y="2158"/>
                  </a:lnTo>
                  <a:close/>
                </a:path>
                <a:path w="741679" h="97155">
                  <a:moveTo>
                    <a:pt x="572515" y="0"/>
                  </a:moveTo>
                  <a:lnTo>
                    <a:pt x="540226" y="27924"/>
                  </a:lnTo>
                  <a:lnTo>
                    <a:pt x="537845" y="48386"/>
                  </a:lnTo>
                  <a:lnTo>
                    <a:pt x="538440" y="59193"/>
                  </a:lnTo>
                  <a:lnTo>
                    <a:pt x="558323" y="93487"/>
                  </a:lnTo>
                  <a:lnTo>
                    <a:pt x="572515" y="96646"/>
                  </a:lnTo>
                  <a:lnTo>
                    <a:pt x="580018" y="95859"/>
                  </a:lnTo>
                  <a:lnTo>
                    <a:pt x="586724" y="93487"/>
                  </a:lnTo>
                  <a:lnTo>
                    <a:pt x="592643" y="89521"/>
                  </a:lnTo>
                  <a:lnTo>
                    <a:pt x="597788" y="83946"/>
                  </a:lnTo>
                  <a:lnTo>
                    <a:pt x="566504" y="83946"/>
                  </a:lnTo>
                  <a:lnTo>
                    <a:pt x="561212" y="80771"/>
                  </a:lnTo>
                  <a:lnTo>
                    <a:pt x="551433" y="48386"/>
                  </a:lnTo>
                  <a:lnTo>
                    <a:pt x="551793" y="40076"/>
                  </a:lnTo>
                  <a:lnTo>
                    <a:pt x="566292" y="12826"/>
                  </a:lnTo>
                  <a:lnTo>
                    <a:pt x="597906" y="12826"/>
                  </a:lnTo>
                  <a:lnTo>
                    <a:pt x="592643" y="7125"/>
                  </a:lnTo>
                  <a:lnTo>
                    <a:pt x="586724" y="3159"/>
                  </a:lnTo>
                  <a:lnTo>
                    <a:pt x="580018" y="787"/>
                  </a:lnTo>
                  <a:lnTo>
                    <a:pt x="572515" y="0"/>
                  </a:lnTo>
                  <a:close/>
                </a:path>
                <a:path w="741679" h="97155">
                  <a:moveTo>
                    <a:pt x="597863" y="12826"/>
                  </a:moveTo>
                  <a:lnTo>
                    <a:pt x="578738" y="12826"/>
                  </a:lnTo>
                  <a:lnTo>
                    <a:pt x="583819" y="15747"/>
                  </a:lnTo>
                  <a:lnTo>
                    <a:pt x="587755" y="21716"/>
                  </a:lnTo>
                  <a:lnTo>
                    <a:pt x="590329" y="26741"/>
                  </a:lnTo>
                  <a:lnTo>
                    <a:pt x="592153" y="32861"/>
                  </a:lnTo>
                  <a:lnTo>
                    <a:pt x="593238" y="40076"/>
                  </a:lnTo>
                  <a:lnTo>
                    <a:pt x="593598" y="48386"/>
                  </a:lnTo>
                  <a:lnTo>
                    <a:pt x="593238" y="56622"/>
                  </a:lnTo>
                  <a:lnTo>
                    <a:pt x="578527" y="83946"/>
                  </a:lnTo>
                  <a:lnTo>
                    <a:pt x="597788" y="83946"/>
                  </a:lnTo>
                  <a:lnTo>
                    <a:pt x="601882" y="76997"/>
                  </a:lnTo>
                  <a:lnTo>
                    <a:pt x="604821" y="68738"/>
                  </a:lnTo>
                  <a:lnTo>
                    <a:pt x="606593" y="59193"/>
                  </a:lnTo>
                  <a:lnTo>
                    <a:pt x="607186" y="48386"/>
                  </a:lnTo>
                  <a:lnTo>
                    <a:pt x="606593" y="37506"/>
                  </a:lnTo>
                  <a:lnTo>
                    <a:pt x="604821" y="27924"/>
                  </a:lnTo>
                  <a:lnTo>
                    <a:pt x="601882" y="19651"/>
                  </a:lnTo>
                  <a:lnTo>
                    <a:pt x="597863" y="12826"/>
                  </a:lnTo>
                  <a:close/>
                </a:path>
                <a:path w="741679" h="97155">
                  <a:moveTo>
                    <a:pt x="665352" y="2158"/>
                  </a:moveTo>
                  <a:lnTo>
                    <a:pt x="621791" y="2158"/>
                  </a:lnTo>
                  <a:lnTo>
                    <a:pt x="621791" y="94487"/>
                  </a:lnTo>
                  <a:lnTo>
                    <a:pt x="635000" y="94487"/>
                  </a:lnTo>
                  <a:lnTo>
                    <a:pt x="635000" y="14985"/>
                  </a:lnTo>
                  <a:lnTo>
                    <a:pt x="665352" y="14985"/>
                  </a:lnTo>
                  <a:lnTo>
                    <a:pt x="665352" y="2158"/>
                  </a:lnTo>
                  <a:close/>
                </a:path>
                <a:path w="741679" h="97155">
                  <a:moveTo>
                    <a:pt x="706627" y="0"/>
                  </a:moveTo>
                  <a:lnTo>
                    <a:pt x="674338" y="27924"/>
                  </a:lnTo>
                  <a:lnTo>
                    <a:pt x="671956" y="48386"/>
                  </a:lnTo>
                  <a:lnTo>
                    <a:pt x="672552" y="59193"/>
                  </a:lnTo>
                  <a:lnTo>
                    <a:pt x="692435" y="93487"/>
                  </a:lnTo>
                  <a:lnTo>
                    <a:pt x="706627" y="96646"/>
                  </a:lnTo>
                  <a:lnTo>
                    <a:pt x="714130" y="95859"/>
                  </a:lnTo>
                  <a:lnTo>
                    <a:pt x="720836" y="93487"/>
                  </a:lnTo>
                  <a:lnTo>
                    <a:pt x="726755" y="89521"/>
                  </a:lnTo>
                  <a:lnTo>
                    <a:pt x="731901" y="83946"/>
                  </a:lnTo>
                  <a:lnTo>
                    <a:pt x="700616" y="83946"/>
                  </a:lnTo>
                  <a:lnTo>
                    <a:pt x="695325" y="80771"/>
                  </a:lnTo>
                  <a:lnTo>
                    <a:pt x="685546" y="48386"/>
                  </a:lnTo>
                  <a:lnTo>
                    <a:pt x="685905" y="40076"/>
                  </a:lnTo>
                  <a:lnTo>
                    <a:pt x="700404" y="12826"/>
                  </a:lnTo>
                  <a:lnTo>
                    <a:pt x="732018" y="12826"/>
                  </a:lnTo>
                  <a:lnTo>
                    <a:pt x="726755" y="7125"/>
                  </a:lnTo>
                  <a:lnTo>
                    <a:pt x="720836" y="3159"/>
                  </a:lnTo>
                  <a:lnTo>
                    <a:pt x="714130" y="787"/>
                  </a:lnTo>
                  <a:lnTo>
                    <a:pt x="706627" y="0"/>
                  </a:lnTo>
                  <a:close/>
                </a:path>
                <a:path w="741679" h="97155">
                  <a:moveTo>
                    <a:pt x="731975" y="12826"/>
                  </a:moveTo>
                  <a:lnTo>
                    <a:pt x="712851" y="12826"/>
                  </a:lnTo>
                  <a:lnTo>
                    <a:pt x="717930" y="15747"/>
                  </a:lnTo>
                  <a:lnTo>
                    <a:pt x="721867" y="21716"/>
                  </a:lnTo>
                  <a:lnTo>
                    <a:pt x="724441" y="26741"/>
                  </a:lnTo>
                  <a:lnTo>
                    <a:pt x="726265" y="32861"/>
                  </a:lnTo>
                  <a:lnTo>
                    <a:pt x="727350" y="40076"/>
                  </a:lnTo>
                  <a:lnTo>
                    <a:pt x="727709" y="48386"/>
                  </a:lnTo>
                  <a:lnTo>
                    <a:pt x="727350" y="56622"/>
                  </a:lnTo>
                  <a:lnTo>
                    <a:pt x="712639" y="83946"/>
                  </a:lnTo>
                  <a:lnTo>
                    <a:pt x="731901" y="83946"/>
                  </a:lnTo>
                  <a:lnTo>
                    <a:pt x="735994" y="76997"/>
                  </a:lnTo>
                  <a:lnTo>
                    <a:pt x="738933" y="68738"/>
                  </a:lnTo>
                  <a:lnTo>
                    <a:pt x="740705" y="59193"/>
                  </a:lnTo>
                  <a:lnTo>
                    <a:pt x="741299" y="48386"/>
                  </a:lnTo>
                  <a:lnTo>
                    <a:pt x="740705" y="37506"/>
                  </a:lnTo>
                  <a:lnTo>
                    <a:pt x="738933" y="27924"/>
                  </a:lnTo>
                  <a:lnTo>
                    <a:pt x="735994" y="19651"/>
                  </a:lnTo>
                  <a:lnTo>
                    <a:pt x="731975" y="12826"/>
                  </a:lnTo>
                  <a:close/>
                </a:path>
              </a:pathLst>
            </a:custGeom>
            <a:solidFill>
              <a:srgbClr val="000000"/>
            </a:solidFill>
          </p:spPr>
          <p:txBody>
            <a:bodyPr wrap="square" lIns="0" tIns="0" rIns="0" bIns="0" rtlCol="0"/>
            <a:lstStyle/>
            <a:p>
              <a:endParaRPr/>
            </a:p>
          </p:txBody>
        </p:sp>
        <p:pic>
          <p:nvPicPr>
            <p:cNvPr id="52" name="object 52"/>
            <p:cNvPicPr/>
            <p:nvPr/>
          </p:nvPicPr>
          <p:blipFill>
            <a:blip r:embed="rId15" cstate="print"/>
            <a:stretch>
              <a:fillRect/>
            </a:stretch>
          </p:blipFill>
          <p:spPr>
            <a:xfrm>
              <a:off x="8359647" y="2790443"/>
              <a:ext cx="895096" cy="130047"/>
            </a:xfrm>
            <a:prstGeom prst="rect">
              <a:avLst/>
            </a:prstGeom>
          </p:spPr>
        </p:pic>
        <p:sp>
          <p:nvSpPr>
            <p:cNvPr id="53" name="object 53"/>
            <p:cNvSpPr/>
            <p:nvPr/>
          </p:nvSpPr>
          <p:spPr>
            <a:xfrm>
              <a:off x="9301607" y="2832381"/>
              <a:ext cx="43815" cy="13335"/>
            </a:xfrm>
            <a:custGeom>
              <a:avLst/>
              <a:gdLst/>
              <a:ahLst/>
              <a:cxnLst/>
              <a:rect l="l" t="t" r="r" b="b"/>
              <a:pathLst>
                <a:path w="43815" h="13335">
                  <a:moveTo>
                    <a:pt x="43461" y="0"/>
                  </a:moveTo>
                  <a:lnTo>
                    <a:pt x="0" y="0"/>
                  </a:lnTo>
                  <a:lnTo>
                    <a:pt x="0" y="12799"/>
                  </a:lnTo>
                  <a:lnTo>
                    <a:pt x="43461" y="12799"/>
                  </a:lnTo>
                  <a:lnTo>
                    <a:pt x="43461" y="0"/>
                  </a:lnTo>
                  <a:close/>
                </a:path>
              </a:pathLst>
            </a:custGeom>
            <a:solidFill>
              <a:srgbClr val="000000"/>
            </a:solidFill>
          </p:spPr>
          <p:txBody>
            <a:bodyPr wrap="square" lIns="0" tIns="0" rIns="0" bIns="0" rtlCol="0"/>
            <a:lstStyle/>
            <a:p>
              <a:endParaRPr/>
            </a:p>
          </p:txBody>
        </p:sp>
        <p:pic>
          <p:nvPicPr>
            <p:cNvPr id="54" name="object 54"/>
            <p:cNvPicPr/>
            <p:nvPr/>
          </p:nvPicPr>
          <p:blipFill>
            <a:blip r:embed="rId16" cstate="print"/>
            <a:stretch>
              <a:fillRect/>
            </a:stretch>
          </p:blipFill>
          <p:spPr>
            <a:xfrm>
              <a:off x="9383268" y="2790443"/>
              <a:ext cx="156590" cy="119252"/>
            </a:xfrm>
            <a:prstGeom prst="rect">
              <a:avLst/>
            </a:prstGeom>
          </p:spPr>
        </p:pic>
        <p:sp>
          <p:nvSpPr>
            <p:cNvPr id="55" name="object 55"/>
            <p:cNvSpPr/>
            <p:nvPr/>
          </p:nvSpPr>
          <p:spPr>
            <a:xfrm>
              <a:off x="8666353" y="2756153"/>
              <a:ext cx="2334260" cy="378460"/>
            </a:xfrm>
            <a:custGeom>
              <a:avLst/>
              <a:gdLst/>
              <a:ahLst/>
              <a:cxnLst/>
              <a:rect l="l" t="t" r="r" b="b"/>
              <a:pathLst>
                <a:path w="2334259" h="378460">
                  <a:moveTo>
                    <a:pt x="71120" y="248285"/>
                  </a:moveTo>
                  <a:lnTo>
                    <a:pt x="0" y="248285"/>
                  </a:lnTo>
                  <a:lnTo>
                    <a:pt x="0" y="340614"/>
                  </a:lnTo>
                  <a:lnTo>
                    <a:pt x="15621" y="340614"/>
                  </a:lnTo>
                  <a:lnTo>
                    <a:pt x="15621" y="261112"/>
                  </a:lnTo>
                  <a:lnTo>
                    <a:pt x="55499" y="261112"/>
                  </a:lnTo>
                  <a:lnTo>
                    <a:pt x="55499" y="340614"/>
                  </a:lnTo>
                  <a:lnTo>
                    <a:pt x="71120" y="340614"/>
                  </a:lnTo>
                  <a:lnTo>
                    <a:pt x="71120" y="261112"/>
                  </a:lnTo>
                  <a:lnTo>
                    <a:pt x="71120" y="248285"/>
                  </a:lnTo>
                  <a:close/>
                </a:path>
                <a:path w="2334259" h="378460">
                  <a:moveTo>
                    <a:pt x="169672" y="293624"/>
                  </a:moveTo>
                  <a:lnTo>
                    <a:pt x="155028" y="253365"/>
                  </a:lnTo>
                  <a:lnTo>
                    <a:pt x="153543" y="252412"/>
                  </a:lnTo>
                  <a:lnTo>
                    <a:pt x="153543" y="293624"/>
                  </a:lnTo>
                  <a:lnTo>
                    <a:pt x="153162" y="302107"/>
                  </a:lnTo>
                  <a:lnTo>
                    <a:pt x="138303" y="329946"/>
                  </a:lnTo>
                  <a:lnTo>
                    <a:pt x="131572" y="329946"/>
                  </a:lnTo>
                  <a:lnTo>
                    <a:pt x="125260" y="329234"/>
                  </a:lnTo>
                  <a:lnTo>
                    <a:pt x="119316" y="327113"/>
                  </a:lnTo>
                  <a:lnTo>
                    <a:pt x="113741" y="323570"/>
                  </a:lnTo>
                  <a:lnTo>
                    <a:pt x="108585" y="318643"/>
                  </a:lnTo>
                  <a:lnTo>
                    <a:pt x="108585" y="274828"/>
                  </a:lnTo>
                  <a:lnTo>
                    <a:pt x="132207" y="258953"/>
                  </a:lnTo>
                  <a:lnTo>
                    <a:pt x="138938" y="258953"/>
                  </a:lnTo>
                  <a:lnTo>
                    <a:pt x="153543" y="293624"/>
                  </a:lnTo>
                  <a:lnTo>
                    <a:pt x="153543" y="252412"/>
                  </a:lnTo>
                  <a:lnTo>
                    <a:pt x="148983" y="249453"/>
                  </a:lnTo>
                  <a:lnTo>
                    <a:pt x="149123" y="249453"/>
                  </a:lnTo>
                  <a:lnTo>
                    <a:pt x="141770" y="246964"/>
                  </a:lnTo>
                  <a:lnTo>
                    <a:pt x="141935" y="246964"/>
                  </a:lnTo>
                  <a:lnTo>
                    <a:pt x="133604" y="246126"/>
                  </a:lnTo>
                  <a:lnTo>
                    <a:pt x="126530" y="246964"/>
                  </a:lnTo>
                  <a:lnTo>
                    <a:pt x="119989" y="249453"/>
                  </a:lnTo>
                  <a:lnTo>
                    <a:pt x="114007" y="253580"/>
                  </a:lnTo>
                  <a:lnTo>
                    <a:pt x="108585" y="259334"/>
                  </a:lnTo>
                  <a:lnTo>
                    <a:pt x="108585" y="248285"/>
                  </a:lnTo>
                  <a:lnTo>
                    <a:pt x="92964" y="248285"/>
                  </a:lnTo>
                  <a:lnTo>
                    <a:pt x="92964" y="376174"/>
                  </a:lnTo>
                  <a:lnTo>
                    <a:pt x="108585" y="376174"/>
                  </a:lnTo>
                  <a:lnTo>
                    <a:pt x="108585" y="333502"/>
                  </a:lnTo>
                  <a:lnTo>
                    <a:pt x="113715" y="337578"/>
                  </a:lnTo>
                  <a:lnTo>
                    <a:pt x="119418" y="340474"/>
                  </a:lnTo>
                  <a:lnTo>
                    <a:pt x="125666" y="342201"/>
                  </a:lnTo>
                  <a:lnTo>
                    <a:pt x="132461" y="342773"/>
                  </a:lnTo>
                  <a:lnTo>
                    <a:pt x="140195" y="341960"/>
                  </a:lnTo>
                  <a:lnTo>
                    <a:pt x="147218" y="339509"/>
                  </a:lnTo>
                  <a:lnTo>
                    <a:pt x="153530" y="335381"/>
                  </a:lnTo>
                  <a:lnTo>
                    <a:pt x="155333" y="333502"/>
                  </a:lnTo>
                  <a:lnTo>
                    <a:pt x="158762" y="329946"/>
                  </a:lnTo>
                  <a:lnTo>
                    <a:pt x="159131" y="329565"/>
                  </a:lnTo>
                  <a:lnTo>
                    <a:pt x="163715" y="322402"/>
                  </a:lnTo>
                  <a:lnTo>
                    <a:pt x="167017" y="314032"/>
                  </a:lnTo>
                  <a:lnTo>
                    <a:pt x="168998" y="304444"/>
                  </a:lnTo>
                  <a:lnTo>
                    <a:pt x="169672" y="293624"/>
                  </a:lnTo>
                  <a:close/>
                </a:path>
                <a:path w="2334259" h="378460">
                  <a:moveTo>
                    <a:pt x="264160" y="294513"/>
                  </a:moveTo>
                  <a:lnTo>
                    <a:pt x="263448" y="283641"/>
                  </a:lnTo>
                  <a:lnTo>
                    <a:pt x="261327" y="274053"/>
                  </a:lnTo>
                  <a:lnTo>
                    <a:pt x="257835" y="265785"/>
                  </a:lnTo>
                  <a:lnTo>
                    <a:pt x="253060" y="258953"/>
                  </a:lnTo>
                  <a:lnTo>
                    <a:pt x="252984" y="258826"/>
                  </a:lnTo>
                  <a:lnTo>
                    <a:pt x="248031" y="254317"/>
                  </a:lnTo>
                  <a:lnTo>
                    <a:pt x="248031" y="294513"/>
                  </a:lnTo>
                  <a:lnTo>
                    <a:pt x="247599" y="302755"/>
                  </a:lnTo>
                  <a:lnTo>
                    <a:pt x="230124" y="330073"/>
                  </a:lnTo>
                  <a:lnTo>
                    <a:pt x="215773" y="330073"/>
                  </a:lnTo>
                  <a:lnTo>
                    <a:pt x="197866" y="294513"/>
                  </a:lnTo>
                  <a:lnTo>
                    <a:pt x="198285" y="286207"/>
                  </a:lnTo>
                  <a:lnTo>
                    <a:pt x="215519" y="258953"/>
                  </a:lnTo>
                  <a:lnTo>
                    <a:pt x="230378" y="258953"/>
                  </a:lnTo>
                  <a:lnTo>
                    <a:pt x="248031" y="294513"/>
                  </a:lnTo>
                  <a:lnTo>
                    <a:pt x="248031" y="254317"/>
                  </a:lnTo>
                  <a:lnTo>
                    <a:pt x="246888" y="253263"/>
                  </a:lnTo>
                  <a:lnTo>
                    <a:pt x="239852" y="249288"/>
                  </a:lnTo>
                  <a:lnTo>
                    <a:pt x="231889" y="246926"/>
                  </a:lnTo>
                  <a:lnTo>
                    <a:pt x="223012" y="246126"/>
                  </a:lnTo>
                  <a:lnTo>
                    <a:pt x="214071" y="246926"/>
                  </a:lnTo>
                  <a:lnTo>
                    <a:pt x="184632" y="274053"/>
                  </a:lnTo>
                  <a:lnTo>
                    <a:pt x="181864" y="294513"/>
                  </a:lnTo>
                  <a:lnTo>
                    <a:pt x="182549" y="305320"/>
                  </a:lnTo>
                  <a:lnTo>
                    <a:pt x="206121" y="339623"/>
                  </a:lnTo>
                  <a:lnTo>
                    <a:pt x="223012" y="342773"/>
                  </a:lnTo>
                  <a:lnTo>
                    <a:pt x="231889" y="341985"/>
                  </a:lnTo>
                  <a:lnTo>
                    <a:pt x="261327" y="314871"/>
                  </a:lnTo>
                  <a:lnTo>
                    <a:pt x="263448" y="305320"/>
                  </a:lnTo>
                  <a:lnTo>
                    <a:pt x="264160" y="294513"/>
                  </a:lnTo>
                  <a:close/>
                </a:path>
                <a:path w="2334259" h="378460">
                  <a:moveTo>
                    <a:pt x="365760" y="327787"/>
                  </a:moveTo>
                  <a:lnTo>
                    <a:pt x="353060" y="327787"/>
                  </a:lnTo>
                  <a:lnTo>
                    <a:pt x="353060" y="261112"/>
                  </a:lnTo>
                  <a:lnTo>
                    <a:pt x="353060" y="248285"/>
                  </a:lnTo>
                  <a:lnTo>
                    <a:pt x="337439" y="248285"/>
                  </a:lnTo>
                  <a:lnTo>
                    <a:pt x="337439" y="261112"/>
                  </a:lnTo>
                  <a:lnTo>
                    <a:pt x="337439" y="327787"/>
                  </a:lnTo>
                  <a:lnTo>
                    <a:pt x="294132" y="327787"/>
                  </a:lnTo>
                  <a:lnTo>
                    <a:pt x="299313" y="315404"/>
                  </a:lnTo>
                  <a:lnTo>
                    <a:pt x="303276" y="300177"/>
                  </a:lnTo>
                  <a:lnTo>
                    <a:pt x="305981" y="282067"/>
                  </a:lnTo>
                  <a:lnTo>
                    <a:pt x="307467" y="261112"/>
                  </a:lnTo>
                  <a:lnTo>
                    <a:pt x="337439" y="261112"/>
                  </a:lnTo>
                  <a:lnTo>
                    <a:pt x="337439" y="248285"/>
                  </a:lnTo>
                  <a:lnTo>
                    <a:pt x="291973" y="248285"/>
                  </a:lnTo>
                  <a:lnTo>
                    <a:pt x="291973" y="252730"/>
                  </a:lnTo>
                  <a:lnTo>
                    <a:pt x="291007" y="276999"/>
                  </a:lnTo>
                  <a:lnTo>
                    <a:pt x="288137" y="297599"/>
                  </a:lnTo>
                  <a:lnTo>
                    <a:pt x="283337" y="314528"/>
                  </a:lnTo>
                  <a:lnTo>
                    <a:pt x="276606" y="327787"/>
                  </a:lnTo>
                  <a:lnTo>
                    <a:pt x="268859" y="327787"/>
                  </a:lnTo>
                  <a:lnTo>
                    <a:pt x="268859" y="365379"/>
                  </a:lnTo>
                  <a:lnTo>
                    <a:pt x="284353" y="365379"/>
                  </a:lnTo>
                  <a:lnTo>
                    <a:pt x="284353" y="340614"/>
                  </a:lnTo>
                  <a:lnTo>
                    <a:pt x="350139" y="340614"/>
                  </a:lnTo>
                  <a:lnTo>
                    <a:pt x="350139" y="365379"/>
                  </a:lnTo>
                  <a:lnTo>
                    <a:pt x="365760" y="365379"/>
                  </a:lnTo>
                  <a:lnTo>
                    <a:pt x="365760" y="340614"/>
                  </a:lnTo>
                  <a:lnTo>
                    <a:pt x="365760" y="327787"/>
                  </a:lnTo>
                  <a:close/>
                </a:path>
                <a:path w="2334259" h="378460">
                  <a:moveTo>
                    <a:pt x="450342" y="248285"/>
                  </a:moveTo>
                  <a:lnTo>
                    <a:pt x="433451" y="248285"/>
                  </a:lnTo>
                  <a:lnTo>
                    <a:pt x="410210" y="320548"/>
                  </a:lnTo>
                  <a:lnTo>
                    <a:pt x="386969" y="248285"/>
                  </a:lnTo>
                  <a:lnTo>
                    <a:pt x="370205" y="248285"/>
                  </a:lnTo>
                  <a:lnTo>
                    <a:pt x="386207" y="293116"/>
                  </a:lnTo>
                  <a:lnTo>
                    <a:pt x="403352" y="340614"/>
                  </a:lnTo>
                  <a:lnTo>
                    <a:pt x="399376" y="350367"/>
                  </a:lnTo>
                  <a:lnTo>
                    <a:pt x="394881" y="357301"/>
                  </a:lnTo>
                  <a:lnTo>
                    <a:pt x="389902" y="361467"/>
                  </a:lnTo>
                  <a:lnTo>
                    <a:pt x="384429" y="362839"/>
                  </a:lnTo>
                  <a:lnTo>
                    <a:pt x="381889" y="362839"/>
                  </a:lnTo>
                  <a:lnTo>
                    <a:pt x="379349" y="362458"/>
                  </a:lnTo>
                  <a:lnTo>
                    <a:pt x="376936" y="361696"/>
                  </a:lnTo>
                  <a:lnTo>
                    <a:pt x="376936" y="376809"/>
                  </a:lnTo>
                  <a:lnTo>
                    <a:pt x="379730" y="377698"/>
                  </a:lnTo>
                  <a:lnTo>
                    <a:pt x="383159" y="378079"/>
                  </a:lnTo>
                  <a:lnTo>
                    <a:pt x="392303" y="378079"/>
                  </a:lnTo>
                  <a:lnTo>
                    <a:pt x="396748" y="376428"/>
                  </a:lnTo>
                  <a:lnTo>
                    <a:pt x="403860" y="369824"/>
                  </a:lnTo>
                  <a:lnTo>
                    <a:pt x="406781" y="365760"/>
                  </a:lnTo>
                  <a:lnTo>
                    <a:pt x="408190" y="362839"/>
                  </a:lnTo>
                  <a:lnTo>
                    <a:pt x="409067" y="361061"/>
                  </a:lnTo>
                  <a:lnTo>
                    <a:pt x="411353" y="356235"/>
                  </a:lnTo>
                  <a:lnTo>
                    <a:pt x="414020" y="349377"/>
                  </a:lnTo>
                  <a:lnTo>
                    <a:pt x="417195" y="340614"/>
                  </a:lnTo>
                  <a:lnTo>
                    <a:pt x="424395" y="320548"/>
                  </a:lnTo>
                  <a:lnTo>
                    <a:pt x="450342" y="248285"/>
                  </a:lnTo>
                  <a:close/>
                </a:path>
                <a:path w="2334259" h="378460">
                  <a:moveTo>
                    <a:pt x="535813" y="340614"/>
                  </a:moveTo>
                  <a:lnTo>
                    <a:pt x="506260" y="295529"/>
                  </a:lnTo>
                  <a:lnTo>
                    <a:pt x="501103" y="287655"/>
                  </a:lnTo>
                  <a:lnTo>
                    <a:pt x="499110" y="284607"/>
                  </a:lnTo>
                  <a:lnTo>
                    <a:pt x="532384" y="248285"/>
                  </a:lnTo>
                  <a:lnTo>
                    <a:pt x="512699" y="248285"/>
                  </a:lnTo>
                  <a:lnTo>
                    <a:pt x="478917" y="287655"/>
                  </a:lnTo>
                  <a:lnTo>
                    <a:pt x="478917" y="248285"/>
                  </a:lnTo>
                  <a:lnTo>
                    <a:pt x="463296" y="248285"/>
                  </a:lnTo>
                  <a:lnTo>
                    <a:pt x="463296" y="340614"/>
                  </a:lnTo>
                  <a:lnTo>
                    <a:pt x="478917" y="340614"/>
                  </a:lnTo>
                  <a:lnTo>
                    <a:pt x="478917" y="306705"/>
                  </a:lnTo>
                  <a:lnTo>
                    <a:pt x="489077" y="295529"/>
                  </a:lnTo>
                  <a:lnTo>
                    <a:pt x="517144" y="340614"/>
                  </a:lnTo>
                  <a:lnTo>
                    <a:pt x="535813" y="340614"/>
                  </a:lnTo>
                  <a:close/>
                </a:path>
                <a:path w="2334259" h="378460">
                  <a:moveTo>
                    <a:pt x="632460" y="327787"/>
                  </a:moveTo>
                  <a:lnTo>
                    <a:pt x="619760" y="327787"/>
                  </a:lnTo>
                  <a:lnTo>
                    <a:pt x="619760" y="248285"/>
                  </a:lnTo>
                  <a:lnTo>
                    <a:pt x="604139" y="248285"/>
                  </a:lnTo>
                  <a:lnTo>
                    <a:pt x="604139" y="327787"/>
                  </a:lnTo>
                  <a:lnTo>
                    <a:pt x="564261" y="327787"/>
                  </a:lnTo>
                  <a:lnTo>
                    <a:pt x="564261" y="248285"/>
                  </a:lnTo>
                  <a:lnTo>
                    <a:pt x="548640" y="248285"/>
                  </a:lnTo>
                  <a:lnTo>
                    <a:pt x="548640" y="340614"/>
                  </a:lnTo>
                  <a:lnTo>
                    <a:pt x="616839" y="340614"/>
                  </a:lnTo>
                  <a:lnTo>
                    <a:pt x="616839" y="365379"/>
                  </a:lnTo>
                  <a:lnTo>
                    <a:pt x="632460" y="365379"/>
                  </a:lnTo>
                  <a:lnTo>
                    <a:pt x="632460" y="327787"/>
                  </a:lnTo>
                  <a:close/>
                </a:path>
                <a:path w="2334259" h="378460">
                  <a:moveTo>
                    <a:pt x="717804" y="248285"/>
                  </a:moveTo>
                  <a:lnTo>
                    <a:pt x="701040" y="248285"/>
                  </a:lnTo>
                  <a:lnTo>
                    <a:pt x="661797" y="318516"/>
                  </a:lnTo>
                  <a:lnTo>
                    <a:pt x="661797" y="248285"/>
                  </a:lnTo>
                  <a:lnTo>
                    <a:pt x="646176" y="248285"/>
                  </a:lnTo>
                  <a:lnTo>
                    <a:pt x="646176" y="340614"/>
                  </a:lnTo>
                  <a:lnTo>
                    <a:pt x="662940" y="340614"/>
                  </a:lnTo>
                  <a:lnTo>
                    <a:pt x="675284" y="318516"/>
                  </a:lnTo>
                  <a:lnTo>
                    <a:pt x="702183" y="270383"/>
                  </a:lnTo>
                  <a:lnTo>
                    <a:pt x="702183" y="340614"/>
                  </a:lnTo>
                  <a:lnTo>
                    <a:pt x="717804" y="340614"/>
                  </a:lnTo>
                  <a:lnTo>
                    <a:pt x="717804" y="270383"/>
                  </a:lnTo>
                  <a:lnTo>
                    <a:pt x="717804" y="248285"/>
                  </a:lnTo>
                  <a:close/>
                </a:path>
                <a:path w="2334259" h="378460">
                  <a:moveTo>
                    <a:pt x="810768" y="248285"/>
                  </a:moveTo>
                  <a:lnTo>
                    <a:pt x="794004" y="248285"/>
                  </a:lnTo>
                  <a:lnTo>
                    <a:pt x="754761" y="318516"/>
                  </a:lnTo>
                  <a:lnTo>
                    <a:pt x="754761" y="248285"/>
                  </a:lnTo>
                  <a:lnTo>
                    <a:pt x="739140" y="248285"/>
                  </a:lnTo>
                  <a:lnTo>
                    <a:pt x="739140" y="340614"/>
                  </a:lnTo>
                  <a:lnTo>
                    <a:pt x="755904" y="340614"/>
                  </a:lnTo>
                  <a:lnTo>
                    <a:pt x="768248" y="318516"/>
                  </a:lnTo>
                  <a:lnTo>
                    <a:pt x="795147" y="270383"/>
                  </a:lnTo>
                  <a:lnTo>
                    <a:pt x="795147" y="340614"/>
                  </a:lnTo>
                  <a:lnTo>
                    <a:pt x="810768" y="340614"/>
                  </a:lnTo>
                  <a:lnTo>
                    <a:pt x="810768" y="270383"/>
                  </a:lnTo>
                  <a:lnTo>
                    <a:pt x="810768" y="248285"/>
                  </a:lnTo>
                  <a:close/>
                </a:path>
                <a:path w="2334259" h="378460">
                  <a:moveTo>
                    <a:pt x="989584" y="2921"/>
                  </a:moveTo>
                  <a:lnTo>
                    <a:pt x="922655" y="2921"/>
                  </a:lnTo>
                  <a:lnTo>
                    <a:pt x="922655" y="25654"/>
                  </a:lnTo>
                  <a:lnTo>
                    <a:pt x="967105" y="25654"/>
                  </a:lnTo>
                  <a:lnTo>
                    <a:pt x="960577" y="36817"/>
                  </a:lnTo>
                  <a:lnTo>
                    <a:pt x="945134" y="74803"/>
                  </a:lnTo>
                  <a:lnTo>
                    <a:pt x="937056" y="115481"/>
                  </a:lnTo>
                  <a:lnTo>
                    <a:pt x="936371" y="128778"/>
                  </a:lnTo>
                  <a:lnTo>
                    <a:pt x="955167" y="128778"/>
                  </a:lnTo>
                  <a:lnTo>
                    <a:pt x="955446" y="120040"/>
                  </a:lnTo>
                  <a:lnTo>
                    <a:pt x="956284" y="110744"/>
                  </a:lnTo>
                  <a:lnTo>
                    <a:pt x="965149" y="69557"/>
                  </a:lnTo>
                  <a:lnTo>
                    <a:pt x="981176" y="33070"/>
                  </a:lnTo>
                  <a:lnTo>
                    <a:pt x="989584" y="20701"/>
                  </a:lnTo>
                  <a:lnTo>
                    <a:pt x="989584" y="2921"/>
                  </a:lnTo>
                  <a:close/>
                </a:path>
                <a:path w="2334259" h="378460">
                  <a:moveTo>
                    <a:pt x="1068070" y="65786"/>
                  </a:moveTo>
                  <a:lnTo>
                    <a:pt x="1067447" y="48958"/>
                  </a:lnTo>
                  <a:lnTo>
                    <a:pt x="1065618" y="34925"/>
                  </a:lnTo>
                  <a:lnTo>
                    <a:pt x="1065593" y="34671"/>
                  </a:lnTo>
                  <a:lnTo>
                    <a:pt x="1047496" y="3708"/>
                  </a:lnTo>
                  <a:lnTo>
                    <a:pt x="1047496" y="55435"/>
                  </a:lnTo>
                  <a:lnTo>
                    <a:pt x="1047496" y="76225"/>
                  </a:lnTo>
                  <a:lnTo>
                    <a:pt x="1047229" y="82626"/>
                  </a:lnTo>
                  <a:lnTo>
                    <a:pt x="1047127" y="85013"/>
                  </a:lnTo>
                  <a:lnTo>
                    <a:pt x="1046543" y="91579"/>
                  </a:lnTo>
                  <a:lnTo>
                    <a:pt x="1046492" y="92176"/>
                  </a:lnTo>
                  <a:lnTo>
                    <a:pt x="1045743" y="96685"/>
                  </a:lnTo>
                  <a:lnTo>
                    <a:pt x="1045705" y="96926"/>
                  </a:lnTo>
                  <a:lnTo>
                    <a:pt x="1045591" y="97663"/>
                  </a:lnTo>
                  <a:lnTo>
                    <a:pt x="1044651" y="102235"/>
                  </a:lnTo>
                  <a:lnTo>
                    <a:pt x="1044575" y="102616"/>
                  </a:lnTo>
                  <a:lnTo>
                    <a:pt x="1043051" y="106045"/>
                  </a:lnTo>
                  <a:lnTo>
                    <a:pt x="1039368" y="109728"/>
                  </a:lnTo>
                  <a:lnTo>
                    <a:pt x="1037336" y="110617"/>
                  </a:lnTo>
                  <a:lnTo>
                    <a:pt x="1032637" y="110617"/>
                  </a:lnTo>
                  <a:lnTo>
                    <a:pt x="1030478" y="109728"/>
                  </a:lnTo>
                  <a:lnTo>
                    <a:pt x="1028700" y="107823"/>
                  </a:lnTo>
                  <a:lnTo>
                    <a:pt x="1026795" y="106045"/>
                  </a:lnTo>
                  <a:lnTo>
                    <a:pt x="1025271" y="102235"/>
                  </a:lnTo>
                  <a:lnTo>
                    <a:pt x="1024178" y="96926"/>
                  </a:lnTo>
                  <a:lnTo>
                    <a:pt x="1023391" y="92176"/>
                  </a:lnTo>
                  <a:lnTo>
                    <a:pt x="1023289" y="91579"/>
                  </a:lnTo>
                  <a:lnTo>
                    <a:pt x="1022718" y="85013"/>
                  </a:lnTo>
                  <a:lnTo>
                    <a:pt x="1022337" y="76225"/>
                  </a:lnTo>
                  <a:lnTo>
                    <a:pt x="1022350" y="55435"/>
                  </a:lnTo>
                  <a:lnTo>
                    <a:pt x="1022654" y="48958"/>
                  </a:lnTo>
                  <a:lnTo>
                    <a:pt x="1022756" y="46609"/>
                  </a:lnTo>
                  <a:lnTo>
                    <a:pt x="1023353" y="40005"/>
                  </a:lnTo>
                  <a:lnTo>
                    <a:pt x="1023391" y="39471"/>
                  </a:lnTo>
                  <a:lnTo>
                    <a:pt x="1024089" y="34925"/>
                  </a:lnTo>
                  <a:lnTo>
                    <a:pt x="1032637" y="20955"/>
                  </a:lnTo>
                  <a:lnTo>
                    <a:pt x="1037336" y="20955"/>
                  </a:lnTo>
                  <a:lnTo>
                    <a:pt x="1045781" y="34671"/>
                  </a:lnTo>
                  <a:lnTo>
                    <a:pt x="1045845" y="34925"/>
                  </a:lnTo>
                  <a:lnTo>
                    <a:pt x="1046518" y="39471"/>
                  </a:lnTo>
                  <a:lnTo>
                    <a:pt x="1046594" y="40005"/>
                  </a:lnTo>
                  <a:lnTo>
                    <a:pt x="1047140" y="46609"/>
                  </a:lnTo>
                  <a:lnTo>
                    <a:pt x="1047496" y="55435"/>
                  </a:lnTo>
                  <a:lnTo>
                    <a:pt x="1047496" y="3708"/>
                  </a:lnTo>
                  <a:lnTo>
                    <a:pt x="1041946" y="1473"/>
                  </a:lnTo>
                  <a:lnTo>
                    <a:pt x="1034923" y="635"/>
                  </a:lnTo>
                  <a:lnTo>
                    <a:pt x="1027861" y="1473"/>
                  </a:lnTo>
                  <a:lnTo>
                    <a:pt x="1004252" y="34671"/>
                  </a:lnTo>
                  <a:lnTo>
                    <a:pt x="1001776" y="65532"/>
                  </a:lnTo>
                  <a:lnTo>
                    <a:pt x="1002360" y="82626"/>
                  </a:lnTo>
                  <a:lnTo>
                    <a:pt x="1015847" y="122910"/>
                  </a:lnTo>
                  <a:lnTo>
                    <a:pt x="1028014" y="130136"/>
                  </a:lnTo>
                  <a:lnTo>
                    <a:pt x="1028433" y="130136"/>
                  </a:lnTo>
                  <a:lnTo>
                    <a:pt x="1034923" y="130937"/>
                  </a:lnTo>
                  <a:lnTo>
                    <a:pt x="1061504" y="110617"/>
                  </a:lnTo>
                  <a:lnTo>
                    <a:pt x="1062443" y="108673"/>
                  </a:lnTo>
                  <a:lnTo>
                    <a:pt x="1065568" y="96926"/>
                  </a:lnTo>
                  <a:lnTo>
                    <a:pt x="1067447" y="82626"/>
                  </a:lnTo>
                  <a:lnTo>
                    <a:pt x="1068070" y="65786"/>
                  </a:lnTo>
                  <a:close/>
                </a:path>
                <a:path w="2334259" h="378460">
                  <a:moveTo>
                    <a:pt x="1183132" y="36322"/>
                  </a:moveTo>
                  <a:lnTo>
                    <a:pt x="1116203" y="36322"/>
                  </a:lnTo>
                  <a:lnTo>
                    <a:pt x="1116203" y="56134"/>
                  </a:lnTo>
                  <a:lnTo>
                    <a:pt x="1139825" y="56134"/>
                  </a:lnTo>
                  <a:lnTo>
                    <a:pt x="1139825" y="128778"/>
                  </a:lnTo>
                  <a:lnTo>
                    <a:pt x="1159383" y="128778"/>
                  </a:lnTo>
                  <a:lnTo>
                    <a:pt x="1159383" y="56134"/>
                  </a:lnTo>
                  <a:lnTo>
                    <a:pt x="1183132" y="56134"/>
                  </a:lnTo>
                  <a:lnTo>
                    <a:pt x="1183132" y="36322"/>
                  </a:lnTo>
                  <a:close/>
                </a:path>
                <a:path w="2334259" h="378460">
                  <a:moveTo>
                    <a:pt x="1266571" y="95631"/>
                  </a:moveTo>
                  <a:lnTo>
                    <a:pt x="1265237" y="90551"/>
                  </a:lnTo>
                  <a:lnTo>
                    <a:pt x="1265174" y="90297"/>
                  </a:lnTo>
                  <a:lnTo>
                    <a:pt x="1264856" y="89789"/>
                  </a:lnTo>
                  <a:lnTo>
                    <a:pt x="1246378" y="75234"/>
                  </a:lnTo>
                  <a:lnTo>
                    <a:pt x="1246378" y="97028"/>
                  </a:lnTo>
                  <a:lnTo>
                    <a:pt x="1246378" y="105664"/>
                  </a:lnTo>
                  <a:lnTo>
                    <a:pt x="1245362" y="108585"/>
                  </a:lnTo>
                  <a:lnTo>
                    <a:pt x="1241044" y="112395"/>
                  </a:lnTo>
                  <a:lnTo>
                    <a:pt x="1237615" y="113284"/>
                  </a:lnTo>
                  <a:lnTo>
                    <a:pt x="1214755" y="113284"/>
                  </a:lnTo>
                  <a:lnTo>
                    <a:pt x="1214755" y="89789"/>
                  </a:lnTo>
                  <a:lnTo>
                    <a:pt x="1234567" y="89789"/>
                  </a:lnTo>
                  <a:lnTo>
                    <a:pt x="1239520" y="90551"/>
                  </a:lnTo>
                  <a:lnTo>
                    <a:pt x="1242314" y="92202"/>
                  </a:lnTo>
                  <a:lnTo>
                    <a:pt x="1244981" y="93853"/>
                  </a:lnTo>
                  <a:lnTo>
                    <a:pt x="1246378" y="97028"/>
                  </a:lnTo>
                  <a:lnTo>
                    <a:pt x="1246378" y="75234"/>
                  </a:lnTo>
                  <a:lnTo>
                    <a:pt x="1242060" y="74676"/>
                  </a:lnTo>
                  <a:lnTo>
                    <a:pt x="1214755" y="74676"/>
                  </a:lnTo>
                  <a:lnTo>
                    <a:pt x="1214755" y="36322"/>
                  </a:lnTo>
                  <a:lnTo>
                    <a:pt x="1195197" y="36322"/>
                  </a:lnTo>
                  <a:lnTo>
                    <a:pt x="1195197" y="128778"/>
                  </a:lnTo>
                  <a:lnTo>
                    <a:pt x="1246886" y="128778"/>
                  </a:lnTo>
                  <a:lnTo>
                    <a:pt x="1254252" y="126492"/>
                  </a:lnTo>
                  <a:lnTo>
                    <a:pt x="1259205" y="122047"/>
                  </a:lnTo>
                  <a:lnTo>
                    <a:pt x="1264031" y="117475"/>
                  </a:lnTo>
                  <a:lnTo>
                    <a:pt x="1265631" y="113284"/>
                  </a:lnTo>
                  <a:lnTo>
                    <a:pt x="1266571" y="110871"/>
                  </a:lnTo>
                  <a:lnTo>
                    <a:pt x="1266571" y="95631"/>
                  </a:lnTo>
                  <a:close/>
                </a:path>
                <a:path w="2334259" h="378460">
                  <a:moveTo>
                    <a:pt x="1297305" y="36322"/>
                  </a:moveTo>
                  <a:lnTo>
                    <a:pt x="1277747" y="36322"/>
                  </a:lnTo>
                  <a:lnTo>
                    <a:pt x="1277747" y="128778"/>
                  </a:lnTo>
                  <a:lnTo>
                    <a:pt x="1297305" y="128778"/>
                  </a:lnTo>
                  <a:lnTo>
                    <a:pt x="1297305" y="36322"/>
                  </a:lnTo>
                  <a:close/>
                </a:path>
                <a:path w="2334259" h="378460">
                  <a:moveTo>
                    <a:pt x="1380871" y="97409"/>
                  </a:moveTo>
                  <a:lnTo>
                    <a:pt x="1361694" y="93345"/>
                  </a:lnTo>
                  <a:lnTo>
                    <a:pt x="1360716" y="99568"/>
                  </a:lnTo>
                  <a:lnTo>
                    <a:pt x="1360678" y="99822"/>
                  </a:lnTo>
                  <a:lnTo>
                    <a:pt x="1359027" y="104267"/>
                  </a:lnTo>
                  <a:lnTo>
                    <a:pt x="1356614" y="106934"/>
                  </a:lnTo>
                  <a:lnTo>
                    <a:pt x="1354328" y="109601"/>
                  </a:lnTo>
                  <a:lnTo>
                    <a:pt x="1351280" y="110871"/>
                  </a:lnTo>
                  <a:lnTo>
                    <a:pt x="1342517" y="110871"/>
                  </a:lnTo>
                  <a:lnTo>
                    <a:pt x="1338580" y="108712"/>
                  </a:lnTo>
                  <a:lnTo>
                    <a:pt x="1332738" y="99568"/>
                  </a:lnTo>
                  <a:lnTo>
                    <a:pt x="1331214" y="91821"/>
                  </a:lnTo>
                  <a:lnTo>
                    <a:pt x="1331214" y="70993"/>
                  </a:lnTo>
                  <a:lnTo>
                    <a:pt x="1332738" y="64008"/>
                  </a:lnTo>
                  <a:lnTo>
                    <a:pt x="1335532" y="59817"/>
                  </a:lnTo>
                  <a:lnTo>
                    <a:pt x="1338453" y="55626"/>
                  </a:lnTo>
                  <a:lnTo>
                    <a:pt x="1342390" y="53467"/>
                  </a:lnTo>
                  <a:lnTo>
                    <a:pt x="1350899" y="53467"/>
                  </a:lnTo>
                  <a:lnTo>
                    <a:pt x="1353947" y="54737"/>
                  </a:lnTo>
                  <a:lnTo>
                    <a:pt x="1358519" y="59563"/>
                  </a:lnTo>
                  <a:lnTo>
                    <a:pt x="1359916" y="63246"/>
                  </a:lnTo>
                  <a:lnTo>
                    <a:pt x="1360678" y="67945"/>
                  </a:lnTo>
                  <a:lnTo>
                    <a:pt x="1379855" y="63627"/>
                  </a:lnTo>
                  <a:lnTo>
                    <a:pt x="1377619" y="54000"/>
                  </a:lnTo>
                  <a:lnTo>
                    <a:pt x="1377569" y="53721"/>
                  </a:lnTo>
                  <a:lnTo>
                    <a:pt x="1377429" y="53467"/>
                  </a:lnTo>
                  <a:lnTo>
                    <a:pt x="1373759" y="46355"/>
                  </a:lnTo>
                  <a:lnTo>
                    <a:pt x="1363091" y="36703"/>
                  </a:lnTo>
                  <a:lnTo>
                    <a:pt x="1355979" y="34163"/>
                  </a:lnTo>
                  <a:lnTo>
                    <a:pt x="1346962" y="34163"/>
                  </a:lnTo>
                  <a:lnTo>
                    <a:pt x="1313535" y="62268"/>
                  </a:lnTo>
                  <a:lnTo>
                    <a:pt x="1311148" y="82677"/>
                  </a:lnTo>
                  <a:lnTo>
                    <a:pt x="1311656" y="91821"/>
                  </a:lnTo>
                  <a:lnTo>
                    <a:pt x="1311744" y="93345"/>
                  </a:lnTo>
                  <a:lnTo>
                    <a:pt x="1313535" y="102781"/>
                  </a:lnTo>
                  <a:lnTo>
                    <a:pt x="1316494" y="110871"/>
                  </a:lnTo>
                  <a:lnTo>
                    <a:pt x="1316558" y="111048"/>
                  </a:lnTo>
                  <a:lnTo>
                    <a:pt x="1346581" y="130810"/>
                  </a:lnTo>
                  <a:lnTo>
                    <a:pt x="1356106" y="130810"/>
                  </a:lnTo>
                  <a:lnTo>
                    <a:pt x="1376895" y="110871"/>
                  </a:lnTo>
                  <a:lnTo>
                    <a:pt x="1379004" y="105194"/>
                  </a:lnTo>
                  <a:lnTo>
                    <a:pt x="1380871" y="97409"/>
                  </a:lnTo>
                  <a:close/>
                </a:path>
                <a:path w="2334259" h="378460">
                  <a:moveTo>
                    <a:pt x="1412748" y="104267"/>
                  </a:moveTo>
                  <a:lnTo>
                    <a:pt x="1393190" y="104267"/>
                  </a:lnTo>
                  <a:lnTo>
                    <a:pt x="1393190" y="128778"/>
                  </a:lnTo>
                  <a:lnTo>
                    <a:pt x="1412748" y="128778"/>
                  </a:lnTo>
                  <a:lnTo>
                    <a:pt x="1412748" y="104267"/>
                  </a:lnTo>
                  <a:close/>
                </a:path>
                <a:path w="2334259" h="378460">
                  <a:moveTo>
                    <a:pt x="1532128" y="36322"/>
                  </a:moveTo>
                  <a:lnTo>
                    <a:pt x="1465199" y="36322"/>
                  </a:lnTo>
                  <a:lnTo>
                    <a:pt x="1465199" y="56134"/>
                  </a:lnTo>
                  <a:lnTo>
                    <a:pt x="1488821" y="56134"/>
                  </a:lnTo>
                  <a:lnTo>
                    <a:pt x="1488821" y="128778"/>
                  </a:lnTo>
                  <a:lnTo>
                    <a:pt x="1508379" y="128778"/>
                  </a:lnTo>
                  <a:lnTo>
                    <a:pt x="1508379" y="56134"/>
                  </a:lnTo>
                  <a:lnTo>
                    <a:pt x="1532128" y="56134"/>
                  </a:lnTo>
                  <a:lnTo>
                    <a:pt x="1532128" y="36322"/>
                  </a:lnTo>
                  <a:close/>
                </a:path>
                <a:path w="2334259" h="378460">
                  <a:moveTo>
                    <a:pt x="1615795" y="82550"/>
                  </a:moveTo>
                  <a:lnTo>
                    <a:pt x="1599361" y="41884"/>
                  </a:lnTo>
                  <a:lnTo>
                    <a:pt x="1595755" y="39509"/>
                  </a:lnTo>
                  <a:lnTo>
                    <a:pt x="1595755" y="91694"/>
                  </a:lnTo>
                  <a:lnTo>
                    <a:pt x="1593977" y="98679"/>
                  </a:lnTo>
                  <a:lnTo>
                    <a:pt x="1590548" y="103632"/>
                  </a:lnTo>
                  <a:lnTo>
                    <a:pt x="1586992" y="108458"/>
                  </a:lnTo>
                  <a:lnTo>
                    <a:pt x="1582801" y="110871"/>
                  </a:lnTo>
                  <a:lnTo>
                    <a:pt x="1572514" y="110871"/>
                  </a:lnTo>
                  <a:lnTo>
                    <a:pt x="1568196" y="108458"/>
                  </a:lnTo>
                  <a:lnTo>
                    <a:pt x="1564767" y="103632"/>
                  </a:lnTo>
                  <a:lnTo>
                    <a:pt x="1561338" y="98679"/>
                  </a:lnTo>
                  <a:lnTo>
                    <a:pt x="1559560" y="91694"/>
                  </a:lnTo>
                  <a:lnTo>
                    <a:pt x="1559623" y="73152"/>
                  </a:lnTo>
                  <a:lnTo>
                    <a:pt x="1561338" y="66294"/>
                  </a:lnTo>
                  <a:lnTo>
                    <a:pt x="1568196" y="56642"/>
                  </a:lnTo>
                  <a:lnTo>
                    <a:pt x="1572514" y="54102"/>
                  </a:lnTo>
                  <a:lnTo>
                    <a:pt x="1582801" y="54102"/>
                  </a:lnTo>
                  <a:lnTo>
                    <a:pt x="1595755" y="91694"/>
                  </a:lnTo>
                  <a:lnTo>
                    <a:pt x="1595755" y="39509"/>
                  </a:lnTo>
                  <a:lnTo>
                    <a:pt x="1592846" y="37592"/>
                  </a:lnTo>
                  <a:lnTo>
                    <a:pt x="1585595" y="35026"/>
                  </a:lnTo>
                  <a:lnTo>
                    <a:pt x="1577594" y="34163"/>
                  </a:lnTo>
                  <a:lnTo>
                    <a:pt x="1570355" y="34163"/>
                  </a:lnTo>
                  <a:lnTo>
                    <a:pt x="1563751" y="36195"/>
                  </a:lnTo>
                  <a:lnTo>
                    <a:pt x="1557909" y="40259"/>
                  </a:lnTo>
                  <a:lnTo>
                    <a:pt x="1552067" y="44196"/>
                  </a:lnTo>
                  <a:lnTo>
                    <a:pt x="1547495" y="50038"/>
                  </a:lnTo>
                  <a:lnTo>
                    <a:pt x="1541145" y="65278"/>
                  </a:lnTo>
                  <a:lnTo>
                    <a:pt x="1539659" y="72351"/>
                  </a:lnTo>
                  <a:lnTo>
                    <a:pt x="1539544" y="82550"/>
                  </a:lnTo>
                  <a:lnTo>
                    <a:pt x="1539798" y="88900"/>
                  </a:lnTo>
                  <a:lnTo>
                    <a:pt x="1558290" y="125095"/>
                  </a:lnTo>
                  <a:lnTo>
                    <a:pt x="1570990" y="130810"/>
                  </a:lnTo>
                  <a:lnTo>
                    <a:pt x="1577721" y="130810"/>
                  </a:lnTo>
                  <a:lnTo>
                    <a:pt x="1609013" y="110871"/>
                  </a:lnTo>
                  <a:lnTo>
                    <a:pt x="1609763" y="109715"/>
                  </a:lnTo>
                  <a:lnTo>
                    <a:pt x="1613128" y="101460"/>
                  </a:lnTo>
                  <a:lnTo>
                    <a:pt x="1615147" y="92329"/>
                  </a:lnTo>
                  <a:lnTo>
                    <a:pt x="1615795" y="82550"/>
                  </a:lnTo>
                  <a:close/>
                </a:path>
                <a:path w="2334259" h="378460">
                  <a:moveTo>
                    <a:pt x="1695831" y="36322"/>
                  </a:moveTo>
                  <a:lnTo>
                    <a:pt x="1676146" y="36322"/>
                  </a:lnTo>
                  <a:lnTo>
                    <a:pt x="1676146" y="70231"/>
                  </a:lnTo>
                  <a:lnTo>
                    <a:pt x="1648206" y="70231"/>
                  </a:lnTo>
                  <a:lnTo>
                    <a:pt x="1648206" y="36322"/>
                  </a:lnTo>
                  <a:lnTo>
                    <a:pt x="1628648" y="36322"/>
                  </a:lnTo>
                  <a:lnTo>
                    <a:pt x="1628648" y="128778"/>
                  </a:lnTo>
                  <a:lnTo>
                    <a:pt x="1648206" y="128778"/>
                  </a:lnTo>
                  <a:lnTo>
                    <a:pt x="1648206" y="89916"/>
                  </a:lnTo>
                  <a:lnTo>
                    <a:pt x="1676146" y="89916"/>
                  </a:lnTo>
                  <a:lnTo>
                    <a:pt x="1676146" y="128778"/>
                  </a:lnTo>
                  <a:lnTo>
                    <a:pt x="1695831" y="128778"/>
                  </a:lnTo>
                  <a:lnTo>
                    <a:pt x="1695831" y="89916"/>
                  </a:lnTo>
                  <a:lnTo>
                    <a:pt x="1695831" y="70231"/>
                  </a:lnTo>
                  <a:lnTo>
                    <a:pt x="1695831" y="36322"/>
                  </a:lnTo>
                  <a:close/>
                </a:path>
                <a:path w="2334259" h="378460">
                  <a:moveTo>
                    <a:pt x="1782699" y="36322"/>
                  </a:moveTo>
                  <a:lnTo>
                    <a:pt x="1763014" y="36322"/>
                  </a:lnTo>
                  <a:lnTo>
                    <a:pt x="1763014" y="70231"/>
                  </a:lnTo>
                  <a:lnTo>
                    <a:pt x="1735074" y="70231"/>
                  </a:lnTo>
                  <a:lnTo>
                    <a:pt x="1735074" y="36322"/>
                  </a:lnTo>
                  <a:lnTo>
                    <a:pt x="1715516" y="36322"/>
                  </a:lnTo>
                  <a:lnTo>
                    <a:pt x="1715516" y="128778"/>
                  </a:lnTo>
                  <a:lnTo>
                    <a:pt x="1735074" y="128778"/>
                  </a:lnTo>
                  <a:lnTo>
                    <a:pt x="1735074" y="89916"/>
                  </a:lnTo>
                  <a:lnTo>
                    <a:pt x="1763014" y="89916"/>
                  </a:lnTo>
                  <a:lnTo>
                    <a:pt x="1763014" y="128778"/>
                  </a:lnTo>
                  <a:lnTo>
                    <a:pt x="1782699" y="128778"/>
                  </a:lnTo>
                  <a:lnTo>
                    <a:pt x="1782699" y="89916"/>
                  </a:lnTo>
                  <a:lnTo>
                    <a:pt x="1782699" y="70231"/>
                  </a:lnTo>
                  <a:lnTo>
                    <a:pt x="1782699" y="36322"/>
                  </a:lnTo>
                  <a:close/>
                </a:path>
                <a:path w="2334259" h="378460">
                  <a:moveTo>
                    <a:pt x="1884172" y="36449"/>
                  </a:moveTo>
                  <a:lnTo>
                    <a:pt x="1840611" y="36449"/>
                  </a:lnTo>
                  <a:lnTo>
                    <a:pt x="1840611" y="128778"/>
                  </a:lnTo>
                  <a:lnTo>
                    <a:pt x="1853819" y="128778"/>
                  </a:lnTo>
                  <a:lnTo>
                    <a:pt x="1853819" y="49276"/>
                  </a:lnTo>
                  <a:lnTo>
                    <a:pt x="1884172" y="49276"/>
                  </a:lnTo>
                  <a:lnTo>
                    <a:pt x="1884172" y="36449"/>
                  </a:lnTo>
                  <a:close/>
                </a:path>
                <a:path w="2334259" h="378460">
                  <a:moveTo>
                    <a:pt x="1960118" y="82677"/>
                  </a:moveTo>
                  <a:lnTo>
                    <a:pt x="1959521" y="71805"/>
                  </a:lnTo>
                  <a:lnTo>
                    <a:pt x="1957743" y="62217"/>
                  </a:lnTo>
                  <a:lnTo>
                    <a:pt x="1954809" y="53949"/>
                  </a:lnTo>
                  <a:lnTo>
                    <a:pt x="1950783" y="47117"/>
                  </a:lnTo>
                  <a:lnTo>
                    <a:pt x="1946529" y="42481"/>
                  </a:lnTo>
                  <a:lnTo>
                    <a:pt x="1946529" y="82677"/>
                  </a:lnTo>
                  <a:lnTo>
                    <a:pt x="1946160" y="90919"/>
                  </a:lnTo>
                  <a:lnTo>
                    <a:pt x="1931454" y="118237"/>
                  </a:lnTo>
                  <a:lnTo>
                    <a:pt x="1919427" y="118237"/>
                  </a:lnTo>
                  <a:lnTo>
                    <a:pt x="1904365" y="82677"/>
                  </a:lnTo>
                  <a:lnTo>
                    <a:pt x="1904720" y="74371"/>
                  </a:lnTo>
                  <a:lnTo>
                    <a:pt x="1919224" y="47117"/>
                  </a:lnTo>
                  <a:lnTo>
                    <a:pt x="1931670" y="47117"/>
                  </a:lnTo>
                  <a:lnTo>
                    <a:pt x="1946529" y="82677"/>
                  </a:lnTo>
                  <a:lnTo>
                    <a:pt x="1946529" y="42481"/>
                  </a:lnTo>
                  <a:lnTo>
                    <a:pt x="1945563" y="41427"/>
                  </a:lnTo>
                  <a:lnTo>
                    <a:pt x="1939645" y="37452"/>
                  </a:lnTo>
                  <a:lnTo>
                    <a:pt x="1932940" y="35090"/>
                  </a:lnTo>
                  <a:lnTo>
                    <a:pt x="1925447" y="34290"/>
                  </a:lnTo>
                  <a:lnTo>
                    <a:pt x="1917941" y="35090"/>
                  </a:lnTo>
                  <a:lnTo>
                    <a:pt x="1891360" y="71805"/>
                  </a:lnTo>
                  <a:lnTo>
                    <a:pt x="1890776" y="82677"/>
                  </a:lnTo>
                  <a:lnTo>
                    <a:pt x="1891360" y="93484"/>
                  </a:lnTo>
                  <a:lnTo>
                    <a:pt x="1911248" y="127787"/>
                  </a:lnTo>
                  <a:lnTo>
                    <a:pt x="1925447" y="130937"/>
                  </a:lnTo>
                  <a:lnTo>
                    <a:pt x="1932940" y="130149"/>
                  </a:lnTo>
                  <a:lnTo>
                    <a:pt x="1959521" y="93484"/>
                  </a:lnTo>
                  <a:lnTo>
                    <a:pt x="1960118" y="82677"/>
                  </a:lnTo>
                  <a:close/>
                </a:path>
                <a:path w="2334259" h="378460">
                  <a:moveTo>
                    <a:pt x="2027809" y="36449"/>
                  </a:moveTo>
                  <a:lnTo>
                    <a:pt x="1967611" y="36449"/>
                  </a:lnTo>
                  <a:lnTo>
                    <a:pt x="1967611" y="49276"/>
                  </a:lnTo>
                  <a:lnTo>
                    <a:pt x="1991233" y="49276"/>
                  </a:lnTo>
                  <a:lnTo>
                    <a:pt x="1991233" y="128778"/>
                  </a:lnTo>
                  <a:lnTo>
                    <a:pt x="2004314" y="128778"/>
                  </a:lnTo>
                  <a:lnTo>
                    <a:pt x="2004314" y="49276"/>
                  </a:lnTo>
                  <a:lnTo>
                    <a:pt x="2027809" y="49276"/>
                  </a:lnTo>
                  <a:lnTo>
                    <a:pt x="2027809" y="36449"/>
                  </a:lnTo>
                  <a:close/>
                </a:path>
                <a:path w="2334259" h="378460">
                  <a:moveTo>
                    <a:pt x="2104898" y="82677"/>
                  </a:moveTo>
                  <a:lnTo>
                    <a:pt x="2104301" y="71805"/>
                  </a:lnTo>
                  <a:lnTo>
                    <a:pt x="2102523" y="62217"/>
                  </a:lnTo>
                  <a:lnTo>
                    <a:pt x="2099589" y="53949"/>
                  </a:lnTo>
                  <a:lnTo>
                    <a:pt x="2095563" y="47117"/>
                  </a:lnTo>
                  <a:lnTo>
                    <a:pt x="2091309" y="42481"/>
                  </a:lnTo>
                  <a:lnTo>
                    <a:pt x="2091309" y="82677"/>
                  </a:lnTo>
                  <a:lnTo>
                    <a:pt x="2090940" y="90919"/>
                  </a:lnTo>
                  <a:lnTo>
                    <a:pt x="2076234" y="118237"/>
                  </a:lnTo>
                  <a:lnTo>
                    <a:pt x="2064207" y="118237"/>
                  </a:lnTo>
                  <a:lnTo>
                    <a:pt x="2049145" y="82677"/>
                  </a:lnTo>
                  <a:lnTo>
                    <a:pt x="2049500" y="74371"/>
                  </a:lnTo>
                  <a:lnTo>
                    <a:pt x="2064004" y="47117"/>
                  </a:lnTo>
                  <a:lnTo>
                    <a:pt x="2076450" y="47117"/>
                  </a:lnTo>
                  <a:lnTo>
                    <a:pt x="2091309" y="82677"/>
                  </a:lnTo>
                  <a:lnTo>
                    <a:pt x="2091309" y="42481"/>
                  </a:lnTo>
                  <a:lnTo>
                    <a:pt x="2090343" y="41427"/>
                  </a:lnTo>
                  <a:lnTo>
                    <a:pt x="2084425" y="37452"/>
                  </a:lnTo>
                  <a:lnTo>
                    <a:pt x="2077720" y="35090"/>
                  </a:lnTo>
                  <a:lnTo>
                    <a:pt x="2070227" y="34290"/>
                  </a:lnTo>
                  <a:lnTo>
                    <a:pt x="2062721" y="35090"/>
                  </a:lnTo>
                  <a:lnTo>
                    <a:pt x="2036140" y="71805"/>
                  </a:lnTo>
                  <a:lnTo>
                    <a:pt x="2035556" y="82677"/>
                  </a:lnTo>
                  <a:lnTo>
                    <a:pt x="2036140" y="93484"/>
                  </a:lnTo>
                  <a:lnTo>
                    <a:pt x="2056028" y="127787"/>
                  </a:lnTo>
                  <a:lnTo>
                    <a:pt x="2070227" y="130937"/>
                  </a:lnTo>
                  <a:lnTo>
                    <a:pt x="2077720" y="130149"/>
                  </a:lnTo>
                  <a:lnTo>
                    <a:pt x="2104301" y="93484"/>
                  </a:lnTo>
                  <a:lnTo>
                    <a:pt x="2104898" y="82677"/>
                  </a:lnTo>
                  <a:close/>
                </a:path>
                <a:path w="2334259" h="378460">
                  <a:moveTo>
                    <a:pt x="2180082" y="102870"/>
                  </a:moveTo>
                  <a:lnTo>
                    <a:pt x="2179269" y="95059"/>
                  </a:lnTo>
                  <a:lnTo>
                    <a:pt x="2176843" y="88773"/>
                  </a:lnTo>
                  <a:lnTo>
                    <a:pt x="2176081" y="87884"/>
                  </a:lnTo>
                  <a:lnTo>
                    <a:pt x="2172792" y="84010"/>
                  </a:lnTo>
                  <a:lnTo>
                    <a:pt x="2167128" y="80772"/>
                  </a:lnTo>
                  <a:lnTo>
                    <a:pt x="2173605" y="77216"/>
                  </a:lnTo>
                  <a:lnTo>
                    <a:pt x="2174570" y="75184"/>
                  </a:lnTo>
                  <a:lnTo>
                    <a:pt x="2176780" y="70612"/>
                  </a:lnTo>
                  <a:lnTo>
                    <a:pt x="2176780" y="60833"/>
                  </a:lnTo>
                  <a:lnTo>
                    <a:pt x="2175078" y="50292"/>
                  </a:lnTo>
                  <a:lnTo>
                    <a:pt x="2174468" y="49276"/>
                  </a:lnTo>
                  <a:lnTo>
                    <a:pt x="2169934" y="42545"/>
                  </a:lnTo>
                  <a:lnTo>
                    <a:pt x="2166493" y="40703"/>
                  </a:lnTo>
                  <a:lnTo>
                    <a:pt x="2166493" y="92583"/>
                  </a:lnTo>
                  <a:lnTo>
                    <a:pt x="2166493" y="111379"/>
                  </a:lnTo>
                  <a:lnTo>
                    <a:pt x="2160905" y="115951"/>
                  </a:lnTo>
                  <a:lnTo>
                    <a:pt x="2132711" y="115951"/>
                  </a:lnTo>
                  <a:lnTo>
                    <a:pt x="2132711" y="87884"/>
                  </a:lnTo>
                  <a:lnTo>
                    <a:pt x="2160524" y="87884"/>
                  </a:lnTo>
                  <a:lnTo>
                    <a:pt x="2166493" y="92583"/>
                  </a:lnTo>
                  <a:lnTo>
                    <a:pt x="2166493" y="40703"/>
                  </a:lnTo>
                  <a:lnTo>
                    <a:pt x="2163572" y="39141"/>
                  </a:lnTo>
                  <a:lnTo>
                    <a:pt x="2163572" y="57785"/>
                  </a:lnTo>
                  <a:lnTo>
                    <a:pt x="2163572" y="66802"/>
                  </a:lnTo>
                  <a:lnTo>
                    <a:pt x="2162429" y="70104"/>
                  </a:lnTo>
                  <a:lnTo>
                    <a:pt x="2157603" y="74168"/>
                  </a:lnTo>
                  <a:lnTo>
                    <a:pt x="2153666" y="75184"/>
                  </a:lnTo>
                  <a:lnTo>
                    <a:pt x="2132711" y="75184"/>
                  </a:lnTo>
                  <a:lnTo>
                    <a:pt x="2132711" y="49276"/>
                  </a:lnTo>
                  <a:lnTo>
                    <a:pt x="2153158" y="49276"/>
                  </a:lnTo>
                  <a:lnTo>
                    <a:pt x="2157349" y="50292"/>
                  </a:lnTo>
                  <a:lnTo>
                    <a:pt x="2159889" y="52451"/>
                  </a:lnTo>
                  <a:lnTo>
                    <a:pt x="2162429" y="54483"/>
                  </a:lnTo>
                  <a:lnTo>
                    <a:pt x="2163572" y="57785"/>
                  </a:lnTo>
                  <a:lnTo>
                    <a:pt x="2163572" y="39141"/>
                  </a:lnTo>
                  <a:lnTo>
                    <a:pt x="2161400" y="37973"/>
                  </a:lnTo>
                  <a:lnTo>
                    <a:pt x="2149475" y="36449"/>
                  </a:lnTo>
                  <a:lnTo>
                    <a:pt x="2119503" y="36449"/>
                  </a:lnTo>
                  <a:lnTo>
                    <a:pt x="2119503" y="128778"/>
                  </a:lnTo>
                  <a:lnTo>
                    <a:pt x="2162175" y="128778"/>
                  </a:lnTo>
                  <a:lnTo>
                    <a:pt x="2168398" y="126365"/>
                  </a:lnTo>
                  <a:lnTo>
                    <a:pt x="2177796" y="116967"/>
                  </a:lnTo>
                  <a:lnTo>
                    <a:pt x="2178164" y="115951"/>
                  </a:lnTo>
                  <a:lnTo>
                    <a:pt x="2180082" y="110744"/>
                  </a:lnTo>
                  <a:lnTo>
                    <a:pt x="2180082" y="102870"/>
                  </a:lnTo>
                  <a:close/>
                </a:path>
                <a:path w="2334259" h="378460">
                  <a:moveTo>
                    <a:pt x="2258822" y="82677"/>
                  </a:moveTo>
                  <a:lnTo>
                    <a:pt x="2258225" y="71805"/>
                  </a:lnTo>
                  <a:lnTo>
                    <a:pt x="2256447" y="62217"/>
                  </a:lnTo>
                  <a:lnTo>
                    <a:pt x="2253513" y="53949"/>
                  </a:lnTo>
                  <a:lnTo>
                    <a:pt x="2249487" y="47117"/>
                  </a:lnTo>
                  <a:lnTo>
                    <a:pt x="2245233" y="42481"/>
                  </a:lnTo>
                  <a:lnTo>
                    <a:pt x="2245233" y="82677"/>
                  </a:lnTo>
                  <a:lnTo>
                    <a:pt x="2244864" y="90919"/>
                  </a:lnTo>
                  <a:lnTo>
                    <a:pt x="2230158" y="118237"/>
                  </a:lnTo>
                  <a:lnTo>
                    <a:pt x="2218131" y="118237"/>
                  </a:lnTo>
                  <a:lnTo>
                    <a:pt x="2203069" y="82677"/>
                  </a:lnTo>
                  <a:lnTo>
                    <a:pt x="2203424" y="74371"/>
                  </a:lnTo>
                  <a:lnTo>
                    <a:pt x="2217928" y="47117"/>
                  </a:lnTo>
                  <a:lnTo>
                    <a:pt x="2230374" y="47117"/>
                  </a:lnTo>
                  <a:lnTo>
                    <a:pt x="2245233" y="82677"/>
                  </a:lnTo>
                  <a:lnTo>
                    <a:pt x="2245233" y="42481"/>
                  </a:lnTo>
                  <a:lnTo>
                    <a:pt x="2244267" y="41427"/>
                  </a:lnTo>
                  <a:lnTo>
                    <a:pt x="2238349" y="37452"/>
                  </a:lnTo>
                  <a:lnTo>
                    <a:pt x="2231644" y="35090"/>
                  </a:lnTo>
                  <a:lnTo>
                    <a:pt x="2224151" y="34290"/>
                  </a:lnTo>
                  <a:lnTo>
                    <a:pt x="2216645" y="35090"/>
                  </a:lnTo>
                  <a:lnTo>
                    <a:pt x="2190064" y="71805"/>
                  </a:lnTo>
                  <a:lnTo>
                    <a:pt x="2189480" y="82677"/>
                  </a:lnTo>
                  <a:lnTo>
                    <a:pt x="2190064" y="93484"/>
                  </a:lnTo>
                  <a:lnTo>
                    <a:pt x="2209952" y="127787"/>
                  </a:lnTo>
                  <a:lnTo>
                    <a:pt x="2224151" y="130937"/>
                  </a:lnTo>
                  <a:lnTo>
                    <a:pt x="2231644" y="130149"/>
                  </a:lnTo>
                  <a:lnTo>
                    <a:pt x="2258225" y="93484"/>
                  </a:lnTo>
                  <a:lnTo>
                    <a:pt x="2258822" y="82677"/>
                  </a:lnTo>
                  <a:close/>
                </a:path>
                <a:path w="2334259" h="378460">
                  <a:moveTo>
                    <a:pt x="2324227" y="0"/>
                  </a:moveTo>
                  <a:lnTo>
                    <a:pt x="2315718" y="0"/>
                  </a:lnTo>
                  <a:lnTo>
                    <a:pt x="2314422" y="7239"/>
                  </a:lnTo>
                  <a:lnTo>
                    <a:pt x="2314321" y="7874"/>
                  </a:lnTo>
                  <a:lnTo>
                    <a:pt x="2310384" y="11811"/>
                  </a:lnTo>
                  <a:lnTo>
                    <a:pt x="2296668" y="11811"/>
                  </a:lnTo>
                  <a:lnTo>
                    <a:pt x="2292731" y="7874"/>
                  </a:lnTo>
                  <a:lnTo>
                    <a:pt x="2291588" y="0"/>
                  </a:lnTo>
                  <a:lnTo>
                    <a:pt x="2282952" y="0"/>
                  </a:lnTo>
                  <a:lnTo>
                    <a:pt x="2283498" y="7239"/>
                  </a:lnTo>
                  <a:lnTo>
                    <a:pt x="2285161" y="11811"/>
                  </a:lnTo>
                  <a:lnTo>
                    <a:pt x="2285606" y="12827"/>
                  </a:lnTo>
                  <a:lnTo>
                    <a:pt x="2289416" y="16764"/>
                  </a:lnTo>
                  <a:lnTo>
                    <a:pt x="2292985" y="20701"/>
                  </a:lnTo>
                  <a:lnTo>
                    <a:pt x="2297684" y="22606"/>
                  </a:lnTo>
                  <a:lnTo>
                    <a:pt x="2309241" y="22606"/>
                  </a:lnTo>
                  <a:lnTo>
                    <a:pt x="2314067" y="20701"/>
                  </a:lnTo>
                  <a:lnTo>
                    <a:pt x="2317750" y="16764"/>
                  </a:lnTo>
                  <a:lnTo>
                    <a:pt x="2321560" y="12827"/>
                  </a:lnTo>
                  <a:lnTo>
                    <a:pt x="2321941" y="11811"/>
                  </a:lnTo>
                  <a:lnTo>
                    <a:pt x="2323719" y="7239"/>
                  </a:lnTo>
                  <a:lnTo>
                    <a:pt x="2324227" y="0"/>
                  </a:lnTo>
                  <a:close/>
                </a:path>
                <a:path w="2334259" h="378460">
                  <a:moveTo>
                    <a:pt x="2333879" y="36449"/>
                  </a:moveTo>
                  <a:lnTo>
                    <a:pt x="2319655" y="36449"/>
                  </a:lnTo>
                  <a:lnTo>
                    <a:pt x="2286635" y="106680"/>
                  </a:lnTo>
                  <a:lnTo>
                    <a:pt x="2286635" y="36449"/>
                  </a:lnTo>
                  <a:lnTo>
                    <a:pt x="2273427" y="36449"/>
                  </a:lnTo>
                  <a:lnTo>
                    <a:pt x="2273427" y="128778"/>
                  </a:lnTo>
                  <a:lnTo>
                    <a:pt x="2287651" y="128778"/>
                  </a:lnTo>
                  <a:lnTo>
                    <a:pt x="2298039" y="106680"/>
                  </a:lnTo>
                  <a:lnTo>
                    <a:pt x="2320671" y="58547"/>
                  </a:lnTo>
                  <a:lnTo>
                    <a:pt x="2320671" y="128778"/>
                  </a:lnTo>
                  <a:lnTo>
                    <a:pt x="2333879" y="128778"/>
                  </a:lnTo>
                  <a:lnTo>
                    <a:pt x="2333879" y="58547"/>
                  </a:lnTo>
                  <a:lnTo>
                    <a:pt x="2333879" y="36449"/>
                  </a:lnTo>
                  <a:close/>
                </a:path>
              </a:pathLst>
            </a:custGeom>
            <a:solidFill>
              <a:srgbClr val="000000"/>
            </a:solidFill>
          </p:spPr>
          <p:txBody>
            <a:bodyPr wrap="square" lIns="0" tIns="0" rIns="0" bIns="0" rtlCol="0"/>
            <a:lstStyle/>
            <a:p>
              <a:endParaRPr/>
            </a:p>
          </p:txBody>
        </p:sp>
        <p:pic>
          <p:nvPicPr>
            <p:cNvPr id="56" name="object 56"/>
            <p:cNvPicPr/>
            <p:nvPr/>
          </p:nvPicPr>
          <p:blipFill>
            <a:blip r:embed="rId17" cstate="print"/>
            <a:stretch>
              <a:fillRect/>
            </a:stretch>
          </p:blipFill>
          <p:spPr>
            <a:xfrm>
              <a:off x="9536557" y="3004438"/>
              <a:ext cx="71754" cy="92328"/>
            </a:xfrm>
            <a:prstGeom prst="rect">
              <a:avLst/>
            </a:prstGeom>
          </p:spPr>
        </p:pic>
        <p:pic>
          <p:nvPicPr>
            <p:cNvPr id="57" name="object 57"/>
            <p:cNvPicPr/>
            <p:nvPr/>
          </p:nvPicPr>
          <p:blipFill>
            <a:blip r:embed="rId18" cstate="print"/>
            <a:stretch>
              <a:fillRect/>
            </a:stretch>
          </p:blipFill>
          <p:spPr>
            <a:xfrm>
              <a:off x="9664572" y="3002279"/>
              <a:ext cx="243840" cy="119253"/>
            </a:xfrm>
            <a:prstGeom prst="rect">
              <a:avLst/>
            </a:prstGeom>
          </p:spPr>
        </p:pic>
      </p:grpSp>
      <p:sp>
        <p:nvSpPr>
          <p:cNvPr id="58" name="object 58"/>
          <p:cNvSpPr txBox="1"/>
          <p:nvPr/>
        </p:nvSpPr>
        <p:spPr>
          <a:xfrm>
            <a:off x="11866626" y="6602769"/>
            <a:ext cx="77470" cy="154940"/>
          </a:xfrm>
          <a:prstGeom prst="rect">
            <a:avLst/>
          </a:prstGeom>
        </p:spPr>
        <p:txBody>
          <a:bodyPr vert="horz" wrap="square" lIns="0" tIns="3810" rIns="0" bIns="0" rtlCol="0">
            <a:spAutoFit/>
          </a:bodyPr>
          <a:lstStyle/>
          <a:p>
            <a:pPr marL="12700">
              <a:lnSpc>
                <a:spcPct val="100000"/>
              </a:lnSpc>
              <a:spcBef>
                <a:spcPts val="30"/>
              </a:spcBef>
            </a:pPr>
            <a:r>
              <a:rPr sz="900" spc="-50" dirty="0">
                <a:solidFill>
                  <a:srgbClr val="878787"/>
                </a:solidFill>
                <a:latin typeface="Microsoft Sans Serif"/>
                <a:cs typeface="Microsoft Sans Serif"/>
              </a:rPr>
              <a:t>6</a:t>
            </a:r>
            <a:endParaRPr sz="900">
              <a:latin typeface="Microsoft Sans Serif"/>
              <a:cs typeface="Microsoft Sans Serif"/>
            </a:endParaRPr>
          </a:p>
        </p:txBody>
      </p:sp>
      <p:sp>
        <p:nvSpPr>
          <p:cNvPr id="60" name="TextBox 59">
            <a:extLst>
              <a:ext uri="{FF2B5EF4-FFF2-40B4-BE49-F238E27FC236}">
                <a16:creationId xmlns:a16="http://schemas.microsoft.com/office/drawing/2014/main" id="{F7126404-2399-4F5F-978F-7AF0FA044991}"/>
              </a:ext>
            </a:extLst>
          </p:cNvPr>
          <p:cNvSpPr txBox="1"/>
          <p:nvPr/>
        </p:nvSpPr>
        <p:spPr>
          <a:xfrm>
            <a:off x="1092364" y="1418740"/>
            <a:ext cx="400110" cy="1687402"/>
          </a:xfrm>
          <a:prstGeom prst="rect">
            <a:avLst/>
          </a:prstGeom>
          <a:noFill/>
        </p:spPr>
        <p:txBody>
          <a:bodyPr vert="vert270" wrap="square">
            <a:spAutoFit/>
          </a:bodyPr>
          <a:lstStyle/>
          <a:p>
            <a:r>
              <a:rPr lang="en-US" sz="1400" dirty="0">
                <a:solidFill>
                  <a:schemeClr val="bg1"/>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Stage 1</a:t>
            </a:r>
            <a:endParaRPr lang="ru-BY" sz="14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5" name="TextBox 64">
            <a:extLst>
              <a:ext uri="{FF2B5EF4-FFF2-40B4-BE49-F238E27FC236}">
                <a16:creationId xmlns:a16="http://schemas.microsoft.com/office/drawing/2014/main" id="{7162F59C-E44C-4121-9377-841C13F19158}"/>
              </a:ext>
            </a:extLst>
          </p:cNvPr>
          <p:cNvSpPr txBox="1"/>
          <p:nvPr/>
        </p:nvSpPr>
        <p:spPr>
          <a:xfrm>
            <a:off x="6866480" y="1562039"/>
            <a:ext cx="400110" cy="1534025"/>
          </a:xfrm>
          <a:prstGeom prst="rect">
            <a:avLst/>
          </a:prstGeom>
          <a:noFill/>
        </p:spPr>
        <p:txBody>
          <a:bodyPr vert="vert270" wrap="square">
            <a:spAutoFit/>
          </a:bodyPr>
          <a:lstStyle/>
          <a:p>
            <a:r>
              <a:rPr lang="en-US" sz="14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Stage 2</a:t>
            </a:r>
            <a:endParaRPr lang="ru-BY" sz="14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6" name="Таблица 66">
            <a:extLst>
              <a:ext uri="{FF2B5EF4-FFF2-40B4-BE49-F238E27FC236}">
                <a16:creationId xmlns:a16="http://schemas.microsoft.com/office/drawing/2014/main" id="{657174F7-3D79-4F85-BC6E-6A4C608296D3}"/>
              </a:ext>
            </a:extLst>
          </p:cNvPr>
          <p:cNvGraphicFramePr>
            <a:graphicFrameLocks noGrp="1"/>
          </p:cNvGraphicFramePr>
          <p:nvPr>
            <p:extLst>
              <p:ext uri="{D42A27DB-BD31-4B8C-83A1-F6EECF244321}">
                <p14:modId xmlns:p14="http://schemas.microsoft.com/office/powerpoint/2010/main" val="2677316145"/>
              </p:ext>
            </p:extLst>
          </p:nvPr>
        </p:nvGraphicFramePr>
        <p:xfrm>
          <a:off x="1442124" y="2342514"/>
          <a:ext cx="4017351" cy="855343"/>
        </p:xfrm>
        <a:graphic>
          <a:graphicData uri="http://schemas.openxmlformats.org/drawingml/2006/table">
            <a:tbl>
              <a:tblPr firstRow="1" bandRow="1">
                <a:tableStyleId>{5C22544A-7EE6-4342-B048-85BDC9FD1C3A}</a:tableStyleId>
              </a:tblPr>
              <a:tblGrid>
                <a:gridCol w="4017351">
                  <a:extLst>
                    <a:ext uri="{9D8B030D-6E8A-4147-A177-3AD203B41FA5}">
                      <a16:colId xmlns:a16="http://schemas.microsoft.com/office/drawing/2014/main" val="2881250631"/>
                    </a:ext>
                  </a:extLst>
                </a:gridCol>
              </a:tblGrid>
              <a:tr h="855343">
                <a:tc>
                  <a:txBody>
                    <a:bodyPr/>
                    <a:lstStyle/>
                    <a:p>
                      <a:pPr algn="ctr"/>
                      <a:r>
                        <a:rPr lang="en-US"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Construction of a sawmill with the processing of about </a:t>
                      </a:r>
                      <a:r>
                        <a:rPr lang="ru-RU"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2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200 thousand m3</a:t>
                      </a:r>
                      <a:r>
                        <a:rPr lang="en-US"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of raw materials per year, the planned capacity of pellet production is </a:t>
                      </a:r>
                      <a:r>
                        <a:rPr lang="en-US" sz="12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35 thousand tons </a:t>
                      </a:r>
                      <a:r>
                        <a:rPr lang="en-US"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of finished products per year</a:t>
                      </a:r>
                      <a:endParaRPr lang="ru-BY"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E0B8"/>
                    </a:solidFill>
                  </a:tcPr>
                </a:tc>
                <a:extLst>
                  <a:ext uri="{0D108BD9-81ED-4DB2-BD59-A6C34878D82A}">
                    <a16:rowId xmlns:a16="http://schemas.microsoft.com/office/drawing/2014/main" val="3609415969"/>
                  </a:ext>
                </a:extLst>
              </a:tr>
            </a:tbl>
          </a:graphicData>
        </a:graphic>
      </p:graphicFrame>
      <p:graphicFrame>
        <p:nvGraphicFramePr>
          <p:cNvPr id="67" name="Таблица 67">
            <a:extLst>
              <a:ext uri="{FF2B5EF4-FFF2-40B4-BE49-F238E27FC236}">
                <a16:creationId xmlns:a16="http://schemas.microsoft.com/office/drawing/2014/main" id="{C22FE600-0FD9-44AE-AF1A-85A18B8AEFE2}"/>
              </a:ext>
            </a:extLst>
          </p:cNvPr>
          <p:cNvGraphicFramePr>
            <a:graphicFrameLocks noGrp="1"/>
          </p:cNvGraphicFramePr>
          <p:nvPr>
            <p:extLst>
              <p:ext uri="{D42A27DB-BD31-4B8C-83A1-F6EECF244321}">
                <p14:modId xmlns:p14="http://schemas.microsoft.com/office/powerpoint/2010/main" val="618291198"/>
              </p:ext>
            </p:extLst>
          </p:nvPr>
        </p:nvGraphicFramePr>
        <p:xfrm>
          <a:off x="7316050" y="2273103"/>
          <a:ext cx="3835310" cy="905508"/>
        </p:xfrm>
        <a:graphic>
          <a:graphicData uri="http://schemas.openxmlformats.org/drawingml/2006/table">
            <a:tbl>
              <a:tblPr firstRow="1" bandRow="1">
                <a:tableStyleId>{5C22544A-7EE6-4342-B048-85BDC9FD1C3A}</a:tableStyleId>
              </a:tblPr>
              <a:tblGrid>
                <a:gridCol w="3835310">
                  <a:extLst>
                    <a:ext uri="{9D8B030D-6E8A-4147-A177-3AD203B41FA5}">
                      <a16:colId xmlns:a16="http://schemas.microsoft.com/office/drawing/2014/main" val="3754852001"/>
                    </a:ext>
                  </a:extLst>
                </a:gridCol>
              </a:tblGrid>
              <a:tr h="905508">
                <a:tc>
                  <a:txBody>
                    <a:bodyPr/>
                    <a:lstStyle/>
                    <a:p>
                      <a:pPr algn="ctr"/>
                      <a:r>
                        <a:rPr lang="en-US"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Increasing the capacity of sawmill production to: </a:t>
                      </a:r>
                      <a:r>
                        <a:rPr lang="ru-RU"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2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500 thousand m3 </a:t>
                      </a:r>
                      <a:r>
                        <a:rPr lang="en-US"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of processed raw materials per year, pellet production - up to </a:t>
                      </a:r>
                      <a:r>
                        <a:rPr lang="en-US" sz="12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70 thousand tons </a:t>
                      </a:r>
                      <a:r>
                        <a:rPr lang="en-US"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of finished products</a:t>
                      </a:r>
                      <a:endParaRPr lang="ru-BY" sz="12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5E0B8"/>
                    </a:solidFill>
                  </a:tcPr>
                </a:tc>
                <a:extLst>
                  <a:ext uri="{0D108BD9-81ED-4DB2-BD59-A6C34878D82A}">
                    <a16:rowId xmlns:a16="http://schemas.microsoft.com/office/drawing/2014/main" val="3235030822"/>
                  </a:ext>
                </a:extLst>
              </a:tr>
            </a:tbl>
          </a:graphicData>
        </a:graphic>
      </p:graphicFrame>
      <p:graphicFrame>
        <p:nvGraphicFramePr>
          <p:cNvPr id="70" name="Таблица 70">
            <a:extLst>
              <a:ext uri="{FF2B5EF4-FFF2-40B4-BE49-F238E27FC236}">
                <a16:creationId xmlns:a16="http://schemas.microsoft.com/office/drawing/2014/main" id="{31C159ED-2558-4FF5-906D-8968EE612B23}"/>
              </a:ext>
            </a:extLst>
          </p:cNvPr>
          <p:cNvGraphicFramePr>
            <a:graphicFrameLocks noGrp="1"/>
          </p:cNvGraphicFramePr>
          <p:nvPr>
            <p:extLst>
              <p:ext uri="{D42A27DB-BD31-4B8C-83A1-F6EECF244321}">
                <p14:modId xmlns:p14="http://schemas.microsoft.com/office/powerpoint/2010/main" val="3182243993"/>
              </p:ext>
            </p:extLst>
          </p:nvPr>
        </p:nvGraphicFramePr>
        <p:xfrm>
          <a:off x="1214056" y="3716019"/>
          <a:ext cx="4184776" cy="594360"/>
        </p:xfrm>
        <a:graphic>
          <a:graphicData uri="http://schemas.openxmlformats.org/drawingml/2006/table">
            <a:tbl>
              <a:tblPr firstRow="1" bandRow="1">
                <a:tableStyleId>{5C22544A-7EE6-4342-B048-85BDC9FD1C3A}</a:tableStyleId>
              </a:tblPr>
              <a:tblGrid>
                <a:gridCol w="4184776">
                  <a:extLst>
                    <a:ext uri="{9D8B030D-6E8A-4147-A177-3AD203B41FA5}">
                      <a16:colId xmlns:a16="http://schemas.microsoft.com/office/drawing/2014/main" val="61979606"/>
                    </a:ext>
                  </a:extLst>
                </a:gridCol>
              </a:tblGrid>
              <a:tr h="370840">
                <a:tc>
                  <a:txBody>
                    <a:bodyPr/>
                    <a:lstStyle/>
                    <a:p>
                      <a:pPr algn="ctr"/>
                      <a:r>
                        <a:rPr lang="en-US" sz="11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The estimated capital cost of the project is </a:t>
                      </a:r>
                      <a:r>
                        <a:rPr lang="en-US" sz="11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44.77 million euros excluding VAT </a:t>
                      </a:r>
                      <a:r>
                        <a:rPr lang="en-US" sz="11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(during the implementation of the first stage, the purchase of equipment will include the second stage**)</a:t>
                      </a:r>
                      <a:endParaRPr lang="ru-BY" sz="11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0D587"/>
                    </a:solidFill>
                  </a:tcPr>
                </a:tc>
                <a:extLst>
                  <a:ext uri="{0D108BD9-81ED-4DB2-BD59-A6C34878D82A}">
                    <a16:rowId xmlns:a16="http://schemas.microsoft.com/office/drawing/2014/main" val="333312606"/>
                  </a:ext>
                </a:extLst>
              </a:tr>
            </a:tbl>
          </a:graphicData>
        </a:graphic>
      </p:graphicFrame>
      <p:graphicFrame>
        <p:nvGraphicFramePr>
          <p:cNvPr id="71" name="Таблица 71">
            <a:extLst>
              <a:ext uri="{FF2B5EF4-FFF2-40B4-BE49-F238E27FC236}">
                <a16:creationId xmlns:a16="http://schemas.microsoft.com/office/drawing/2014/main" id="{D4D70229-E237-4678-BF2F-94235069C56F}"/>
              </a:ext>
            </a:extLst>
          </p:cNvPr>
          <p:cNvGraphicFramePr>
            <a:graphicFrameLocks noGrp="1"/>
          </p:cNvGraphicFramePr>
          <p:nvPr>
            <p:extLst>
              <p:ext uri="{D42A27DB-BD31-4B8C-83A1-F6EECF244321}">
                <p14:modId xmlns:p14="http://schemas.microsoft.com/office/powerpoint/2010/main" val="3919754457"/>
              </p:ext>
            </p:extLst>
          </p:nvPr>
        </p:nvGraphicFramePr>
        <p:xfrm>
          <a:off x="6965116" y="3792409"/>
          <a:ext cx="4186244" cy="426720"/>
        </p:xfrm>
        <a:graphic>
          <a:graphicData uri="http://schemas.openxmlformats.org/drawingml/2006/table">
            <a:tbl>
              <a:tblPr firstRow="1" bandRow="1">
                <a:tableStyleId>{5C22544A-7EE6-4342-B048-85BDC9FD1C3A}</a:tableStyleId>
              </a:tblPr>
              <a:tblGrid>
                <a:gridCol w="4186244">
                  <a:extLst>
                    <a:ext uri="{9D8B030D-6E8A-4147-A177-3AD203B41FA5}">
                      <a16:colId xmlns:a16="http://schemas.microsoft.com/office/drawing/2014/main" val="4253587675"/>
                    </a:ext>
                  </a:extLst>
                </a:gridCol>
              </a:tblGrid>
              <a:tr h="370840">
                <a:tc>
                  <a:txBody>
                    <a:bodyPr/>
                    <a:lstStyle/>
                    <a:p>
                      <a:pPr algn="ctr"/>
                      <a:r>
                        <a:rPr lang="en-US" sz="11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The estimated capital cost of the project is </a:t>
                      </a:r>
                      <a:r>
                        <a:rPr lang="en-US" sz="11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11 million euros excluding VAT.</a:t>
                      </a:r>
                      <a:endParaRPr lang="ru-BY" sz="11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0D587"/>
                    </a:solidFill>
                  </a:tcPr>
                </a:tc>
                <a:extLst>
                  <a:ext uri="{0D108BD9-81ED-4DB2-BD59-A6C34878D82A}">
                    <a16:rowId xmlns:a16="http://schemas.microsoft.com/office/drawing/2014/main" val="1986675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278383"/>
            <a:ext cx="8379461" cy="320601"/>
          </a:xfrm>
          <a:prstGeom prst="rect">
            <a:avLst/>
          </a:prstGeom>
        </p:spPr>
        <p:txBody>
          <a:bodyPr vert="horz" wrap="square" lIns="0" tIns="12700" rIns="0" bIns="0" rtlCol="0">
            <a:spAutoFit/>
          </a:bodyPr>
          <a:lstStyle/>
          <a:p>
            <a:pPr marL="12700">
              <a:lnSpc>
                <a:spcPct val="100000"/>
              </a:lnSpc>
              <a:spcBef>
                <a:spcPts val="100"/>
              </a:spcBef>
            </a:pPr>
            <a:r>
              <a:rPr lang="en-US" dirty="0"/>
              <a:t>OFFER TO PARTNER / INVESTOR – TRANSACTION STRUCTURE</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sp>
        <p:nvSpPr>
          <p:cNvPr id="6" name="object 6"/>
          <p:cNvSpPr/>
          <p:nvPr/>
        </p:nvSpPr>
        <p:spPr>
          <a:xfrm>
            <a:off x="0" y="3204845"/>
            <a:ext cx="5359400" cy="19685"/>
          </a:xfrm>
          <a:custGeom>
            <a:avLst/>
            <a:gdLst/>
            <a:ahLst/>
            <a:cxnLst/>
            <a:rect l="l" t="t" r="r" b="b"/>
            <a:pathLst>
              <a:path w="5359400" h="19685">
                <a:moveTo>
                  <a:pt x="5359400" y="0"/>
                </a:moveTo>
                <a:lnTo>
                  <a:pt x="0" y="0"/>
                </a:lnTo>
                <a:lnTo>
                  <a:pt x="0" y="19685"/>
                </a:lnTo>
                <a:lnTo>
                  <a:pt x="5359400" y="19685"/>
                </a:lnTo>
                <a:lnTo>
                  <a:pt x="5359400" y="0"/>
                </a:lnTo>
                <a:close/>
              </a:path>
            </a:pathLst>
          </a:custGeom>
          <a:solidFill>
            <a:srgbClr val="AB7946"/>
          </a:solidFill>
        </p:spPr>
        <p:txBody>
          <a:bodyPr wrap="square" lIns="0" tIns="0" rIns="0" bIns="0" rtlCol="0"/>
          <a:lstStyle/>
          <a:p>
            <a:endParaRPr/>
          </a:p>
        </p:txBody>
      </p:sp>
      <p:sp>
        <p:nvSpPr>
          <p:cNvPr id="7" name="object 7"/>
          <p:cNvSpPr txBox="1"/>
          <p:nvPr/>
        </p:nvSpPr>
        <p:spPr>
          <a:xfrm>
            <a:off x="1653284" y="2417191"/>
            <a:ext cx="3706116" cy="750847"/>
          </a:xfrm>
          <a:prstGeom prst="rect">
            <a:avLst/>
          </a:prstGeom>
        </p:spPr>
        <p:txBody>
          <a:bodyPr vert="horz" wrap="square" lIns="0" tIns="12065" rIns="0" bIns="0" rtlCol="0">
            <a:spAutoFit/>
          </a:bodyPr>
          <a:lstStyle/>
          <a:p>
            <a:pPr marL="12700" marR="5080">
              <a:lnSpc>
                <a:spcPct val="100000"/>
              </a:lnSpc>
              <a:spcBef>
                <a:spcPts val="95"/>
              </a:spcBef>
            </a:pPr>
            <a:r>
              <a:rPr lang="en-US" sz="1600" dirty="0">
                <a:latin typeface="Microsoft Sans Serif"/>
                <a:cs typeface="Microsoft Sans Serif"/>
              </a:rPr>
              <a:t>The minimum capital investment is approx. 4 million euros in the form of cash-in.</a:t>
            </a:r>
            <a:endParaRPr sz="1600" dirty="0">
              <a:latin typeface="Microsoft Sans Serif"/>
              <a:cs typeface="Microsoft Sans Serif"/>
            </a:endParaRPr>
          </a:p>
        </p:txBody>
      </p:sp>
      <p:sp>
        <p:nvSpPr>
          <p:cNvPr id="8" name="object 8"/>
          <p:cNvSpPr txBox="1"/>
          <p:nvPr/>
        </p:nvSpPr>
        <p:spPr>
          <a:xfrm>
            <a:off x="1653285" y="3283077"/>
            <a:ext cx="3534410" cy="1489510"/>
          </a:xfrm>
          <a:prstGeom prst="rect">
            <a:avLst/>
          </a:prstGeom>
        </p:spPr>
        <p:txBody>
          <a:bodyPr vert="horz" wrap="square" lIns="0" tIns="12065" rIns="0" bIns="0" rtlCol="0">
            <a:spAutoFit/>
          </a:bodyPr>
          <a:lstStyle/>
          <a:p>
            <a:pPr marL="12700" marR="5080" algn="just">
              <a:lnSpc>
                <a:spcPct val="100000"/>
              </a:lnSpc>
              <a:spcBef>
                <a:spcPts val="95"/>
              </a:spcBef>
            </a:pPr>
            <a:r>
              <a:rPr lang="en-US" sz="1600" dirty="0">
                <a:latin typeface="Microsoft Sans Serif"/>
                <a:cs typeface="Microsoft Sans Serif"/>
              </a:rPr>
              <a:t>In addition, in order to obtain a controlling stake in BR-Wood LLC, it is necessary to purchase shares from the project participant for the amount to be determined based on the evaluation negotiations.</a:t>
            </a:r>
            <a:endParaRPr sz="1600" dirty="0">
              <a:latin typeface="Microsoft Sans Serif"/>
              <a:cs typeface="Microsoft Sans Serif"/>
            </a:endParaRPr>
          </a:p>
        </p:txBody>
      </p:sp>
      <p:sp>
        <p:nvSpPr>
          <p:cNvPr id="9" name="object 9"/>
          <p:cNvSpPr txBox="1"/>
          <p:nvPr/>
        </p:nvSpPr>
        <p:spPr>
          <a:xfrm>
            <a:off x="5885815" y="3665601"/>
            <a:ext cx="365125" cy="299720"/>
          </a:xfrm>
          <a:prstGeom prst="rect">
            <a:avLst/>
          </a:prstGeom>
        </p:spPr>
        <p:txBody>
          <a:bodyPr vert="horz" wrap="square" lIns="0" tIns="12700" rIns="0" bIns="0" rtlCol="0">
            <a:spAutoFit/>
          </a:bodyPr>
          <a:lstStyle/>
          <a:p>
            <a:pPr marL="12700">
              <a:lnSpc>
                <a:spcPct val="100000"/>
              </a:lnSpc>
              <a:spcBef>
                <a:spcPts val="100"/>
              </a:spcBef>
            </a:pPr>
            <a:r>
              <a:rPr lang="en-US" dirty="0">
                <a:latin typeface="Arial"/>
                <a:cs typeface="Arial"/>
              </a:rPr>
              <a:t>OR</a:t>
            </a:r>
            <a:endParaRPr sz="1800" dirty="0">
              <a:latin typeface="Arial"/>
              <a:cs typeface="Arial"/>
            </a:endParaRPr>
          </a:p>
        </p:txBody>
      </p:sp>
      <p:sp>
        <p:nvSpPr>
          <p:cNvPr id="10" name="object 10"/>
          <p:cNvSpPr txBox="1"/>
          <p:nvPr/>
        </p:nvSpPr>
        <p:spPr>
          <a:xfrm>
            <a:off x="6876668" y="3283077"/>
            <a:ext cx="4508500" cy="1243289"/>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icrosoft Sans Serif"/>
                <a:cs typeface="Microsoft Sans Serif"/>
              </a:rPr>
              <a:t>In order to obtain a controlling </a:t>
            </a:r>
            <a:r>
              <a:rPr lang="en-US" sz="1600" dirty="0" err="1">
                <a:latin typeface="Microsoft Sans Serif"/>
                <a:cs typeface="Microsoft Sans Serif"/>
              </a:rPr>
              <a:t>stakein</a:t>
            </a:r>
            <a:r>
              <a:rPr lang="en-US" sz="1600" dirty="0">
                <a:latin typeface="Microsoft Sans Serif"/>
                <a:cs typeface="Microsoft Sans Serif"/>
              </a:rPr>
              <a:t> BR-Wood LLC, it is necessary to provide financing in the amount to be determined based on the cash-in valuation negotiations, which will be aimed at replacing bank financing.</a:t>
            </a:r>
            <a:endParaRPr sz="1600" dirty="0">
              <a:latin typeface="Microsoft Sans Serif"/>
              <a:cs typeface="Microsoft Sans Serif"/>
            </a:endParaRPr>
          </a:p>
        </p:txBody>
      </p:sp>
      <p:sp>
        <p:nvSpPr>
          <p:cNvPr id="11" name="object 11"/>
          <p:cNvSpPr txBox="1"/>
          <p:nvPr/>
        </p:nvSpPr>
        <p:spPr>
          <a:xfrm>
            <a:off x="951991" y="5266182"/>
            <a:ext cx="10570845" cy="512445"/>
          </a:xfrm>
          <a:prstGeom prst="rect">
            <a:avLst/>
          </a:prstGeom>
        </p:spPr>
        <p:txBody>
          <a:bodyPr vert="horz" wrap="square" lIns="0" tIns="12065" rIns="0" bIns="0" rtlCol="0">
            <a:spAutoFit/>
          </a:bodyPr>
          <a:lstStyle/>
          <a:p>
            <a:pPr marL="12700" marR="5080">
              <a:lnSpc>
                <a:spcPct val="100000"/>
              </a:lnSpc>
              <a:spcBef>
                <a:spcPts val="95"/>
              </a:spcBef>
            </a:pPr>
            <a:r>
              <a:rPr lang="en-US" sz="1600" i="1" dirty="0">
                <a:latin typeface="Arial"/>
                <a:cs typeface="Arial"/>
              </a:rPr>
              <a:t>* The initiator of the project is also ready to consider other mechanisms for the participation of a potential Partner / Investor and the structure of the transaction, including the possibility of selling a larger share or the entire business.</a:t>
            </a:r>
            <a:endParaRPr sz="1600" dirty="0">
              <a:latin typeface="Arial"/>
              <a:cs typeface="Arial"/>
            </a:endParaRPr>
          </a:p>
        </p:txBody>
      </p:sp>
      <p:sp>
        <p:nvSpPr>
          <p:cNvPr id="12" name="object 12"/>
          <p:cNvSpPr txBox="1"/>
          <p:nvPr/>
        </p:nvSpPr>
        <p:spPr>
          <a:xfrm>
            <a:off x="854743" y="689062"/>
            <a:ext cx="10747375" cy="588559"/>
          </a:xfrm>
          <a:prstGeom prst="rect">
            <a:avLst/>
          </a:prstGeom>
          <a:ln w="12192">
            <a:solidFill>
              <a:srgbClr val="995217"/>
            </a:solidFill>
          </a:ln>
        </p:spPr>
        <p:txBody>
          <a:bodyPr vert="horz" wrap="square" lIns="0" tIns="106680" rIns="0" bIns="0" rtlCol="0">
            <a:spAutoFit/>
          </a:bodyPr>
          <a:lstStyle/>
          <a:p>
            <a:pPr marL="105410" marR="189230">
              <a:lnSpc>
                <a:spcPct val="100600"/>
              </a:lnSpc>
              <a:spcBef>
                <a:spcPts val="840"/>
              </a:spcBef>
            </a:pPr>
            <a:r>
              <a:rPr lang="en-US" sz="1600" dirty="0">
                <a:latin typeface="Microsoft Sans Serif"/>
                <a:cs typeface="Microsoft Sans Serif"/>
              </a:rPr>
              <a:t>Currently, the participant of BR-Wood LLC is considering the possibility of attracting a strategic investor/partner to the project, who will have the appropriate technological, financial and sales competencies.</a:t>
            </a:r>
            <a:endParaRPr sz="1600" dirty="0">
              <a:latin typeface="Microsoft Sans Serif"/>
              <a:cs typeface="Microsoft Sans Serif"/>
            </a:endParaRPr>
          </a:p>
        </p:txBody>
      </p:sp>
      <p:sp>
        <p:nvSpPr>
          <p:cNvPr id="13" name="object 13"/>
          <p:cNvSpPr txBox="1"/>
          <p:nvPr/>
        </p:nvSpPr>
        <p:spPr>
          <a:xfrm>
            <a:off x="871220" y="1580966"/>
            <a:ext cx="10759440" cy="537968"/>
          </a:xfrm>
          <a:prstGeom prst="rect">
            <a:avLst/>
          </a:prstGeom>
          <a:solidFill>
            <a:srgbClr val="283D17"/>
          </a:solidFill>
        </p:spPr>
        <p:txBody>
          <a:bodyPr vert="horz" wrap="square" lIns="0" tIns="46990" rIns="0" bIns="0" rtlCol="0">
            <a:spAutoFit/>
          </a:bodyPr>
          <a:lstStyle/>
          <a:p>
            <a:pPr marL="141605" marR="851535">
              <a:lnSpc>
                <a:spcPct val="102699"/>
              </a:lnSpc>
              <a:spcBef>
                <a:spcPts val="370"/>
              </a:spcBef>
            </a:pPr>
            <a:r>
              <a:rPr lang="en-US" sz="1600" dirty="0">
                <a:solidFill>
                  <a:srgbClr val="FFFFFF"/>
                </a:solidFill>
                <a:latin typeface="Arial"/>
                <a:cs typeface="Arial"/>
              </a:rPr>
              <a:t>A potential Partner/Investor is offered the following tentative transaction structure to obtain a controlling stake in BR-Wood LLC*:</a:t>
            </a:r>
            <a:endParaRPr sz="1600" dirty="0">
              <a:latin typeface="Arial"/>
              <a:cs typeface="Arial"/>
            </a:endParaRPr>
          </a:p>
        </p:txBody>
      </p:sp>
      <p:sp>
        <p:nvSpPr>
          <p:cNvPr id="14" name="object 14"/>
          <p:cNvSpPr/>
          <p:nvPr/>
        </p:nvSpPr>
        <p:spPr>
          <a:xfrm>
            <a:off x="6797675" y="5023739"/>
            <a:ext cx="5394960" cy="0"/>
          </a:xfrm>
          <a:custGeom>
            <a:avLst/>
            <a:gdLst/>
            <a:ahLst/>
            <a:cxnLst/>
            <a:rect l="l" t="t" r="r" b="b"/>
            <a:pathLst>
              <a:path w="5394959">
                <a:moveTo>
                  <a:pt x="0" y="0"/>
                </a:moveTo>
                <a:lnTo>
                  <a:pt x="5394959" y="0"/>
                </a:lnTo>
              </a:path>
            </a:pathLst>
          </a:custGeom>
          <a:ln w="19812">
            <a:solidFill>
              <a:srgbClr val="283D17"/>
            </a:solidFill>
          </a:ln>
        </p:spPr>
        <p:txBody>
          <a:bodyPr wrap="square" lIns="0" tIns="0" rIns="0" bIns="0" rtlCol="0"/>
          <a:lstStyle/>
          <a:p>
            <a:endParaRPr/>
          </a:p>
        </p:txBody>
      </p:sp>
      <p:sp>
        <p:nvSpPr>
          <p:cNvPr id="15" name="object 15"/>
          <p:cNvSpPr txBox="1"/>
          <p:nvPr/>
        </p:nvSpPr>
        <p:spPr>
          <a:xfrm>
            <a:off x="955039" y="2464435"/>
            <a:ext cx="361315" cy="452120"/>
          </a:xfrm>
          <a:prstGeom prst="rect">
            <a:avLst/>
          </a:prstGeom>
        </p:spPr>
        <p:txBody>
          <a:bodyPr vert="horz" wrap="square" lIns="0" tIns="12065" rIns="0" bIns="0" rtlCol="0">
            <a:spAutoFit/>
          </a:bodyPr>
          <a:lstStyle/>
          <a:p>
            <a:pPr marL="12700">
              <a:lnSpc>
                <a:spcPct val="100000"/>
              </a:lnSpc>
              <a:spcBef>
                <a:spcPts val="95"/>
              </a:spcBef>
            </a:pPr>
            <a:r>
              <a:rPr sz="2800" spc="-60" dirty="0">
                <a:solidFill>
                  <a:srgbClr val="927646"/>
                </a:solidFill>
                <a:latin typeface="Arial Black"/>
                <a:cs typeface="Arial Black"/>
              </a:rPr>
              <a:t>1.</a:t>
            </a:r>
            <a:endParaRPr sz="2800">
              <a:latin typeface="Arial Black"/>
              <a:cs typeface="Arial Black"/>
            </a:endParaRPr>
          </a:p>
        </p:txBody>
      </p:sp>
      <p:sp>
        <p:nvSpPr>
          <p:cNvPr id="17" name="object 17"/>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9</a:t>
            </a:r>
          </a:p>
        </p:txBody>
      </p:sp>
      <p:sp>
        <p:nvSpPr>
          <p:cNvPr id="16" name="object 16"/>
          <p:cNvSpPr txBox="1"/>
          <p:nvPr/>
        </p:nvSpPr>
        <p:spPr>
          <a:xfrm>
            <a:off x="955039" y="3299840"/>
            <a:ext cx="38036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927646"/>
                </a:solidFill>
                <a:latin typeface="Arial Black"/>
                <a:cs typeface="Arial Black"/>
              </a:rPr>
              <a:t>2.</a:t>
            </a:r>
            <a:endParaRPr sz="2800">
              <a:latin typeface="Arial Black"/>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832" y="223520"/>
            <a:ext cx="9836657" cy="684674"/>
          </a:xfrm>
          <a:prstGeom prst="rect">
            <a:avLst/>
          </a:prstGeom>
        </p:spPr>
        <p:txBody>
          <a:bodyPr vert="horz" wrap="square" lIns="0" tIns="119252" rIns="0" bIns="0" rtlCol="0">
            <a:spAutoFit/>
          </a:bodyPr>
          <a:lstStyle/>
          <a:p>
            <a:pPr marL="114300" marR="5080">
              <a:lnSpc>
                <a:spcPts val="2160"/>
              </a:lnSpc>
              <a:spcBef>
                <a:spcPts val="375"/>
              </a:spcBef>
            </a:pPr>
            <a:r>
              <a:rPr lang="en-US" dirty="0"/>
              <a:t>ECONOMIC FEASIBILITY AND ATTRACTIVENESS OF THE PROJECT FOR THE PARTNER/INVESTOR</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sp>
        <p:nvSpPr>
          <p:cNvPr id="6" name="object 6"/>
          <p:cNvSpPr txBox="1"/>
          <p:nvPr/>
        </p:nvSpPr>
        <p:spPr>
          <a:xfrm>
            <a:off x="378968" y="1442973"/>
            <a:ext cx="309245" cy="452120"/>
          </a:xfrm>
          <a:prstGeom prst="rect">
            <a:avLst/>
          </a:prstGeom>
        </p:spPr>
        <p:txBody>
          <a:bodyPr vert="horz" wrap="square" lIns="0" tIns="12065" rIns="0" bIns="0" rtlCol="0">
            <a:spAutoFit/>
          </a:bodyPr>
          <a:lstStyle/>
          <a:p>
            <a:pPr marL="12700">
              <a:lnSpc>
                <a:spcPct val="100000"/>
              </a:lnSpc>
              <a:spcBef>
                <a:spcPts val="95"/>
              </a:spcBef>
            </a:pPr>
            <a:r>
              <a:rPr sz="2800" spc="-325" dirty="0">
                <a:solidFill>
                  <a:srgbClr val="927646"/>
                </a:solidFill>
                <a:latin typeface="Arial Black"/>
                <a:cs typeface="Arial Black"/>
              </a:rPr>
              <a:t>1.</a:t>
            </a:r>
            <a:endParaRPr sz="2800">
              <a:latin typeface="Arial Black"/>
              <a:cs typeface="Arial Black"/>
            </a:endParaRPr>
          </a:p>
        </p:txBody>
      </p:sp>
      <p:sp>
        <p:nvSpPr>
          <p:cNvPr id="7" name="object 7"/>
          <p:cNvSpPr txBox="1"/>
          <p:nvPr/>
        </p:nvSpPr>
        <p:spPr>
          <a:xfrm>
            <a:off x="897127" y="1513078"/>
            <a:ext cx="6144260" cy="258404"/>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icrosoft Sans Serif"/>
                <a:cs typeface="Microsoft Sans Serif"/>
              </a:rPr>
              <a:t>High profitability and return on investment project (IRR – 20%).</a:t>
            </a:r>
            <a:endParaRPr sz="1600" dirty="0">
              <a:latin typeface="Microsoft Sans Serif"/>
              <a:cs typeface="Microsoft Sans Serif"/>
            </a:endParaRPr>
          </a:p>
        </p:txBody>
      </p:sp>
      <p:sp>
        <p:nvSpPr>
          <p:cNvPr id="8" name="object 8"/>
          <p:cNvSpPr txBox="1"/>
          <p:nvPr/>
        </p:nvSpPr>
        <p:spPr>
          <a:xfrm>
            <a:off x="2593594" y="2063623"/>
            <a:ext cx="8976995" cy="504625"/>
          </a:xfrm>
          <a:prstGeom prst="rect">
            <a:avLst/>
          </a:prstGeom>
        </p:spPr>
        <p:txBody>
          <a:bodyPr vert="horz" wrap="square" lIns="0" tIns="12065" rIns="0" bIns="0" rtlCol="0">
            <a:spAutoFit/>
          </a:bodyPr>
          <a:lstStyle/>
          <a:p>
            <a:pPr marL="12700" marR="5080" algn="just">
              <a:lnSpc>
                <a:spcPct val="100000"/>
              </a:lnSpc>
              <a:spcBef>
                <a:spcPts val="95"/>
              </a:spcBef>
            </a:pPr>
            <a:r>
              <a:rPr lang="en-US" sz="1600" dirty="0">
                <a:latin typeface="Microsoft Sans Serif"/>
                <a:cs typeface="Microsoft Sans Serif"/>
              </a:rPr>
              <a:t>The possibility of processing large-diameter (24-50 cm) wood, which is not in demand by other large lumber producers in the country due to the lack of suitable sawmill production facilities.</a:t>
            </a:r>
            <a:endParaRPr sz="1600" dirty="0">
              <a:latin typeface="Microsoft Sans Serif"/>
              <a:cs typeface="Microsoft Sans Serif"/>
            </a:endParaRPr>
          </a:p>
        </p:txBody>
      </p:sp>
      <p:sp>
        <p:nvSpPr>
          <p:cNvPr id="9" name="object 9"/>
          <p:cNvSpPr txBox="1"/>
          <p:nvPr/>
        </p:nvSpPr>
        <p:spPr>
          <a:xfrm>
            <a:off x="916939" y="3101720"/>
            <a:ext cx="10590530" cy="504625"/>
          </a:xfrm>
          <a:prstGeom prst="rect">
            <a:avLst/>
          </a:prstGeom>
        </p:spPr>
        <p:txBody>
          <a:bodyPr vert="horz" wrap="square" lIns="0" tIns="12065" rIns="0" bIns="0" rtlCol="0">
            <a:spAutoFit/>
          </a:bodyPr>
          <a:lstStyle/>
          <a:p>
            <a:pPr marL="12700" marR="5080">
              <a:lnSpc>
                <a:spcPct val="100000"/>
              </a:lnSpc>
              <a:spcBef>
                <a:spcPts val="95"/>
              </a:spcBef>
            </a:pPr>
            <a:r>
              <a:rPr lang="en-US" sz="1600" dirty="0">
                <a:latin typeface="Microsoft Sans Serif"/>
                <a:cs typeface="Microsoft Sans Serif"/>
              </a:rPr>
              <a:t>The possibility of producing lumber of rare parameters (due to the use of large-diameter wood), which can be sold at a premium on the market.</a:t>
            </a:r>
            <a:endParaRPr sz="1600" dirty="0">
              <a:latin typeface="Microsoft Sans Serif"/>
              <a:cs typeface="Microsoft Sans Serif"/>
            </a:endParaRPr>
          </a:p>
        </p:txBody>
      </p:sp>
      <p:sp>
        <p:nvSpPr>
          <p:cNvPr id="10" name="object 10"/>
          <p:cNvSpPr txBox="1"/>
          <p:nvPr/>
        </p:nvSpPr>
        <p:spPr>
          <a:xfrm>
            <a:off x="2593594" y="3979545"/>
            <a:ext cx="9397110" cy="513080"/>
          </a:xfrm>
          <a:prstGeom prst="rect">
            <a:avLst/>
          </a:prstGeom>
        </p:spPr>
        <p:txBody>
          <a:bodyPr vert="horz" wrap="square" lIns="0" tIns="12065" rIns="0" bIns="0" rtlCol="0">
            <a:spAutoFit/>
          </a:bodyPr>
          <a:lstStyle/>
          <a:p>
            <a:pPr marL="12700" marR="5080">
              <a:lnSpc>
                <a:spcPct val="100000"/>
              </a:lnSpc>
              <a:spcBef>
                <a:spcPts val="95"/>
              </a:spcBef>
            </a:pPr>
            <a:r>
              <a:rPr lang="en-US" sz="1600" dirty="0">
                <a:latin typeface="Microsoft Sans Serif"/>
                <a:cs typeface="Microsoft Sans Serif"/>
              </a:rPr>
              <a:t>The possibility of organizing the production of CLT panels as part of Stage 3 of production development, which is already in the process of developing the concept </a:t>
            </a:r>
            <a:r>
              <a:rPr lang="ru-RU" sz="1600" dirty="0">
                <a:latin typeface="Microsoft Sans Serif"/>
                <a:cs typeface="Microsoft Sans Serif"/>
              </a:rPr>
              <a:t>.</a:t>
            </a:r>
            <a:endParaRPr sz="1600" dirty="0">
              <a:latin typeface="Microsoft Sans Serif"/>
              <a:cs typeface="Microsoft Sans Serif"/>
            </a:endParaRPr>
          </a:p>
        </p:txBody>
      </p:sp>
      <p:sp>
        <p:nvSpPr>
          <p:cNvPr id="11" name="object 11"/>
          <p:cNvSpPr txBox="1"/>
          <p:nvPr/>
        </p:nvSpPr>
        <p:spPr>
          <a:xfrm>
            <a:off x="916939" y="4840985"/>
            <a:ext cx="10872470" cy="258404"/>
          </a:xfrm>
          <a:prstGeom prst="rect">
            <a:avLst/>
          </a:prstGeom>
        </p:spPr>
        <p:txBody>
          <a:bodyPr vert="horz" wrap="square" lIns="0" tIns="12065" rIns="0" bIns="0" rtlCol="0">
            <a:spAutoFit/>
          </a:bodyPr>
          <a:lstStyle/>
          <a:p>
            <a:pPr marL="12700" marR="5080">
              <a:lnSpc>
                <a:spcPct val="100000"/>
              </a:lnSpc>
              <a:spcBef>
                <a:spcPts val="95"/>
              </a:spcBef>
              <a:tabLst>
                <a:tab pos="927100" algn="l"/>
                <a:tab pos="5144135" algn="l"/>
                <a:tab pos="8381365" algn="l"/>
              </a:tabLst>
            </a:pPr>
            <a:r>
              <a:rPr lang="en-US" sz="1600" dirty="0">
                <a:latin typeface="Microsoft Sans Serif"/>
                <a:cs typeface="Microsoft Sans Serif"/>
              </a:rPr>
              <a:t>Access to labor, due to the location of the site in a large city of Belarus next to another existing woodworking enterprise.</a:t>
            </a:r>
            <a:endParaRPr sz="1600" dirty="0">
              <a:latin typeface="Microsoft Sans Serif"/>
              <a:cs typeface="Microsoft Sans Serif"/>
            </a:endParaRPr>
          </a:p>
        </p:txBody>
      </p:sp>
      <p:sp>
        <p:nvSpPr>
          <p:cNvPr id="12" name="object 12"/>
          <p:cNvSpPr txBox="1"/>
          <p:nvPr/>
        </p:nvSpPr>
        <p:spPr>
          <a:xfrm>
            <a:off x="2055622" y="5542279"/>
            <a:ext cx="309245" cy="452120"/>
          </a:xfrm>
          <a:prstGeom prst="rect">
            <a:avLst/>
          </a:prstGeom>
        </p:spPr>
        <p:txBody>
          <a:bodyPr vert="horz" wrap="square" lIns="0" tIns="12065" rIns="0" bIns="0" rtlCol="0">
            <a:spAutoFit/>
          </a:bodyPr>
          <a:lstStyle/>
          <a:p>
            <a:pPr marL="12700">
              <a:lnSpc>
                <a:spcPct val="100000"/>
              </a:lnSpc>
              <a:spcBef>
                <a:spcPts val="95"/>
              </a:spcBef>
            </a:pPr>
            <a:r>
              <a:rPr sz="2800" spc="-325" dirty="0">
                <a:solidFill>
                  <a:srgbClr val="927646"/>
                </a:solidFill>
                <a:latin typeface="Arial Black"/>
                <a:cs typeface="Arial Black"/>
              </a:rPr>
              <a:t>6.</a:t>
            </a:r>
            <a:endParaRPr sz="2800">
              <a:latin typeface="Arial Black"/>
              <a:cs typeface="Arial Black"/>
            </a:endParaRPr>
          </a:p>
        </p:txBody>
      </p:sp>
      <p:sp>
        <p:nvSpPr>
          <p:cNvPr id="13" name="object 13"/>
          <p:cNvSpPr txBox="1"/>
          <p:nvPr/>
        </p:nvSpPr>
        <p:spPr>
          <a:xfrm>
            <a:off x="2486914" y="5656579"/>
            <a:ext cx="5818886" cy="258404"/>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icrosoft Sans Serif"/>
                <a:cs typeface="Microsoft Sans Serif"/>
              </a:rPr>
              <a:t>Availability of raw materials and proximity to raw material zones.</a:t>
            </a:r>
            <a:endParaRPr sz="1600" dirty="0">
              <a:latin typeface="Microsoft Sans Serif"/>
              <a:cs typeface="Microsoft Sans Serif"/>
            </a:endParaRPr>
          </a:p>
        </p:txBody>
      </p:sp>
      <p:sp>
        <p:nvSpPr>
          <p:cNvPr id="14" name="object 14"/>
          <p:cNvSpPr/>
          <p:nvPr/>
        </p:nvSpPr>
        <p:spPr>
          <a:xfrm>
            <a:off x="0" y="2855848"/>
            <a:ext cx="5359400" cy="20320"/>
          </a:xfrm>
          <a:custGeom>
            <a:avLst/>
            <a:gdLst/>
            <a:ahLst/>
            <a:cxnLst/>
            <a:rect l="l" t="t" r="r" b="b"/>
            <a:pathLst>
              <a:path w="5359400" h="20319">
                <a:moveTo>
                  <a:pt x="5359400" y="0"/>
                </a:moveTo>
                <a:lnTo>
                  <a:pt x="0" y="0"/>
                </a:lnTo>
                <a:lnTo>
                  <a:pt x="0" y="20320"/>
                </a:lnTo>
                <a:lnTo>
                  <a:pt x="5359400" y="20320"/>
                </a:lnTo>
                <a:lnTo>
                  <a:pt x="5359400" y="0"/>
                </a:lnTo>
                <a:close/>
              </a:path>
            </a:pathLst>
          </a:custGeom>
          <a:solidFill>
            <a:srgbClr val="AB7946"/>
          </a:solidFill>
        </p:spPr>
        <p:txBody>
          <a:bodyPr wrap="square" lIns="0" tIns="0" rIns="0" bIns="0" rtlCol="0"/>
          <a:lstStyle/>
          <a:p>
            <a:endParaRPr/>
          </a:p>
        </p:txBody>
      </p:sp>
      <p:sp>
        <p:nvSpPr>
          <p:cNvPr id="15" name="object 15"/>
          <p:cNvSpPr/>
          <p:nvPr/>
        </p:nvSpPr>
        <p:spPr>
          <a:xfrm>
            <a:off x="0" y="4608957"/>
            <a:ext cx="5385435" cy="20320"/>
          </a:xfrm>
          <a:custGeom>
            <a:avLst/>
            <a:gdLst/>
            <a:ahLst/>
            <a:cxnLst/>
            <a:rect l="l" t="t" r="r" b="b"/>
            <a:pathLst>
              <a:path w="5385435" h="20320">
                <a:moveTo>
                  <a:pt x="5385435" y="0"/>
                </a:moveTo>
                <a:lnTo>
                  <a:pt x="0" y="0"/>
                </a:lnTo>
                <a:lnTo>
                  <a:pt x="0" y="19812"/>
                </a:lnTo>
                <a:lnTo>
                  <a:pt x="5385435" y="19812"/>
                </a:lnTo>
                <a:lnTo>
                  <a:pt x="5385435" y="0"/>
                </a:lnTo>
                <a:close/>
              </a:path>
            </a:pathLst>
          </a:custGeom>
          <a:solidFill>
            <a:srgbClr val="AB7946"/>
          </a:solidFill>
        </p:spPr>
        <p:txBody>
          <a:bodyPr wrap="square" lIns="0" tIns="0" rIns="0" bIns="0" rtlCol="0"/>
          <a:lstStyle/>
          <a:p>
            <a:endParaRPr/>
          </a:p>
        </p:txBody>
      </p:sp>
      <p:sp>
        <p:nvSpPr>
          <p:cNvPr id="16" name="object 16"/>
          <p:cNvSpPr/>
          <p:nvPr/>
        </p:nvSpPr>
        <p:spPr>
          <a:xfrm>
            <a:off x="6797675" y="1908429"/>
            <a:ext cx="5394960" cy="0"/>
          </a:xfrm>
          <a:custGeom>
            <a:avLst/>
            <a:gdLst/>
            <a:ahLst/>
            <a:cxnLst/>
            <a:rect l="l" t="t" r="r" b="b"/>
            <a:pathLst>
              <a:path w="5394959">
                <a:moveTo>
                  <a:pt x="0" y="0"/>
                </a:moveTo>
                <a:lnTo>
                  <a:pt x="5394959" y="0"/>
                </a:lnTo>
              </a:path>
            </a:pathLst>
          </a:custGeom>
          <a:ln w="19812">
            <a:solidFill>
              <a:srgbClr val="283D17"/>
            </a:solidFill>
          </a:ln>
        </p:spPr>
        <p:txBody>
          <a:bodyPr wrap="square" lIns="0" tIns="0" rIns="0" bIns="0" rtlCol="0"/>
          <a:lstStyle/>
          <a:p>
            <a:endParaRPr/>
          </a:p>
        </p:txBody>
      </p:sp>
      <p:sp>
        <p:nvSpPr>
          <p:cNvPr id="17" name="object 17"/>
          <p:cNvSpPr/>
          <p:nvPr/>
        </p:nvSpPr>
        <p:spPr>
          <a:xfrm>
            <a:off x="6797675" y="3796919"/>
            <a:ext cx="5394960" cy="0"/>
          </a:xfrm>
          <a:custGeom>
            <a:avLst/>
            <a:gdLst/>
            <a:ahLst/>
            <a:cxnLst/>
            <a:rect l="l" t="t" r="r" b="b"/>
            <a:pathLst>
              <a:path w="5394959">
                <a:moveTo>
                  <a:pt x="0" y="0"/>
                </a:moveTo>
                <a:lnTo>
                  <a:pt x="5394959" y="0"/>
                </a:lnTo>
              </a:path>
            </a:pathLst>
          </a:custGeom>
          <a:ln w="19812">
            <a:solidFill>
              <a:srgbClr val="283D17"/>
            </a:solidFill>
          </a:ln>
        </p:spPr>
        <p:txBody>
          <a:bodyPr wrap="square" lIns="0" tIns="0" rIns="0" bIns="0" rtlCol="0"/>
          <a:lstStyle/>
          <a:p>
            <a:endParaRPr/>
          </a:p>
        </p:txBody>
      </p:sp>
      <p:sp>
        <p:nvSpPr>
          <p:cNvPr id="18" name="object 18"/>
          <p:cNvSpPr/>
          <p:nvPr/>
        </p:nvSpPr>
        <p:spPr>
          <a:xfrm>
            <a:off x="6797675" y="5428869"/>
            <a:ext cx="5394960" cy="0"/>
          </a:xfrm>
          <a:custGeom>
            <a:avLst/>
            <a:gdLst/>
            <a:ahLst/>
            <a:cxnLst/>
            <a:rect l="l" t="t" r="r" b="b"/>
            <a:pathLst>
              <a:path w="5394959">
                <a:moveTo>
                  <a:pt x="0" y="0"/>
                </a:moveTo>
                <a:lnTo>
                  <a:pt x="5394959" y="0"/>
                </a:lnTo>
              </a:path>
            </a:pathLst>
          </a:custGeom>
          <a:ln w="19812">
            <a:solidFill>
              <a:srgbClr val="283D17"/>
            </a:solidFill>
          </a:ln>
        </p:spPr>
        <p:txBody>
          <a:bodyPr wrap="square" lIns="0" tIns="0" rIns="0" bIns="0" rtlCol="0"/>
          <a:lstStyle/>
          <a:p>
            <a:endParaRPr/>
          </a:p>
        </p:txBody>
      </p:sp>
      <p:sp>
        <p:nvSpPr>
          <p:cNvPr id="19" name="object 19"/>
          <p:cNvSpPr txBox="1"/>
          <p:nvPr/>
        </p:nvSpPr>
        <p:spPr>
          <a:xfrm>
            <a:off x="1979422" y="2074291"/>
            <a:ext cx="38036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927646"/>
                </a:solidFill>
                <a:latin typeface="Arial Black"/>
                <a:cs typeface="Arial Black"/>
              </a:rPr>
              <a:t>2.</a:t>
            </a:r>
            <a:endParaRPr sz="2800">
              <a:latin typeface="Arial Black"/>
              <a:cs typeface="Arial Black"/>
            </a:endParaRPr>
          </a:p>
        </p:txBody>
      </p:sp>
      <p:sp>
        <p:nvSpPr>
          <p:cNvPr id="23" name="object 23"/>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10</a:t>
            </a:r>
          </a:p>
        </p:txBody>
      </p:sp>
      <p:sp>
        <p:nvSpPr>
          <p:cNvPr id="20" name="object 20"/>
          <p:cNvSpPr txBox="1"/>
          <p:nvPr/>
        </p:nvSpPr>
        <p:spPr>
          <a:xfrm>
            <a:off x="378968" y="3100197"/>
            <a:ext cx="361315" cy="452120"/>
          </a:xfrm>
          <a:prstGeom prst="rect">
            <a:avLst/>
          </a:prstGeom>
        </p:spPr>
        <p:txBody>
          <a:bodyPr vert="horz" wrap="square" lIns="0" tIns="12065" rIns="0" bIns="0" rtlCol="0">
            <a:spAutoFit/>
          </a:bodyPr>
          <a:lstStyle/>
          <a:p>
            <a:pPr marL="12700">
              <a:lnSpc>
                <a:spcPct val="100000"/>
              </a:lnSpc>
              <a:spcBef>
                <a:spcPts val="95"/>
              </a:spcBef>
            </a:pPr>
            <a:r>
              <a:rPr sz="2800" spc="-60" dirty="0">
                <a:solidFill>
                  <a:srgbClr val="927646"/>
                </a:solidFill>
                <a:latin typeface="Arial Black"/>
                <a:cs typeface="Arial Black"/>
              </a:rPr>
              <a:t>3.</a:t>
            </a:r>
            <a:endParaRPr sz="2800">
              <a:latin typeface="Arial Black"/>
              <a:cs typeface="Arial Black"/>
            </a:endParaRPr>
          </a:p>
        </p:txBody>
      </p:sp>
      <p:sp>
        <p:nvSpPr>
          <p:cNvPr id="21" name="object 21"/>
          <p:cNvSpPr txBox="1"/>
          <p:nvPr/>
        </p:nvSpPr>
        <p:spPr>
          <a:xfrm>
            <a:off x="2055622" y="3958209"/>
            <a:ext cx="38036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927646"/>
                </a:solidFill>
                <a:latin typeface="Arial Black"/>
                <a:cs typeface="Arial Black"/>
              </a:rPr>
              <a:t>4.</a:t>
            </a:r>
            <a:endParaRPr sz="2800">
              <a:latin typeface="Arial Black"/>
              <a:cs typeface="Arial Black"/>
            </a:endParaRPr>
          </a:p>
        </p:txBody>
      </p:sp>
      <p:sp>
        <p:nvSpPr>
          <p:cNvPr id="22" name="object 22"/>
          <p:cNvSpPr txBox="1"/>
          <p:nvPr/>
        </p:nvSpPr>
        <p:spPr>
          <a:xfrm>
            <a:off x="378968" y="4770882"/>
            <a:ext cx="38036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927646"/>
                </a:solidFill>
                <a:latin typeface="Arial Black"/>
                <a:cs typeface="Arial Black"/>
              </a:rPr>
              <a:t>5.</a:t>
            </a:r>
            <a:endParaRPr sz="2800">
              <a:latin typeface="Arial Black"/>
              <a:cs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832" y="223520"/>
            <a:ext cx="9836657" cy="684674"/>
          </a:xfrm>
          <a:prstGeom prst="rect">
            <a:avLst/>
          </a:prstGeom>
        </p:spPr>
        <p:txBody>
          <a:bodyPr vert="horz" wrap="square" lIns="0" tIns="119252" rIns="0" bIns="0" rtlCol="0">
            <a:spAutoFit/>
          </a:bodyPr>
          <a:lstStyle/>
          <a:p>
            <a:pPr marL="114300" marR="5080">
              <a:lnSpc>
                <a:spcPts val="2160"/>
              </a:lnSpc>
              <a:spcBef>
                <a:spcPts val="375"/>
              </a:spcBef>
            </a:pPr>
            <a:r>
              <a:rPr lang="en-US" dirty="0"/>
              <a:t>ECONOMIC FEASIBILITY AND ATTRACTIVENESS OF THE PROJECT FOR A PARTNER/INVESTOR</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sp>
        <p:nvSpPr>
          <p:cNvPr id="6" name="object 6"/>
          <p:cNvSpPr txBox="1"/>
          <p:nvPr/>
        </p:nvSpPr>
        <p:spPr>
          <a:xfrm>
            <a:off x="916939" y="1322578"/>
            <a:ext cx="10591800" cy="504625"/>
          </a:xfrm>
          <a:prstGeom prst="rect">
            <a:avLst/>
          </a:prstGeom>
        </p:spPr>
        <p:txBody>
          <a:bodyPr vert="horz" wrap="square" lIns="0" tIns="12065" rIns="0" bIns="0" rtlCol="0">
            <a:spAutoFit/>
          </a:bodyPr>
          <a:lstStyle/>
          <a:p>
            <a:pPr marL="12700" marR="5080">
              <a:lnSpc>
                <a:spcPct val="100000"/>
              </a:lnSpc>
              <a:spcBef>
                <a:spcPts val="95"/>
              </a:spcBef>
            </a:pPr>
            <a:r>
              <a:rPr lang="en-US" sz="1600" dirty="0">
                <a:latin typeface="Microsoft Sans Serif"/>
                <a:cs typeface="Microsoft Sans Serif"/>
              </a:rPr>
              <a:t>The project is already in the process of implementation with a completion plan in 2025, including all necessary permits and expertise.</a:t>
            </a:r>
            <a:endParaRPr sz="1600" dirty="0">
              <a:latin typeface="Microsoft Sans Serif"/>
              <a:cs typeface="Microsoft Sans Serif"/>
            </a:endParaRPr>
          </a:p>
        </p:txBody>
      </p:sp>
      <p:sp>
        <p:nvSpPr>
          <p:cNvPr id="7" name="object 7"/>
          <p:cNvSpPr txBox="1"/>
          <p:nvPr/>
        </p:nvSpPr>
        <p:spPr>
          <a:xfrm>
            <a:off x="916939" y="2482723"/>
            <a:ext cx="10654030" cy="755015"/>
          </a:xfrm>
          <a:prstGeom prst="rect">
            <a:avLst/>
          </a:prstGeom>
        </p:spPr>
        <p:txBody>
          <a:bodyPr vert="horz" wrap="square" lIns="0" tIns="12700" rIns="0" bIns="0" rtlCol="0">
            <a:spAutoFit/>
          </a:bodyPr>
          <a:lstStyle/>
          <a:p>
            <a:pPr marL="12700" marR="5080" algn="just">
              <a:lnSpc>
                <a:spcPct val="99700"/>
              </a:lnSpc>
              <a:spcBef>
                <a:spcPts val="100"/>
              </a:spcBef>
            </a:pPr>
            <a:r>
              <a:rPr lang="en-US" sz="1600" dirty="0">
                <a:latin typeface="Microsoft Sans Serif"/>
                <a:cs typeface="Microsoft Sans Serif"/>
              </a:rPr>
              <a:t>The availability of access railways and the location of production facilities provides logistical advantages in terms of supplies to Europe, as well as the opportunity to participate in the development of new geographical export destinations (for example, to China, taking into account the current growth in container traffic in this direction).</a:t>
            </a:r>
            <a:endParaRPr sz="1600" dirty="0">
              <a:latin typeface="Microsoft Sans Serif"/>
              <a:cs typeface="Microsoft Sans Serif"/>
            </a:endParaRPr>
          </a:p>
        </p:txBody>
      </p:sp>
      <p:sp>
        <p:nvSpPr>
          <p:cNvPr id="8" name="object 8"/>
          <p:cNvSpPr txBox="1"/>
          <p:nvPr/>
        </p:nvSpPr>
        <p:spPr>
          <a:xfrm>
            <a:off x="2133600" y="3918448"/>
            <a:ext cx="38036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927646"/>
                </a:solidFill>
                <a:latin typeface="Arial Black"/>
                <a:cs typeface="Arial Black"/>
              </a:rPr>
              <a:t>9.</a:t>
            </a:r>
            <a:endParaRPr sz="2800" dirty="0">
              <a:latin typeface="Arial Black"/>
              <a:cs typeface="Arial Black"/>
            </a:endParaRPr>
          </a:p>
        </p:txBody>
      </p:sp>
      <p:sp>
        <p:nvSpPr>
          <p:cNvPr id="9" name="object 9"/>
          <p:cNvSpPr txBox="1"/>
          <p:nvPr/>
        </p:nvSpPr>
        <p:spPr>
          <a:xfrm>
            <a:off x="2679700" y="3859793"/>
            <a:ext cx="8526780" cy="513080"/>
          </a:xfrm>
          <a:prstGeom prst="rect">
            <a:avLst/>
          </a:prstGeom>
        </p:spPr>
        <p:txBody>
          <a:bodyPr vert="horz" wrap="square" lIns="0" tIns="12065" rIns="0" bIns="0" rtlCol="0">
            <a:spAutoFit/>
          </a:bodyPr>
          <a:lstStyle/>
          <a:p>
            <a:pPr marL="12700" marR="5080">
              <a:lnSpc>
                <a:spcPct val="100000"/>
              </a:lnSpc>
              <a:spcBef>
                <a:spcPts val="95"/>
              </a:spcBef>
            </a:pPr>
            <a:r>
              <a:rPr lang="en-US" sz="1600" dirty="0">
                <a:latin typeface="Microsoft Sans Serif"/>
                <a:cs typeface="Microsoft Sans Serif"/>
              </a:rPr>
              <a:t>The issued credit lines for the implementation of the project, which can be maintained (assuming long-term repayment terms) or refinanced by a potential investor/partner.</a:t>
            </a:r>
            <a:endParaRPr sz="1600" dirty="0">
              <a:latin typeface="Microsoft Sans Serif"/>
              <a:cs typeface="Microsoft Sans Serif"/>
            </a:endParaRPr>
          </a:p>
        </p:txBody>
      </p:sp>
      <p:sp>
        <p:nvSpPr>
          <p:cNvPr id="10" name="object 10"/>
          <p:cNvSpPr/>
          <p:nvPr/>
        </p:nvSpPr>
        <p:spPr>
          <a:xfrm>
            <a:off x="0" y="2349626"/>
            <a:ext cx="5359400" cy="20320"/>
          </a:xfrm>
          <a:custGeom>
            <a:avLst/>
            <a:gdLst/>
            <a:ahLst/>
            <a:cxnLst/>
            <a:rect l="l" t="t" r="r" b="b"/>
            <a:pathLst>
              <a:path w="5359400" h="20319">
                <a:moveTo>
                  <a:pt x="5359400" y="0"/>
                </a:moveTo>
                <a:lnTo>
                  <a:pt x="0" y="0"/>
                </a:lnTo>
                <a:lnTo>
                  <a:pt x="0" y="20320"/>
                </a:lnTo>
                <a:lnTo>
                  <a:pt x="5359400" y="20320"/>
                </a:lnTo>
                <a:lnTo>
                  <a:pt x="5359400" y="0"/>
                </a:lnTo>
                <a:close/>
              </a:path>
            </a:pathLst>
          </a:custGeom>
          <a:solidFill>
            <a:srgbClr val="AB7946"/>
          </a:solidFill>
        </p:spPr>
        <p:txBody>
          <a:bodyPr wrap="square" lIns="0" tIns="0" rIns="0" bIns="0" rtlCol="0"/>
          <a:lstStyle/>
          <a:p>
            <a:endParaRPr/>
          </a:p>
        </p:txBody>
      </p:sp>
      <p:sp>
        <p:nvSpPr>
          <p:cNvPr id="11" name="object 11"/>
          <p:cNvSpPr/>
          <p:nvPr/>
        </p:nvSpPr>
        <p:spPr>
          <a:xfrm>
            <a:off x="6797675" y="3366896"/>
            <a:ext cx="5394960" cy="0"/>
          </a:xfrm>
          <a:custGeom>
            <a:avLst/>
            <a:gdLst/>
            <a:ahLst/>
            <a:cxnLst/>
            <a:rect l="l" t="t" r="r" b="b"/>
            <a:pathLst>
              <a:path w="5394959">
                <a:moveTo>
                  <a:pt x="0" y="0"/>
                </a:moveTo>
                <a:lnTo>
                  <a:pt x="5394959" y="0"/>
                </a:lnTo>
              </a:path>
            </a:pathLst>
          </a:custGeom>
          <a:ln w="19812">
            <a:solidFill>
              <a:srgbClr val="283D17"/>
            </a:solidFill>
          </a:ln>
        </p:spPr>
        <p:txBody>
          <a:bodyPr wrap="square" lIns="0" tIns="0" rIns="0" bIns="0" rtlCol="0"/>
          <a:lstStyle/>
          <a:p>
            <a:endParaRPr/>
          </a:p>
        </p:txBody>
      </p:sp>
      <p:sp>
        <p:nvSpPr>
          <p:cNvPr id="12" name="object 12"/>
          <p:cNvSpPr/>
          <p:nvPr/>
        </p:nvSpPr>
        <p:spPr>
          <a:xfrm>
            <a:off x="636" y="5120004"/>
            <a:ext cx="5394960" cy="0"/>
          </a:xfrm>
          <a:custGeom>
            <a:avLst/>
            <a:gdLst/>
            <a:ahLst/>
            <a:cxnLst/>
            <a:rect l="l" t="t" r="r" b="b"/>
            <a:pathLst>
              <a:path w="5394960">
                <a:moveTo>
                  <a:pt x="0" y="0"/>
                </a:moveTo>
                <a:lnTo>
                  <a:pt x="5394958" y="0"/>
                </a:lnTo>
              </a:path>
            </a:pathLst>
          </a:custGeom>
          <a:ln w="19812">
            <a:solidFill>
              <a:srgbClr val="AB7946"/>
            </a:solidFill>
          </a:ln>
        </p:spPr>
        <p:txBody>
          <a:bodyPr wrap="square" lIns="0" tIns="0" rIns="0" bIns="0" rtlCol="0"/>
          <a:lstStyle/>
          <a:p>
            <a:endParaRPr/>
          </a:p>
        </p:txBody>
      </p:sp>
      <p:sp>
        <p:nvSpPr>
          <p:cNvPr id="13" name="object 13"/>
          <p:cNvSpPr txBox="1"/>
          <p:nvPr/>
        </p:nvSpPr>
        <p:spPr>
          <a:xfrm>
            <a:off x="378968" y="1327149"/>
            <a:ext cx="38036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927646"/>
                </a:solidFill>
                <a:latin typeface="Arial Black"/>
                <a:cs typeface="Arial Black"/>
              </a:rPr>
              <a:t>7.</a:t>
            </a:r>
            <a:endParaRPr sz="2800">
              <a:latin typeface="Arial Black"/>
              <a:cs typeface="Arial Black"/>
            </a:endParaRPr>
          </a:p>
        </p:txBody>
      </p:sp>
      <p:sp>
        <p:nvSpPr>
          <p:cNvPr id="15" name="object 15"/>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11</a:t>
            </a:r>
          </a:p>
        </p:txBody>
      </p:sp>
      <p:sp>
        <p:nvSpPr>
          <p:cNvPr id="14" name="object 14"/>
          <p:cNvSpPr txBox="1"/>
          <p:nvPr/>
        </p:nvSpPr>
        <p:spPr>
          <a:xfrm>
            <a:off x="378968" y="2475102"/>
            <a:ext cx="380365" cy="452120"/>
          </a:xfrm>
          <a:prstGeom prst="rect">
            <a:avLst/>
          </a:prstGeom>
        </p:spPr>
        <p:txBody>
          <a:bodyPr vert="horz" wrap="square" lIns="0" tIns="12065" rIns="0" bIns="0" rtlCol="0">
            <a:spAutoFit/>
          </a:bodyPr>
          <a:lstStyle/>
          <a:p>
            <a:pPr marL="12700">
              <a:lnSpc>
                <a:spcPct val="100000"/>
              </a:lnSpc>
              <a:spcBef>
                <a:spcPts val="95"/>
              </a:spcBef>
            </a:pPr>
            <a:r>
              <a:rPr sz="2800" spc="-25" dirty="0">
                <a:solidFill>
                  <a:srgbClr val="927646"/>
                </a:solidFill>
                <a:latin typeface="Arial Black"/>
                <a:cs typeface="Arial Black"/>
              </a:rPr>
              <a:t>8.</a:t>
            </a:r>
            <a:endParaRPr sz="2800">
              <a:latin typeface="Arial Black"/>
              <a:cs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0" y="4898897"/>
            <a:ext cx="4419600" cy="443070"/>
          </a:xfrm>
          <a:prstGeom prst="rect">
            <a:avLst/>
          </a:prstGeom>
        </p:spPr>
        <p:txBody>
          <a:bodyPr vert="horz" wrap="square" lIns="0" tIns="12065" rIns="0" bIns="0" rtlCol="0">
            <a:spAutoFit/>
          </a:bodyPr>
          <a:lstStyle/>
          <a:p>
            <a:pPr marL="12700">
              <a:lnSpc>
                <a:spcPct val="100000"/>
              </a:lnSpc>
              <a:spcBef>
                <a:spcPts val="95"/>
              </a:spcBef>
            </a:pPr>
            <a:r>
              <a:rPr lang="en-US" sz="2800" dirty="0">
                <a:solidFill>
                  <a:srgbClr val="FFFFFF"/>
                </a:solidFill>
                <a:latin typeface="Arial"/>
                <a:cs typeface="Arial"/>
              </a:rPr>
              <a:t>PROJECT DESCRIPTION</a:t>
            </a:r>
            <a:endParaRPr sz="28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832" y="223520"/>
            <a:ext cx="9836657" cy="320601"/>
          </a:xfrm>
          <a:prstGeom prst="rect">
            <a:avLst/>
          </a:prstGeom>
        </p:spPr>
        <p:txBody>
          <a:bodyPr vert="horz" wrap="square" lIns="0" tIns="12700" rIns="0" bIns="0" rtlCol="0">
            <a:spAutoFit/>
          </a:bodyPr>
          <a:lstStyle/>
          <a:p>
            <a:pPr marL="12700">
              <a:lnSpc>
                <a:spcPct val="100000"/>
              </a:lnSpc>
              <a:spcBef>
                <a:spcPts val="100"/>
              </a:spcBef>
            </a:pPr>
            <a:r>
              <a:rPr lang="en-US" dirty="0"/>
              <a:t>THE CURRENT STATUS OF THE PROJECT IS STAGE 1 AND STAGE 2</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grpSp>
        <p:nvGrpSpPr>
          <p:cNvPr id="6" name="object 6"/>
          <p:cNvGrpSpPr/>
          <p:nvPr/>
        </p:nvGrpSpPr>
        <p:grpSpPr>
          <a:xfrm>
            <a:off x="6051731" y="3659633"/>
            <a:ext cx="5692140" cy="662940"/>
            <a:chOff x="6057900" y="3566223"/>
            <a:chExt cx="5692140" cy="662940"/>
          </a:xfrm>
        </p:grpSpPr>
        <p:sp>
          <p:nvSpPr>
            <p:cNvPr id="7" name="object 7"/>
            <p:cNvSpPr/>
            <p:nvPr/>
          </p:nvSpPr>
          <p:spPr>
            <a:xfrm>
              <a:off x="6157594" y="3711828"/>
              <a:ext cx="1196975" cy="210820"/>
            </a:xfrm>
            <a:custGeom>
              <a:avLst/>
              <a:gdLst/>
              <a:ahLst/>
              <a:cxnLst/>
              <a:rect l="l" t="t" r="r" b="b"/>
              <a:pathLst>
                <a:path w="1196975" h="210820">
                  <a:moveTo>
                    <a:pt x="1196644" y="0"/>
                  </a:moveTo>
                  <a:lnTo>
                    <a:pt x="0" y="0"/>
                  </a:lnTo>
                  <a:lnTo>
                    <a:pt x="0" y="210312"/>
                  </a:lnTo>
                  <a:lnTo>
                    <a:pt x="1196644" y="210312"/>
                  </a:lnTo>
                  <a:lnTo>
                    <a:pt x="1196644" y="0"/>
                  </a:lnTo>
                  <a:close/>
                </a:path>
              </a:pathLst>
            </a:custGeom>
            <a:solidFill>
              <a:srgbClr val="AB7946"/>
            </a:solidFill>
          </p:spPr>
          <p:txBody>
            <a:bodyPr wrap="square" lIns="0" tIns="0" rIns="0" bIns="0" rtlCol="0"/>
            <a:lstStyle/>
            <a:p>
              <a:endParaRPr/>
            </a:p>
          </p:txBody>
        </p:sp>
        <p:pic>
          <p:nvPicPr>
            <p:cNvPr id="8" name="object 8"/>
            <p:cNvPicPr/>
            <p:nvPr/>
          </p:nvPicPr>
          <p:blipFill>
            <a:blip r:embed="rId2" cstate="print"/>
            <a:stretch>
              <a:fillRect/>
            </a:stretch>
          </p:blipFill>
          <p:spPr>
            <a:xfrm>
              <a:off x="6888365" y="3634676"/>
              <a:ext cx="4861610" cy="594423"/>
            </a:xfrm>
            <a:prstGeom prst="rect">
              <a:avLst/>
            </a:prstGeom>
          </p:spPr>
        </p:pic>
        <p:pic>
          <p:nvPicPr>
            <p:cNvPr id="9" name="object 9"/>
            <p:cNvPicPr/>
            <p:nvPr/>
          </p:nvPicPr>
          <p:blipFill>
            <a:blip r:embed="rId3" cstate="print"/>
            <a:stretch>
              <a:fillRect/>
            </a:stretch>
          </p:blipFill>
          <p:spPr>
            <a:xfrm>
              <a:off x="6324600" y="3634676"/>
              <a:ext cx="731634" cy="373557"/>
            </a:xfrm>
            <a:prstGeom prst="rect">
              <a:avLst/>
            </a:prstGeom>
          </p:spPr>
        </p:pic>
        <p:pic>
          <p:nvPicPr>
            <p:cNvPr id="10" name="object 10"/>
            <p:cNvPicPr/>
            <p:nvPr/>
          </p:nvPicPr>
          <p:blipFill>
            <a:blip r:embed="rId4" cstate="print"/>
            <a:stretch>
              <a:fillRect/>
            </a:stretch>
          </p:blipFill>
          <p:spPr>
            <a:xfrm>
              <a:off x="6057900" y="3566223"/>
              <a:ext cx="533400" cy="403910"/>
            </a:xfrm>
            <a:prstGeom prst="rect">
              <a:avLst/>
            </a:prstGeom>
          </p:spPr>
        </p:pic>
      </p:grpSp>
      <p:sp>
        <p:nvSpPr>
          <p:cNvPr id="11" name="object 11"/>
          <p:cNvSpPr txBox="1"/>
          <p:nvPr/>
        </p:nvSpPr>
        <p:spPr>
          <a:xfrm>
            <a:off x="1637029" y="5655259"/>
            <a:ext cx="4298315" cy="210820"/>
          </a:xfrm>
          <a:prstGeom prst="rect">
            <a:avLst/>
          </a:prstGeom>
          <a:solidFill>
            <a:srgbClr val="F5E0B8"/>
          </a:solidFill>
        </p:spPr>
        <p:txBody>
          <a:bodyPr vert="horz" wrap="square" lIns="0" tIns="0" rIns="0" bIns="0" rtlCol="0">
            <a:spAutoFit/>
          </a:bodyPr>
          <a:lstStyle/>
          <a:p>
            <a:pPr marR="27305" algn="ctr">
              <a:lnSpc>
                <a:spcPts val="1625"/>
              </a:lnSpc>
            </a:pPr>
            <a:r>
              <a:rPr lang="en-US" sz="1400" dirty="0">
                <a:latin typeface="Arial"/>
                <a:cs typeface="Arial"/>
              </a:rPr>
              <a:t>Expected Project completion date</a:t>
            </a:r>
            <a:endParaRPr sz="1400" dirty="0">
              <a:latin typeface="Arial"/>
              <a:cs typeface="Arial"/>
            </a:endParaRPr>
          </a:p>
        </p:txBody>
      </p:sp>
      <p:graphicFrame>
        <p:nvGraphicFramePr>
          <p:cNvPr id="12" name="object 12"/>
          <p:cNvGraphicFramePr>
            <a:graphicFrameLocks noGrp="1"/>
          </p:cNvGraphicFramePr>
          <p:nvPr>
            <p:extLst>
              <p:ext uri="{D42A27DB-BD31-4B8C-83A1-F6EECF244321}">
                <p14:modId xmlns:p14="http://schemas.microsoft.com/office/powerpoint/2010/main" val="3848091509"/>
              </p:ext>
            </p:extLst>
          </p:nvPr>
        </p:nvGraphicFramePr>
        <p:xfrm>
          <a:off x="290702" y="910463"/>
          <a:ext cx="11382121" cy="1094740"/>
        </p:xfrm>
        <a:graphic>
          <a:graphicData uri="http://schemas.openxmlformats.org/drawingml/2006/table">
            <a:tbl>
              <a:tblPr firstRow="1" bandRow="1">
                <a:tableStyleId>{2D5ABB26-0587-4C30-8999-92F81FD0307C}</a:tableStyleId>
              </a:tblPr>
              <a:tblGrid>
                <a:gridCol w="5582449">
                  <a:extLst>
                    <a:ext uri="{9D8B030D-6E8A-4147-A177-3AD203B41FA5}">
                      <a16:colId xmlns:a16="http://schemas.microsoft.com/office/drawing/2014/main" val="20000"/>
                    </a:ext>
                  </a:extLst>
                </a:gridCol>
                <a:gridCol w="208893">
                  <a:extLst>
                    <a:ext uri="{9D8B030D-6E8A-4147-A177-3AD203B41FA5}">
                      <a16:colId xmlns:a16="http://schemas.microsoft.com/office/drawing/2014/main" val="20001"/>
                    </a:ext>
                  </a:extLst>
                </a:gridCol>
                <a:gridCol w="5590779">
                  <a:extLst>
                    <a:ext uri="{9D8B030D-6E8A-4147-A177-3AD203B41FA5}">
                      <a16:colId xmlns:a16="http://schemas.microsoft.com/office/drawing/2014/main" val="20002"/>
                    </a:ext>
                  </a:extLst>
                </a:gridCol>
              </a:tblGrid>
              <a:tr h="585470">
                <a:tc gridSpan="3">
                  <a:txBody>
                    <a:bodyPr/>
                    <a:lstStyle/>
                    <a:p>
                      <a:pPr algn="ctr">
                        <a:lnSpc>
                          <a:spcPct val="100000"/>
                        </a:lnSpc>
                        <a:spcBef>
                          <a:spcPts val="285"/>
                        </a:spcBef>
                      </a:pPr>
                      <a:r>
                        <a:rPr lang="en-US" sz="1600" spc="0" dirty="0">
                          <a:latin typeface="Microsoft Sans Serif"/>
                          <a:cs typeface="Microsoft Sans Serif"/>
                        </a:rPr>
                        <a:t>Capital expenditures for STAGE 1 of the project are estimated at 44.77 million euros excluding VAT.</a:t>
                      </a:r>
                      <a:r>
                        <a:rPr lang="ru-RU" sz="1600" spc="0" dirty="0">
                          <a:latin typeface="Microsoft Sans Serif"/>
                          <a:cs typeface="Microsoft Sans Serif"/>
                        </a:rPr>
                        <a:t> </a:t>
                      </a:r>
                    </a:p>
                    <a:p>
                      <a:pPr algn="ctr">
                        <a:lnSpc>
                          <a:spcPct val="100000"/>
                        </a:lnSpc>
                        <a:spcBef>
                          <a:spcPts val="285"/>
                        </a:spcBef>
                      </a:pPr>
                      <a:r>
                        <a:rPr lang="en-US" sz="1600" spc="0" dirty="0">
                          <a:latin typeface="Microsoft Sans Serif"/>
                          <a:cs typeface="Microsoft Sans Serif"/>
                        </a:rPr>
                        <a:t>The capital expenditures for STAGE 2 of the project are tentatively estimated at 11 million euros excluding VAT.</a:t>
                      </a:r>
                      <a:endParaRPr lang="ru-RU" sz="1600" spc="0" dirty="0">
                        <a:latin typeface="Microsoft Sans Serif"/>
                        <a:cs typeface="Microsoft Sans Serif"/>
                      </a:endParaRPr>
                    </a:p>
                  </a:txBody>
                  <a:tcPr marL="0" marR="0" marT="36195" marB="0">
                    <a:lnL w="28575">
                      <a:solidFill>
                        <a:srgbClr val="AB7946"/>
                      </a:solidFill>
                      <a:prstDash val="solid"/>
                    </a:lnL>
                    <a:lnR w="28575">
                      <a:solidFill>
                        <a:srgbClr val="AB7946"/>
                      </a:solidFill>
                      <a:prstDash val="solid"/>
                    </a:lnR>
                    <a:lnT w="28575">
                      <a:solidFill>
                        <a:srgbClr val="AB7946"/>
                      </a:solidFill>
                      <a:prstDash val="solid"/>
                    </a:lnT>
                    <a:lnB w="28575">
                      <a:solidFill>
                        <a:srgbClr val="AB7946"/>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4805">
                <a:tc>
                  <a:txBody>
                    <a:bodyPr/>
                    <a:lstStyle/>
                    <a:p>
                      <a:pPr algn="ctr">
                        <a:lnSpc>
                          <a:spcPct val="100000"/>
                        </a:lnSpc>
                        <a:spcBef>
                          <a:spcPts val="650"/>
                        </a:spcBef>
                      </a:pPr>
                      <a:r>
                        <a:rPr lang="en-US" sz="1400" b="0" spc="0" dirty="0">
                          <a:latin typeface="Arial"/>
                          <a:cs typeface="Arial"/>
                        </a:rPr>
                        <a:t>Progress of the main stages of the project (Stage 1) - implemented:</a:t>
                      </a:r>
                      <a:endParaRPr lang="ru-RU" sz="1400" b="0" spc="0" dirty="0">
                        <a:latin typeface="Arial"/>
                        <a:cs typeface="Arial"/>
                      </a:endParaRPr>
                    </a:p>
                  </a:txBody>
                  <a:tcPr marL="0" marR="0" marT="82550" marB="0">
                    <a:lnL w="28575">
                      <a:solidFill>
                        <a:srgbClr val="AB7946"/>
                      </a:solidFill>
                      <a:prstDash val="solid"/>
                    </a:lnL>
                    <a:lnR w="28575">
                      <a:solidFill>
                        <a:srgbClr val="AB7946"/>
                      </a:solidFill>
                      <a:prstDash val="solid"/>
                    </a:lnR>
                    <a:lnT w="28575">
                      <a:solidFill>
                        <a:srgbClr val="AB7946"/>
                      </a:solidFill>
                      <a:prstDash val="solid"/>
                    </a:lnT>
                    <a:lnB w="28575">
                      <a:solidFill>
                        <a:srgbClr val="AB7946"/>
                      </a:solidFill>
                      <a:prstDash val="solid"/>
                    </a:lnB>
                    <a:solidFill>
                      <a:srgbClr val="F5E0B8"/>
                    </a:solidFill>
                  </a:tcPr>
                </a:tc>
                <a:tc>
                  <a:txBody>
                    <a:bodyPr/>
                    <a:lstStyle/>
                    <a:p>
                      <a:pPr>
                        <a:lnSpc>
                          <a:spcPct val="100000"/>
                        </a:lnSpc>
                      </a:pPr>
                      <a:endParaRPr sz="1100">
                        <a:latin typeface="Times New Roman"/>
                        <a:cs typeface="Times New Roman"/>
                      </a:endParaRPr>
                    </a:p>
                  </a:txBody>
                  <a:tcPr marL="0" marR="0" marT="0" marB="0">
                    <a:lnL w="28575">
                      <a:solidFill>
                        <a:srgbClr val="AB7946"/>
                      </a:solidFill>
                      <a:prstDash val="solid"/>
                    </a:lnL>
                    <a:lnR w="28575">
                      <a:solidFill>
                        <a:srgbClr val="AB7946"/>
                      </a:solidFill>
                      <a:prstDash val="solid"/>
                    </a:lnR>
                    <a:lnT w="28575">
                      <a:solidFill>
                        <a:srgbClr val="AB7946"/>
                      </a:solidFill>
                      <a:prstDash val="solid"/>
                    </a:lnT>
                  </a:tcPr>
                </a:tc>
                <a:tc>
                  <a:txBody>
                    <a:bodyPr/>
                    <a:lstStyle/>
                    <a:p>
                      <a:pPr marL="400685">
                        <a:lnSpc>
                          <a:spcPct val="100000"/>
                        </a:lnSpc>
                        <a:spcBef>
                          <a:spcPts val="650"/>
                        </a:spcBef>
                      </a:pPr>
                      <a:r>
                        <a:rPr lang="en-US" sz="1400" b="0" spc="0" dirty="0">
                          <a:latin typeface="Arial"/>
                          <a:cs typeface="Arial"/>
                        </a:rPr>
                        <a:t>Progress of the main stages of the project (Stage </a:t>
                      </a:r>
                      <a:r>
                        <a:rPr lang="ru-RU" sz="1400" b="0" spc="0" dirty="0">
                          <a:latin typeface="Arial"/>
                          <a:cs typeface="Arial"/>
                        </a:rPr>
                        <a:t>2</a:t>
                      </a:r>
                      <a:r>
                        <a:rPr lang="en-US" sz="1400" b="0" spc="0" dirty="0">
                          <a:latin typeface="Arial"/>
                          <a:cs typeface="Arial"/>
                        </a:rPr>
                        <a:t>) – in the process of implementation:</a:t>
                      </a:r>
                      <a:endParaRPr sz="1400" b="0" spc="0" dirty="0">
                        <a:latin typeface="Arial"/>
                        <a:cs typeface="Arial"/>
                      </a:endParaRPr>
                    </a:p>
                  </a:txBody>
                  <a:tcPr marL="0" marR="0" marT="82550" marB="0">
                    <a:lnL w="28575">
                      <a:solidFill>
                        <a:srgbClr val="AB7946"/>
                      </a:solidFill>
                      <a:prstDash val="solid"/>
                    </a:lnL>
                    <a:lnR w="28575">
                      <a:solidFill>
                        <a:srgbClr val="AB7946"/>
                      </a:solidFill>
                      <a:prstDash val="solid"/>
                    </a:lnR>
                    <a:lnT w="28575">
                      <a:solidFill>
                        <a:srgbClr val="AB7946"/>
                      </a:solidFill>
                      <a:prstDash val="solid"/>
                    </a:lnT>
                    <a:lnB w="28575">
                      <a:solidFill>
                        <a:srgbClr val="AB7946"/>
                      </a:solidFill>
                      <a:prstDash val="solid"/>
                    </a:lnB>
                    <a:solidFill>
                      <a:srgbClr val="F5E0B8"/>
                    </a:solidFill>
                  </a:tcPr>
                </a:tc>
                <a:extLst>
                  <a:ext uri="{0D108BD9-81ED-4DB2-BD59-A6C34878D82A}">
                    <a16:rowId xmlns:a16="http://schemas.microsoft.com/office/drawing/2014/main" val="10001"/>
                  </a:ext>
                </a:extLst>
              </a:tr>
            </a:tbl>
          </a:graphicData>
        </a:graphic>
      </p:graphicFrame>
      <p:sp>
        <p:nvSpPr>
          <p:cNvPr id="38" name="object 38"/>
          <p:cNvSpPr txBox="1"/>
          <p:nvPr/>
        </p:nvSpPr>
        <p:spPr>
          <a:xfrm>
            <a:off x="1648460" y="3696974"/>
            <a:ext cx="4333301" cy="905376"/>
          </a:xfrm>
          <a:prstGeom prst="rect">
            <a:avLst/>
          </a:prstGeom>
          <a:ln w="19811">
            <a:solidFill>
              <a:schemeClr val="bg1"/>
            </a:solidFill>
          </a:ln>
        </p:spPr>
        <p:txBody>
          <a:bodyPr vert="horz" wrap="square" lIns="0" tIns="43180" rIns="0" bIns="0" rtlCol="0">
            <a:spAutoFit/>
          </a:bodyPr>
          <a:lstStyle/>
          <a:p>
            <a:pPr marL="90170" marR="82550" algn="just">
              <a:lnSpc>
                <a:spcPct val="100000"/>
              </a:lnSpc>
              <a:spcBef>
                <a:spcPts val="340"/>
              </a:spcBef>
            </a:pPr>
            <a:r>
              <a:rPr lang="en-US" sz="1400" dirty="0">
                <a:latin typeface="Microsoft Sans Serif"/>
                <a:cs typeface="Microsoft Sans Serif"/>
              </a:rPr>
              <a:t>The project documentation has been developed taking into account stage C (construction). The developer of the project documentation is LLC "</a:t>
            </a:r>
            <a:r>
              <a:rPr lang="en-US" sz="1400" dirty="0" err="1">
                <a:latin typeface="Microsoft Sans Serif"/>
                <a:cs typeface="Microsoft Sans Serif"/>
              </a:rPr>
              <a:t>Injspetsstroyproekt</a:t>
            </a:r>
            <a:r>
              <a:rPr lang="en-US" sz="1400" dirty="0">
                <a:latin typeface="Microsoft Sans Serif"/>
                <a:cs typeface="Microsoft Sans Serif"/>
              </a:rPr>
              <a:t>".</a:t>
            </a:r>
            <a:endParaRPr sz="1400" dirty="0">
              <a:latin typeface="Microsoft Sans Serif"/>
              <a:cs typeface="Microsoft Sans Serif"/>
            </a:endParaRPr>
          </a:p>
        </p:txBody>
      </p:sp>
      <p:sp>
        <p:nvSpPr>
          <p:cNvPr id="47" name="object 47"/>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13</a:t>
            </a:r>
          </a:p>
        </p:txBody>
      </p:sp>
      <p:sp>
        <p:nvSpPr>
          <p:cNvPr id="39" name="object 39"/>
          <p:cNvSpPr txBox="1"/>
          <p:nvPr/>
        </p:nvSpPr>
        <p:spPr>
          <a:xfrm>
            <a:off x="290702" y="3845686"/>
            <a:ext cx="1347598" cy="671081"/>
          </a:xfrm>
          <a:prstGeom prst="rect">
            <a:avLst/>
          </a:prstGeom>
          <a:solidFill>
            <a:srgbClr val="283D17"/>
          </a:solidFill>
        </p:spPr>
        <p:txBody>
          <a:bodyPr vert="horz" wrap="square" lIns="0" tIns="13970" rIns="0" bIns="0" rtlCol="0">
            <a:spAutoFit/>
          </a:bodyPr>
          <a:lstStyle/>
          <a:p>
            <a:pPr marL="304800" marR="163195" indent="-173990">
              <a:lnSpc>
                <a:spcPct val="103600"/>
              </a:lnSpc>
              <a:spcBef>
                <a:spcPts val="110"/>
              </a:spcBef>
            </a:pPr>
            <a:r>
              <a:rPr lang="en-US" sz="1400" dirty="0">
                <a:solidFill>
                  <a:srgbClr val="FFFFFF"/>
                </a:solidFill>
                <a:latin typeface="Arial"/>
                <a:cs typeface="Arial"/>
              </a:rPr>
              <a:t>Completed in July of the 21st year</a:t>
            </a:r>
            <a:endParaRPr sz="1400" dirty="0">
              <a:latin typeface="Arial"/>
              <a:cs typeface="Arial"/>
            </a:endParaRPr>
          </a:p>
        </p:txBody>
      </p:sp>
      <p:sp>
        <p:nvSpPr>
          <p:cNvPr id="41" name="object 41"/>
          <p:cNvSpPr txBox="1"/>
          <p:nvPr/>
        </p:nvSpPr>
        <p:spPr>
          <a:xfrm>
            <a:off x="391795" y="5610352"/>
            <a:ext cx="1187450" cy="307975"/>
          </a:xfrm>
          <a:prstGeom prst="rect">
            <a:avLst/>
          </a:prstGeom>
          <a:ln w="9143">
            <a:solidFill>
              <a:srgbClr val="AB7946"/>
            </a:solidFill>
          </a:ln>
        </p:spPr>
        <p:txBody>
          <a:bodyPr vert="horz" wrap="square" lIns="0" tIns="46990" rIns="0" bIns="0" rtlCol="0">
            <a:spAutoFit/>
          </a:bodyPr>
          <a:lstStyle/>
          <a:p>
            <a:pPr algn="ctr">
              <a:lnSpc>
                <a:spcPct val="100000"/>
              </a:lnSpc>
              <a:spcBef>
                <a:spcPts val="370"/>
              </a:spcBef>
            </a:pPr>
            <a:r>
              <a:rPr sz="1400" b="1" spc="-20" dirty="0">
                <a:latin typeface="Arial"/>
                <a:cs typeface="Arial"/>
              </a:rPr>
              <a:t>2025</a:t>
            </a:r>
            <a:endParaRPr sz="1400">
              <a:latin typeface="Arial"/>
              <a:cs typeface="Arial"/>
            </a:endParaRPr>
          </a:p>
        </p:txBody>
      </p:sp>
      <p:graphicFrame>
        <p:nvGraphicFramePr>
          <p:cNvPr id="43" name="object 43"/>
          <p:cNvGraphicFramePr>
            <a:graphicFrameLocks noGrp="1"/>
          </p:cNvGraphicFramePr>
          <p:nvPr>
            <p:extLst>
              <p:ext uri="{D42A27DB-BD31-4B8C-83A1-F6EECF244321}">
                <p14:modId xmlns:p14="http://schemas.microsoft.com/office/powerpoint/2010/main" val="2952942714"/>
              </p:ext>
            </p:extLst>
          </p:nvPr>
        </p:nvGraphicFramePr>
        <p:xfrm>
          <a:off x="290702" y="2863976"/>
          <a:ext cx="5691059" cy="663575"/>
        </p:xfrm>
        <a:graphic>
          <a:graphicData uri="http://schemas.openxmlformats.org/drawingml/2006/table">
            <a:tbl>
              <a:tblPr firstRow="1" bandRow="1">
                <a:effectLst/>
                <a:tableStyleId>{2D5ABB26-0587-4C30-8999-92F81FD0307C}</a:tableStyleId>
              </a:tblPr>
              <a:tblGrid>
                <a:gridCol w="1322168">
                  <a:extLst>
                    <a:ext uri="{9D8B030D-6E8A-4147-A177-3AD203B41FA5}">
                      <a16:colId xmlns:a16="http://schemas.microsoft.com/office/drawing/2014/main" val="20000"/>
                    </a:ext>
                  </a:extLst>
                </a:gridCol>
                <a:gridCol w="4368891">
                  <a:extLst>
                    <a:ext uri="{9D8B030D-6E8A-4147-A177-3AD203B41FA5}">
                      <a16:colId xmlns:a16="http://schemas.microsoft.com/office/drawing/2014/main" val="20001"/>
                    </a:ext>
                  </a:extLst>
                </a:gridCol>
              </a:tblGrid>
              <a:tr h="625349">
                <a:tc>
                  <a:txBody>
                    <a:bodyPr/>
                    <a:lstStyle/>
                    <a:p>
                      <a:pPr marR="48895" algn="ctr">
                        <a:lnSpc>
                          <a:spcPts val="1664"/>
                        </a:lnSpc>
                        <a:spcBef>
                          <a:spcPts val="325"/>
                        </a:spcBef>
                      </a:pPr>
                      <a:r>
                        <a:rPr lang="en-US" sz="1400" dirty="0">
                          <a:solidFill>
                            <a:srgbClr val="FFFFFF"/>
                          </a:solidFill>
                          <a:latin typeface="Arial"/>
                          <a:cs typeface="Arial"/>
                        </a:rPr>
                        <a:t>Completed in </a:t>
                      </a:r>
                    </a:p>
                    <a:p>
                      <a:pPr marR="48260" algn="ctr">
                        <a:lnSpc>
                          <a:spcPts val="1610"/>
                        </a:lnSpc>
                      </a:pPr>
                      <a:r>
                        <a:rPr lang="en-US" sz="1400" dirty="0">
                          <a:solidFill>
                            <a:srgbClr val="FFFFFF"/>
                          </a:solidFill>
                          <a:latin typeface="Arial"/>
                          <a:cs typeface="Arial"/>
                        </a:rPr>
                        <a:t>June of the 2</a:t>
                      </a:r>
                      <a:r>
                        <a:rPr lang="ru-RU" sz="1400" dirty="0">
                          <a:solidFill>
                            <a:srgbClr val="FFFFFF"/>
                          </a:solidFill>
                          <a:latin typeface="Arial"/>
                          <a:cs typeface="Arial"/>
                        </a:rPr>
                        <a:t>2</a:t>
                      </a:r>
                      <a:r>
                        <a:rPr lang="en-US" sz="1400" dirty="0" err="1">
                          <a:solidFill>
                            <a:srgbClr val="FFFFFF"/>
                          </a:solidFill>
                          <a:latin typeface="Arial"/>
                          <a:cs typeface="Arial"/>
                        </a:rPr>
                        <a:t>st</a:t>
                      </a:r>
                      <a:r>
                        <a:rPr lang="en-US" sz="1400" dirty="0">
                          <a:solidFill>
                            <a:srgbClr val="FFFFFF"/>
                          </a:solidFill>
                          <a:latin typeface="Arial"/>
                          <a:cs typeface="Arial"/>
                        </a:rPr>
                        <a:t> year</a:t>
                      </a:r>
                      <a:endParaRPr sz="1400" dirty="0">
                        <a:latin typeface="Arial"/>
                        <a:cs typeface="Arial"/>
                      </a:endParaRPr>
                    </a:p>
                  </a:txBody>
                  <a:tcPr marL="0" marR="0" marT="41275" marB="0">
                    <a:lnL>
                      <a:noFill/>
                    </a:lnL>
                    <a:lnR>
                      <a:noFill/>
                    </a:lnR>
                    <a:lnT>
                      <a:noFill/>
                    </a:lnT>
                    <a:lnB>
                      <a:noFill/>
                    </a:lnB>
                    <a:lnTlToBr w="12700" cmpd="sng">
                      <a:noFill/>
                      <a:prstDash val="solid"/>
                    </a:lnTlToBr>
                    <a:lnBlToTr w="12700" cmpd="sng">
                      <a:noFill/>
                      <a:prstDash val="solid"/>
                    </a:lnBlToTr>
                    <a:solidFill>
                      <a:srgbClr val="283D17"/>
                    </a:solidFill>
                  </a:tcPr>
                </a:tc>
                <a:tc>
                  <a:txBody>
                    <a:bodyPr/>
                    <a:lstStyle/>
                    <a:p>
                      <a:pPr marL="88265">
                        <a:lnSpc>
                          <a:spcPts val="1655"/>
                        </a:lnSpc>
                        <a:spcBef>
                          <a:spcPts val="229"/>
                        </a:spcBef>
                      </a:pPr>
                      <a:r>
                        <a:rPr lang="en-US" sz="1400" spc="0" dirty="0">
                          <a:latin typeface="Microsoft Sans Serif"/>
                          <a:cs typeface="Microsoft Sans Serif"/>
                        </a:rPr>
                        <a:t>Hot-water heat-tube </a:t>
                      </a:r>
                      <a:r>
                        <a:rPr lang="en-US" sz="1400" spc="0" dirty="0" err="1">
                          <a:latin typeface="Microsoft Sans Serif"/>
                          <a:cs typeface="Microsoft Sans Serif"/>
                        </a:rPr>
                        <a:t>solidfuel</a:t>
                      </a:r>
                      <a:r>
                        <a:rPr lang="en-US" sz="1400" spc="0" dirty="0">
                          <a:latin typeface="Microsoft Sans Serif"/>
                          <a:cs typeface="Microsoft Sans Serif"/>
                        </a:rPr>
                        <a:t> boilers have been manufactured, the equipment has been installed, and thermal communications are being laid.</a:t>
                      </a:r>
                      <a:endParaRPr sz="1400" spc="0" dirty="0">
                        <a:latin typeface="Microsoft Sans Serif"/>
                        <a:cs typeface="Microsoft Sans Serif"/>
                      </a:endParaRPr>
                    </a:p>
                  </a:txBody>
                  <a:tcPr marL="0" marR="0" marT="29209" marB="0">
                    <a:lnL>
                      <a:noFill/>
                    </a:lnL>
                    <a:lnR w="28575">
                      <a:noFill/>
                      <a:prstDash val="solid"/>
                    </a:lnR>
                    <a:lnT w="28575">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4" name="object 44"/>
          <p:cNvSpPr txBox="1"/>
          <p:nvPr/>
        </p:nvSpPr>
        <p:spPr>
          <a:xfrm>
            <a:off x="290702" y="2071971"/>
            <a:ext cx="1346327" cy="666336"/>
          </a:xfrm>
          <a:prstGeom prst="rect">
            <a:avLst/>
          </a:prstGeom>
          <a:solidFill>
            <a:srgbClr val="283D17"/>
          </a:solidFill>
        </p:spPr>
        <p:txBody>
          <a:bodyPr vert="horz" wrap="square" lIns="0" tIns="20955" rIns="0" bIns="0" rtlCol="0">
            <a:spAutoFit/>
          </a:bodyPr>
          <a:lstStyle/>
          <a:p>
            <a:pPr marL="236220" marR="170815" indent="-114300" algn="ctr">
              <a:lnSpc>
                <a:spcPct val="102099"/>
              </a:lnSpc>
              <a:spcBef>
                <a:spcPts val="165"/>
              </a:spcBef>
            </a:pPr>
            <a:r>
              <a:rPr lang="en-US" sz="1400" dirty="0">
                <a:solidFill>
                  <a:srgbClr val="FFFFFF"/>
                </a:solidFill>
                <a:latin typeface="Arial"/>
                <a:cs typeface="Arial"/>
              </a:rPr>
              <a:t>Completed in April of the 21st year</a:t>
            </a:r>
            <a:endParaRPr sz="1400" dirty="0">
              <a:latin typeface="Arial"/>
              <a:cs typeface="Arial"/>
            </a:endParaRPr>
          </a:p>
        </p:txBody>
      </p:sp>
      <p:sp>
        <p:nvSpPr>
          <p:cNvPr id="45" name="object 45"/>
          <p:cNvSpPr txBox="1"/>
          <p:nvPr/>
        </p:nvSpPr>
        <p:spPr>
          <a:xfrm>
            <a:off x="290702" y="4677536"/>
            <a:ext cx="1357758" cy="687689"/>
          </a:xfrm>
          <a:prstGeom prst="rect">
            <a:avLst/>
          </a:prstGeom>
          <a:solidFill>
            <a:srgbClr val="283D17"/>
          </a:solidFill>
        </p:spPr>
        <p:txBody>
          <a:bodyPr vert="horz" wrap="square" lIns="0" tIns="36195" rIns="0" bIns="0" rtlCol="0">
            <a:spAutoFit/>
          </a:bodyPr>
          <a:lstStyle/>
          <a:p>
            <a:pPr marL="156210" marR="133350" indent="-35560" algn="ctr">
              <a:lnSpc>
                <a:spcPct val="102899"/>
              </a:lnSpc>
              <a:spcBef>
                <a:spcPts val="285"/>
              </a:spcBef>
            </a:pPr>
            <a:r>
              <a:rPr lang="en-US" sz="1400" dirty="0">
                <a:solidFill>
                  <a:srgbClr val="FFFFFF"/>
                </a:solidFill>
                <a:latin typeface="Arial"/>
                <a:cs typeface="Arial"/>
              </a:rPr>
              <a:t>Completed in September of the 21st year</a:t>
            </a:r>
            <a:endParaRPr sz="1400" dirty="0">
              <a:latin typeface="Arial"/>
              <a:cs typeface="Arial"/>
            </a:endParaRPr>
          </a:p>
        </p:txBody>
      </p:sp>
      <p:sp>
        <p:nvSpPr>
          <p:cNvPr id="46" name="object 46"/>
          <p:cNvSpPr txBox="1"/>
          <p:nvPr/>
        </p:nvSpPr>
        <p:spPr>
          <a:xfrm>
            <a:off x="1648460" y="4678171"/>
            <a:ext cx="4366894" cy="474489"/>
          </a:xfrm>
          <a:prstGeom prst="rect">
            <a:avLst/>
          </a:prstGeom>
          <a:ln w="19811">
            <a:solidFill>
              <a:schemeClr val="bg1"/>
            </a:solidFill>
          </a:ln>
        </p:spPr>
        <p:txBody>
          <a:bodyPr vert="horz" wrap="square" lIns="0" tIns="43180" rIns="0" bIns="0" rtlCol="0">
            <a:spAutoFit/>
          </a:bodyPr>
          <a:lstStyle/>
          <a:p>
            <a:pPr marL="90170" marR="106045">
              <a:lnSpc>
                <a:spcPct val="100000"/>
              </a:lnSpc>
              <a:spcBef>
                <a:spcPts val="340"/>
              </a:spcBef>
              <a:tabLst>
                <a:tab pos="1036955" algn="l"/>
                <a:tab pos="2170430" algn="l"/>
                <a:tab pos="3172460" algn="l"/>
                <a:tab pos="3418840" algn="l"/>
              </a:tabLst>
            </a:pPr>
            <a:r>
              <a:rPr lang="en-US" sz="1400" spc="-10" dirty="0">
                <a:latin typeface="Microsoft Sans Serif"/>
                <a:cs typeface="Microsoft Sans Serif"/>
              </a:rPr>
              <a:t>The drying equipment is manufactured and supplied by </a:t>
            </a:r>
            <a:r>
              <a:rPr lang="en-US" sz="1400" spc="-10" dirty="0" err="1">
                <a:latin typeface="Microsoft Sans Serif"/>
                <a:cs typeface="Microsoft Sans Serif"/>
              </a:rPr>
              <a:t>Katres</a:t>
            </a:r>
            <a:r>
              <a:rPr lang="en-US" sz="1400" spc="-10" dirty="0">
                <a:latin typeface="Microsoft Sans Serif"/>
                <a:cs typeface="Microsoft Sans Serif"/>
              </a:rPr>
              <a:t> (Czech Republic).</a:t>
            </a:r>
            <a:endParaRPr sz="1400" dirty="0">
              <a:latin typeface="Microsoft Sans Serif"/>
              <a:cs typeface="Microsoft Sans Serif"/>
            </a:endParaRPr>
          </a:p>
        </p:txBody>
      </p:sp>
      <p:sp>
        <p:nvSpPr>
          <p:cNvPr id="40" name="object 40"/>
          <p:cNvSpPr txBox="1"/>
          <p:nvPr/>
        </p:nvSpPr>
        <p:spPr>
          <a:xfrm>
            <a:off x="1614866" y="2065782"/>
            <a:ext cx="4366895" cy="688009"/>
          </a:xfrm>
          <a:prstGeom prst="rect">
            <a:avLst/>
          </a:prstGeom>
          <a:solidFill>
            <a:schemeClr val="bg1"/>
          </a:solidFill>
          <a:ln w="19811">
            <a:solidFill>
              <a:schemeClr val="bg1"/>
            </a:solidFill>
          </a:ln>
        </p:spPr>
        <p:txBody>
          <a:bodyPr vert="horz" wrap="square" lIns="0" tIns="41275" rIns="0" bIns="0" rtlCol="0">
            <a:spAutoFit/>
          </a:bodyPr>
          <a:lstStyle/>
          <a:p>
            <a:pPr marL="90170" marR="85090" algn="just">
              <a:lnSpc>
                <a:spcPct val="100000"/>
              </a:lnSpc>
              <a:spcBef>
                <a:spcPts val="325"/>
              </a:spcBef>
            </a:pPr>
            <a:r>
              <a:rPr lang="en-US" sz="1400" dirty="0">
                <a:latin typeface="Microsoft Sans Serif"/>
                <a:cs typeface="Microsoft Sans Serif"/>
              </a:rPr>
              <a:t>The land was allocated, a certificate of state registration of the land was obtained and a lease agreement was signed.</a:t>
            </a:r>
            <a:endParaRPr sz="1400" dirty="0">
              <a:latin typeface="Microsoft Sans Serif"/>
              <a:cs typeface="Microsoft Sans Serif"/>
            </a:endParaRPr>
          </a:p>
        </p:txBody>
      </p:sp>
      <p:sp>
        <p:nvSpPr>
          <p:cNvPr id="49" name="object 44">
            <a:extLst>
              <a:ext uri="{FF2B5EF4-FFF2-40B4-BE49-F238E27FC236}">
                <a16:creationId xmlns:a16="http://schemas.microsoft.com/office/drawing/2014/main" id="{EA842298-EFD0-4F69-B984-00B136DB9539}"/>
              </a:ext>
            </a:extLst>
          </p:cNvPr>
          <p:cNvSpPr txBox="1"/>
          <p:nvPr/>
        </p:nvSpPr>
        <p:spPr>
          <a:xfrm>
            <a:off x="6045388" y="2601548"/>
            <a:ext cx="1346327" cy="666336"/>
          </a:xfrm>
          <a:prstGeom prst="rect">
            <a:avLst/>
          </a:prstGeom>
          <a:solidFill>
            <a:srgbClr val="AB7946"/>
          </a:solidFill>
        </p:spPr>
        <p:txBody>
          <a:bodyPr vert="horz" wrap="square" lIns="0" tIns="20955" rIns="0" bIns="0" rtlCol="0">
            <a:spAutoFit/>
          </a:bodyPr>
          <a:lstStyle/>
          <a:p>
            <a:pPr marL="236220" marR="170815" indent="-114300" algn="ctr">
              <a:lnSpc>
                <a:spcPct val="102099"/>
              </a:lnSpc>
              <a:spcBef>
                <a:spcPts val="165"/>
              </a:spcBef>
            </a:pPr>
            <a:r>
              <a:rPr lang="en-US" sz="1400" dirty="0">
                <a:solidFill>
                  <a:schemeClr val="bg1"/>
                </a:solidFill>
                <a:effectLst/>
              </a:rPr>
              <a:t>Until December 2024</a:t>
            </a:r>
            <a:endParaRPr sz="1400" dirty="0">
              <a:solidFill>
                <a:schemeClr val="bg1"/>
              </a:solidFill>
              <a:latin typeface="Arial"/>
              <a:cs typeface="Arial"/>
            </a:endParaRPr>
          </a:p>
        </p:txBody>
      </p:sp>
      <p:sp>
        <p:nvSpPr>
          <p:cNvPr id="51" name="TextBox 50">
            <a:extLst>
              <a:ext uri="{FF2B5EF4-FFF2-40B4-BE49-F238E27FC236}">
                <a16:creationId xmlns:a16="http://schemas.microsoft.com/office/drawing/2014/main" id="{08BE8DB4-16BB-46EA-9F88-B92A921FD864}"/>
              </a:ext>
            </a:extLst>
          </p:cNvPr>
          <p:cNvSpPr txBox="1"/>
          <p:nvPr/>
        </p:nvSpPr>
        <p:spPr>
          <a:xfrm>
            <a:off x="7403016" y="2158591"/>
            <a:ext cx="4269807" cy="1600438"/>
          </a:xfrm>
          <a:prstGeom prst="rect">
            <a:avLst/>
          </a:prstGeom>
          <a:noFill/>
        </p:spPr>
        <p:txBody>
          <a:bodyPr wrap="square">
            <a:spAutoFit/>
          </a:bodyPr>
          <a:lstStyle/>
          <a:p>
            <a:pPr algn="just"/>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The suppliers of equipment for sawmilling are Belarusian JSC </a:t>
            </a:r>
            <a:r>
              <a:rPr lang="en-U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FanDOK</a:t>
            </a: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 (Springer sawmill sorting system, equipment has already been delivered to the construction site, equipment modernization is planned) and Swedish USNR AB (supply of a production line for the manufacture of lumber, equipment is supplied)</a:t>
            </a:r>
            <a:endParaRPr lang="ru-BY" sz="1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3109" y="421182"/>
            <a:ext cx="9836657" cy="320601"/>
          </a:xfrm>
          <a:prstGeom prst="rect">
            <a:avLst/>
          </a:prstGeom>
        </p:spPr>
        <p:txBody>
          <a:bodyPr vert="horz" wrap="square" lIns="0" tIns="12700" rIns="0" bIns="0" rtlCol="0">
            <a:spAutoFit/>
          </a:bodyPr>
          <a:lstStyle/>
          <a:p>
            <a:pPr marL="12700">
              <a:lnSpc>
                <a:spcPct val="100000"/>
              </a:lnSpc>
              <a:spcBef>
                <a:spcPts val="100"/>
              </a:spcBef>
            </a:pPr>
            <a:r>
              <a:rPr lang="en-US" dirty="0"/>
              <a:t>POTENTIAL DEVELOPMENT OPPORTUNITIES - STAGE 3</a:t>
            </a:r>
            <a:endParaRPr dirty="0"/>
          </a:p>
        </p:txBody>
      </p:sp>
      <p:grpSp>
        <p:nvGrpSpPr>
          <p:cNvPr id="3" name="object 3"/>
          <p:cNvGrpSpPr/>
          <p:nvPr/>
        </p:nvGrpSpPr>
        <p:grpSpPr>
          <a:xfrm>
            <a:off x="0" y="6393179"/>
            <a:ext cx="12192000" cy="463550"/>
            <a:chOff x="0" y="6393179"/>
            <a:chExt cx="12192000" cy="463550"/>
          </a:xfrm>
        </p:grpSpPr>
        <p:sp>
          <p:nvSpPr>
            <p:cNvPr id="4" name="object 4"/>
            <p:cNvSpPr/>
            <p:nvPr/>
          </p:nvSpPr>
          <p:spPr>
            <a:xfrm>
              <a:off x="2686685" y="6492238"/>
              <a:ext cx="9505315" cy="364490"/>
            </a:xfrm>
            <a:custGeom>
              <a:avLst/>
              <a:gdLst/>
              <a:ahLst/>
              <a:cxnLst/>
              <a:rect l="l" t="t" r="r" b="b"/>
              <a:pathLst>
                <a:path w="9505315" h="364490">
                  <a:moveTo>
                    <a:pt x="9505315" y="0"/>
                  </a:moveTo>
                  <a:lnTo>
                    <a:pt x="0" y="0"/>
                  </a:lnTo>
                  <a:lnTo>
                    <a:pt x="0" y="364489"/>
                  </a:lnTo>
                  <a:lnTo>
                    <a:pt x="9505315" y="364489"/>
                  </a:lnTo>
                  <a:lnTo>
                    <a:pt x="9505315" y="0"/>
                  </a:lnTo>
                  <a:close/>
                </a:path>
              </a:pathLst>
            </a:custGeom>
            <a:solidFill>
              <a:srgbClr val="283D17"/>
            </a:solidFill>
          </p:spPr>
          <p:txBody>
            <a:bodyPr wrap="square" lIns="0" tIns="0" rIns="0" bIns="0" rtlCol="0"/>
            <a:lstStyle/>
            <a:p>
              <a:endParaRPr/>
            </a:p>
          </p:txBody>
        </p:sp>
        <p:sp>
          <p:nvSpPr>
            <p:cNvPr id="5" name="object 5"/>
            <p:cNvSpPr/>
            <p:nvPr/>
          </p:nvSpPr>
          <p:spPr>
            <a:xfrm>
              <a:off x="0" y="6393179"/>
              <a:ext cx="3048000" cy="463550"/>
            </a:xfrm>
            <a:custGeom>
              <a:avLst/>
              <a:gdLst/>
              <a:ahLst/>
              <a:cxnLst/>
              <a:rect l="l" t="t" r="r" b="b"/>
              <a:pathLst>
                <a:path w="3048000" h="463550">
                  <a:moveTo>
                    <a:pt x="3048000" y="0"/>
                  </a:moveTo>
                  <a:lnTo>
                    <a:pt x="0" y="0"/>
                  </a:lnTo>
                  <a:lnTo>
                    <a:pt x="0" y="463548"/>
                  </a:lnTo>
                  <a:lnTo>
                    <a:pt x="2815590" y="463548"/>
                  </a:lnTo>
                  <a:lnTo>
                    <a:pt x="3048000" y="0"/>
                  </a:lnTo>
                  <a:close/>
                </a:path>
              </a:pathLst>
            </a:custGeom>
            <a:solidFill>
              <a:srgbClr val="AB7946"/>
            </a:solidFill>
          </p:spPr>
          <p:txBody>
            <a:bodyPr wrap="square" lIns="0" tIns="0" rIns="0" bIns="0" rtlCol="0"/>
            <a:lstStyle/>
            <a:p>
              <a:endParaRPr/>
            </a:p>
          </p:txBody>
        </p:sp>
      </p:grpSp>
      <p:graphicFrame>
        <p:nvGraphicFramePr>
          <p:cNvPr id="6" name="object 6"/>
          <p:cNvGraphicFramePr>
            <a:graphicFrameLocks noGrp="1"/>
          </p:cNvGraphicFramePr>
          <p:nvPr>
            <p:extLst>
              <p:ext uri="{D42A27DB-BD31-4B8C-83A1-F6EECF244321}">
                <p14:modId xmlns:p14="http://schemas.microsoft.com/office/powerpoint/2010/main" val="1090136963"/>
              </p:ext>
            </p:extLst>
          </p:nvPr>
        </p:nvGraphicFramePr>
        <p:xfrm>
          <a:off x="755904" y="1099058"/>
          <a:ext cx="10861040" cy="2052954"/>
        </p:xfrm>
        <a:graphic>
          <a:graphicData uri="http://schemas.openxmlformats.org/drawingml/2006/table">
            <a:tbl>
              <a:tblPr firstRow="1" bandRow="1">
                <a:tableStyleId>{2D5ABB26-0587-4C30-8999-92F81FD0307C}</a:tableStyleId>
              </a:tblPr>
              <a:tblGrid>
                <a:gridCol w="10861040">
                  <a:extLst>
                    <a:ext uri="{9D8B030D-6E8A-4147-A177-3AD203B41FA5}">
                      <a16:colId xmlns:a16="http://schemas.microsoft.com/office/drawing/2014/main" val="20000"/>
                    </a:ext>
                  </a:extLst>
                </a:gridCol>
              </a:tblGrid>
              <a:tr h="297815">
                <a:tc>
                  <a:txBody>
                    <a:bodyPr/>
                    <a:lstStyle/>
                    <a:p>
                      <a:pPr marL="90805">
                        <a:lnSpc>
                          <a:spcPct val="100000"/>
                        </a:lnSpc>
                        <a:spcBef>
                          <a:spcPts val="254"/>
                        </a:spcBef>
                      </a:pPr>
                      <a:r>
                        <a:rPr lang="en-US" sz="1400" b="0" spc="0" dirty="0">
                          <a:solidFill>
                            <a:srgbClr val="FFFFFF"/>
                          </a:solidFill>
                          <a:latin typeface="Arial"/>
                          <a:cs typeface="Arial"/>
                        </a:rPr>
                        <a:t>Predefined parameters</a:t>
                      </a:r>
                      <a:endParaRPr sz="1400" b="0" spc="0" dirty="0">
                        <a:latin typeface="Arial"/>
                        <a:cs typeface="Arial"/>
                      </a:endParaRPr>
                    </a:p>
                  </a:txBody>
                  <a:tcPr marL="0" marR="0" marT="32384" marB="0">
                    <a:lnB w="38100">
                      <a:solidFill>
                        <a:srgbClr val="FFFFFF"/>
                      </a:solidFill>
                      <a:prstDash val="solid"/>
                    </a:lnB>
                    <a:solidFill>
                      <a:srgbClr val="385521"/>
                    </a:solidFill>
                  </a:tcPr>
                </a:tc>
                <a:extLst>
                  <a:ext uri="{0D108BD9-81ED-4DB2-BD59-A6C34878D82A}">
                    <a16:rowId xmlns:a16="http://schemas.microsoft.com/office/drawing/2014/main" val="10000"/>
                  </a:ext>
                </a:extLst>
              </a:tr>
              <a:tr h="476884">
                <a:tc>
                  <a:txBody>
                    <a:bodyPr/>
                    <a:lstStyle/>
                    <a:p>
                      <a:pPr marL="90805">
                        <a:lnSpc>
                          <a:spcPct val="100000"/>
                        </a:lnSpc>
                        <a:spcBef>
                          <a:spcPts val="1005"/>
                        </a:spcBef>
                      </a:pPr>
                      <a:r>
                        <a:rPr lang="en-US" sz="1400" spc="0" dirty="0">
                          <a:latin typeface="Microsoft Sans Serif"/>
                          <a:cs typeface="Microsoft Sans Serif"/>
                        </a:rPr>
                        <a:t>Organization of additional production of CLT panels (furniture panel, timber).</a:t>
                      </a:r>
                      <a:endParaRPr sz="1400" spc="0" dirty="0">
                        <a:latin typeface="Microsoft Sans Serif"/>
                        <a:cs typeface="Microsoft Sans Serif"/>
                      </a:endParaRPr>
                    </a:p>
                  </a:txBody>
                  <a:tcPr marL="0" marR="0" marT="127635" marB="0">
                    <a:lnT w="38100">
                      <a:solidFill>
                        <a:srgbClr val="FFFFFF"/>
                      </a:solidFill>
                      <a:prstDash val="solid"/>
                    </a:lnT>
                    <a:lnB w="19050">
                      <a:solidFill>
                        <a:srgbClr val="FFFFFF"/>
                      </a:solidFill>
                      <a:prstDash val="solid"/>
                    </a:lnB>
                    <a:solidFill>
                      <a:srgbClr val="C5DFB4"/>
                    </a:solidFill>
                  </a:tcPr>
                </a:tc>
                <a:extLst>
                  <a:ext uri="{0D108BD9-81ED-4DB2-BD59-A6C34878D82A}">
                    <a16:rowId xmlns:a16="http://schemas.microsoft.com/office/drawing/2014/main" val="10001"/>
                  </a:ext>
                </a:extLst>
              </a:tr>
              <a:tr h="412115">
                <a:tc>
                  <a:txBody>
                    <a:bodyPr/>
                    <a:lstStyle/>
                    <a:p>
                      <a:pPr marL="90805">
                        <a:lnSpc>
                          <a:spcPct val="100000"/>
                        </a:lnSpc>
                        <a:spcBef>
                          <a:spcPts val="755"/>
                        </a:spcBef>
                      </a:pPr>
                      <a:r>
                        <a:rPr lang="en-US" sz="1400" spc="0" dirty="0">
                          <a:latin typeface="Microsoft Sans Serif"/>
                          <a:cs typeface="Microsoft Sans Serif"/>
                        </a:rPr>
                        <a:t>The required area for the organization of the production of CLT panels is approx. 0.5 ha</a:t>
                      </a:r>
                      <a:endParaRPr sz="1400" spc="0" dirty="0">
                        <a:latin typeface="Microsoft Sans Serif"/>
                        <a:cs typeface="Microsoft Sans Serif"/>
                      </a:endParaRPr>
                    </a:p>
                  </a:txBody>
                  <a:tcPr marL="0" marR="0" marT="95885" marB="0">
                    <a:lnT w="19050">
                      <a:solidFill>
                        <a:srgbClr val="FFFFFF"/>
                      </a:solidFill>
                      <a:prstDash val="solid"/>
                    </a:lnT>
                    <a:lnB w="12700">
                      <a:solidFill>
                        <a:srgbClr val="FFFFFF"/>
                      </a:solidFill>
                      <a:prstDash val="solid"/>
                    </a:lnB>
                    <a:solidFill>
                      <a:srgbClr val="C5DFB4"/>
                    </a:solidFill>
                  </a:tcPr>
                </a:tc>
                <a:extLst>
                  <a:ext uri="{0D108BD9-81ED-4DB2-BD59-A6C34878D82A}">
                    <a16:rowId xmlns:a16="http://schemas.microsoft.com/office/drawing/2014/main" val="10002"/>
                  </a:ext>
                </a:extLst>
              </a:tr>
              <a:tr h="520065">
                <a:tc>
                  <a:txBody>
                    <a:bodyPr/>
                    <a:lstStyle/>
                    <a:p>
                      <a:pPr marL="90805" marR="1017269">
                        <a:lnSpc>
                          <a:spcPct val="100000"/>
                        </a:lnSpc>
                        <a:spcBef>
                          <a:spcPts val="340"/>
                        </a:spcBef>
                      </a:pPr>
                      <a:r>
                        <a:rPr lang="en-US" sz="1400" spc="0" dirty="0">
                          <a:latin typeface="Microsoft Sans Serif"/>
                          <a:cs typeface="Microsoft Sans Serif"/>
                        </a:rPr>
                        <a:t>The preliminary investment volume, including the purchase of basic equipment, auxiliary and power equipment, as well as construction and installation work (including dismantling), is about 20 million euros.</a:t>
                      </a:r>
                      <a:endParaRPr sz="1400" spc="0" dirty="0">
                        <a:latin typeface="Microsoft Sans Serif"/>
                        <a:cs typeface="Microsoft Sans Serif"/>
                      </a:endParaRPr>
                    </a:p>
                  </a:txBody>
                  <a:tcPr marL="0" marR="0" marT="43180" marB="0">
                    <a:lnT w="12700">
                      <a:solidFill>
                        <a:srgbClr val="FFFFFF"/>
                      </a:solidFill>
                      <a:prstDash val="solid"/>
                    </a:lnT>
                    <a:lnB w="19050">
                      <a:solidFill>
                        <a:srgbClr val="FFFFFF"/>
                      </a:solidFill>
                      <a:prstDash val="solid"/>
                    </a:lnB>
                    <a:solidFill>
                      <a:srgbClr val="C5DFB4"/>
                    </a:solidFill>
                  </a:tcPr>
                </a:tc>
                <a:extLst>
                  <a:ext uri="{0D108BD9-81ED-4DB2-BD59-A6C34878D82A}">
                    <a16:rowId xmlns:a16="http://schemas.microsoft.com/office/drawing/2014/main" val="10003"/>
                  </a:ext>
                </a:extLst>
              </a:tr>
              <a:tr h="346075">
                <a:tc>
                  <a:txBody>
                    <a:bodyPr/>
                    <a:lstStyle/>
                    <a:p>
                      <a:pPr marL="90805">
                        <a:lnSpc>
                          <a:spcPct val="100000"/>
                        </a:lnSpc>
                        <a:spcBef>
                          <a:spcPts val="525"/>
                        </a:spcBef>
                      </a:pPr>
                      <a:r>
                        <a:rPr lang="en-US" sz="1400" spc="0" dirty="0">
                          <a:latin typeface="Microsoft Sans Serif"/>
                          <a:cs typeface="Microsoft Sans Serif"/>
                        </a:rPr>
                        <a:t>The market value of 1 m3 of CLT panels is retail 730-800 euros, wholesale 600-700 euros</a:t>
                      </a:r>
                      <a:endParaRPr sz="1400" spc="0" dirty="0">
                        <a:latin typeface="Microsoft Sans Serif"/>
                        <a:cs typeface="Microsoft Sans Serif"/>
                      </a:endParaRPr>
                    </a:p>
                  </a:txBody>
                  <a:tcPr marL="0" marR="0" marT="66675" marB="0">
                    <a:lnT w="19050">
                      <a:solidFill>
                        <a:srgbClr val="FFFFFF"/>
                      </a:solidFill>
                      <a:prstDash val="solid"/>
                    </a:lnT>
                    <a:solidFill>
                      <a:srgbClr val="C5DFB4"/>
                    </a:solidFill>
                  </a:tcPr>
                </a:tc>
                <a:extLst>
                  <a:ext uri="{0D108BD9-81ED-4DB2-BD59-A6C34878D82A}">
                    <a16:rowId xmlns:a16="http://schemas.microsoft.com/office/drawing/2014/main" val="10004"/>
                  </a:ext>
                </a:extLst>
              </a:tr>
            </a:tbl>
          </a:graphicData>
        </a:graphic>
      </p:graphicFrame>
      <p:sp>
        <p:nvSpPr>
          <p:cNvPr id="11" name="object 11"/>
          <p:cNvSpPr txBox="1">
            <a:spLocks noGrp="1"/>
          </p:cNvSpPr>
          <p:nvPr>
            <p:ph type="sldNum" sz="quarter" idx="7"/>
          </p:nvPr>
        </p:nvSpPr>
        <p:spPr>
          <a:prstGeom prst="rect">
            <a:avLst/>
          </a:prstGeom>
        </p:spPr>
        <p:txBody>
          <a:bodyPr vert="horz" wrap="square" lIns="0" tIns="3810" rIns="0" bIns="0" rtlCol="0">
            <a:spAutoFit/>
          </a:bodyPr>
          <a:lstStyle/>
          <a:p>
            <a:pPr marL="38100">
              <a:lnSpc>
                <a:spcPct val="100000"/>
              </a:lnSpc>
              <a:spcBef>
                <a:spcPts val="30"/>
              </a:spcBef>
            </a:pPr>
            <a:r>
              <a:rPr spc="-25" dirty="0"/>
              <a:t>14</a:t>
            </a:r>
          </a:p>
        </p:txBody>
      </p:sp>
      <p:sp>
        <p:nvSpPr>
          <p:cNvPr id="7" name="object 7"/>
          <p:cNvSpPr txBox="1"/>
          <p:nvPr/>
        </p:nvSpPr>
        <p:spPr>
          <a:xfrm>
            <a:off x="753109" y="3530853"/>
            <a:ext cx="3477895" cy="1129155"/>
          </a:xfrm>
          <a:prstGeom prst="rect">
            <a:avLst/>
          </a:prstGeom>
          <a:solidFill>
            <a:srgbClr val="F5E0B8"/>
          </a:solidFill>
        </p:spPr>
        <p:txBody>
          <a:bodyPr vert="horz" wrap="square" lIns="0" tIns="51435" rIns="0" bIns="0" rtlCol="0">
            <a:spAutoFit/>
          </a:bodyPr>
          <a:lstStyle/>
          <a:p>
            <a:pPr marL="90805" marR="81915" algn="just">
              <a:lnSpc>
                <a:spcPct val="100200"/>
              </a:lnSpc>
              <a:spcBef>
                <a:spcPts val="405"/>
              </a:spcBef>
            </a:pPr>
            <a:r>
              <a:rPr lang="en-US" sz="1400" dirty="0">
                <a:solidFill>
                  <a:srgbClr val="333333"/>
                </a:solidFill>
                <a:latin typeface="Arial"/>
                <a:cs typeface="Arial"/>
              </a:rPr>
              <a:t>CLT panels or panels made of cross-glued wood are a modern building material, from which load-bearing supports and beams, floor slabs and wall panels are made.</a:t>
            </a:r>
            <a:endParaRPr sz="1400" dirty="0">
              <a:latin typeface="Microsoft Sans Serif"/>
              <a:cs typeface="Microsoft Sans Serif"/>
            </a:endParaRPr>
          </a:p>
        </p:txBody>
      </p:sp>
      <p:sp>
        <p:nvSpPr>
          <p:cNvPr id="8" name="object 8"/>
          <p:cNvSpPr txBox="1"/>
          <p:nvPr/>
        </p:nvSpPr>
        <p:spPr>
          <a:xfrm>
            <a:off x="4286884" y="3530853"/>
            <a:ext cx="3903345" cy="1136850"/>
          </a:xfrm>
          <a:prstGeom prst="rect">
            <a:avLst/>
          </a:prstGeom>
          <a:solidFill>
            <a:srgbClr val="F5E0B8"/>
          </a:solidFill>
        </p:spPr>
        <p:txBody>
          <a:bodyPr vert="horz" wrap="square" lIns="0" tIns="59055" rIns="0" bIns="0" rtlCol="0">
            <a:spAutoFit/>
          </a:bodyPr>
          <a:lstStyle/>
          <a:p>
            <a:pPr marL="92075" marR="81280" algn="just">
              <a:lnSpc>
                <a:spcPct val="100200"/>
              </a:lnSpc>
              <a:spcBef>
                <a:spcPts val="465"/>
              </a:spcBef>
            </a:pPr>
            <a:r>
              <a:rPr lang="en-US" sz="1400" dirty="0">
                <a:latin typeface="Arial"/>
                <a:cs typeface="Arial"/>
              </a:rPr>
              <a:t>Glued timber is a high–tech structural material made of several layers of wooden lamellae (fragments, boards), which are first folded into bags of the required thickness, and then glued together under a press.</a:t>
            </a:r>
            <a:endParaRPr sz="1400" dirty="0">
              <a:latin typeface="Microsoft Sans Serif"/>
              <a:cs typeface="Microsoft Sans Serif"/>
            </a:endParaRPr>
          </a:p>
        </p:txBody>
      </p:sp>
      <p:sp>
        <p:nvSpPr>
          <p:cNvPr id="9" name="object 9"/>
          <p:cNvSpPr txBox="1"/>
          <p:nvPr/>
        </p:nvSpPr>
        <p:spPr>
          <a:xfrm>
            <a:off x="8244839" y="3530853"/>
            <a:ext cx="3366770" cy="902811"/>
          </a:xfrm>
          <a:prstGeom prst="rect">
            <a:avLst/>
          </a:prstGeom>
          <a:solidFill>
            <a:srgbClr val="F5E0B8"/>
          </a:solidFill>
        </p:spPr>
        <p:txBody>
          <a:bodyPr vert="horz" wrap="square" lIns="0" tIns="40640" rIns="0" bIns="0" rtlCol="0">
            <a:spAutoFit/>
          </a:bodyPr>
          <a:lstStyle/>
          <a:p>
            <a:pPr marL="93345" marR="80645" algn="just">
              <a:lnSpc>
                <a:spcPct val="100200"/>
              </a:lnSpc>
              <a:spcBef>
                <a:spcPts val="320"/>
              </a:spcBef>
            </a:pPr>
            <a:r>
              <a:rPr lang="en-US" sz="1400" dirty="0">
                <a:latin typeface="Arial"/>
                <a:cs typeface="Arial"/>
              </a:rPr>
              <a:t>A furniture board is a wooden billet for the production of furniture from dry, glued lumber. It is used for the manufacture of cabinet furniture.</a:t>
            </a:r>
            <a:endParaRPr sz="1400" dirty="0">
              <a:latin typeface="Microsoft Sans Serif"/>
              <a:cs typeface="Microsoft Sans Serif"/>
            </a:endParaRPr>
          </a:p>
        </p:txBody>
      </p:sp>
      <p:sp>
        <p:nvSpPr>
          <p:cNvPr id="10" name="object 10"/>
          <p:cNvSpPr txBox="1"/>
          <p:nvPr/>
        </p:nvSpPr>
        <p:spPr>
          <a:xfrm>
            <a:off x="737869" y="4940553"/>
            <a:ext cx="10873740" cy="474682"/>
          </a:xfrm>
          <a:prstGeom prst="rect">
            <a:avLst/>
          </a:prstGeom>
          <a:ln w="9144">
            <a:solidFill>
              <a:schemeClr val="bg1"/>
            </a:solidFill>
          </a:ln>
        </p:spPr>
        <p:txBody>
          <a:bodyPr vert="horz" wrap="square" lIns="0" tIns="52705" rIns="0" bIns="0" rtlCol="0">
            <a:spAutoFit/>
          </a:bodyPr>
          <a:lstStyle/>
          <a:p>
            <a:pPr marL="89535" marR="217804">
              <a:lnSpc>
                <a:spcPts val="1670"/>
              </a:lnSpc>
              <a:spcBef>
                <a:spcPts val="415"/>
              </a:spcBef>
            </a:pPr>
            <a:r>
              <a:rPr lang="en-US" sz="1400" dirty="0">
                <a:latin typeface="Microsoft Sans Serif"/>
                <a:cs typeface="Microsoft Sans Serif"/>
              </a:rPr>
              <a:t>Panel production can be created to generate more revenue by producing products with a higher degree of processing and higher added value, taking into account the existing demand for such products in foreign markets.</a:t>
            </a:r>
            <a:endParaRPr sz="1400" dirty="0">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2567</Words>
  <Application>Microsoft Office PowerPoint</Application>
  <PresentationFormat>Широкоэкранный</PresentationFormat>
  <Paragraphs>328</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Arial Black</vt:lpstr>
      <vt:lpstr>Arial MT</vt:lpstr>
      <vt:lpstr>Calibri</vt:lpstr>
      <vt:lpstr>Microsoft Sans Serif</vt:lpstr>
      <vt:lpstr>Times New Roman</vt:lpstr>
      <vt:lpstr>Wingdings</vt:lpstr>
      <vt:lpstr>Office Theme</vt:lpstr>
      <vt:lpstr>Презентация PowerPoint</vt:lpstr>
      <vt:lpstr>Презентация PowerPoint</vt:lpstr>
      <vt:lpstr>PROJECT DESCRIPTION</vt:lpstr>
      <vt:lpstr>OFFER TO PARTNER / INVESTOR – TRANSACTION STRUCTURE</vt:lpstr>
      <vt:lpstr>ECONOMIC FEASIBILITY AND ATTRACTIVENESS OF THE PROJECT FOR THE PARTNER/INVESTOR</vt:lpstr>
      <vt:lpstr>ECONOMIC FEASIBILITY AND ATTRACTIVENESS OF THE PROJECT FOR A PARTNER/INVESTOR</vt:lpstr>
      <vt:lpstr>Презентация PowerPoint</vt:lpstr>
      <vt:lpstr>THE CURRENT STATUS OF THE PROJECT IS STAGE 1 AND STAGE 2</vt:lpstr>
      <vt:lpstr>POTENTIAL DEVELOPMENT OPPORTUNITIES - STAGE 3</vt:lpstr>
      <vt:lpstr>PRODUCTION PLACEMENT</vt:lpstr>
      <vt:lpstr>INFORMATION ON PROVIDING THE PRODUCTION SITE WITH INFRASTRUCTURE AND ENGINEERING NETWORKS</vt:lpstr>
      <vt:lpstr>PRODUCT DESCRIPTION: LUMBER</vt:lpstr>
      <vt:lpstr>PRODUCT DESCRIPTION: PELLETS</vt:lpstr>
      <vt:lpstr>Презентация PowerPoint</vt:lpstr>
      <vt:lpstr>TIMBER STOCKS AND HARVESTING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Osipov Ivan</dc:creator>
  <cp:lastModifiedBy>Ольга Терентьева</cp:lastModifiedBy>
  <cp:revision>9</cp:revision>
  <dcterms:created xsi:type="dcterms:W3CDTF">2025-01-28T08:21:33Z</dcterms:created>
  <dcterms:modified xsi:type="dcterms:W3CDTF">2025-01-28T13:50:26Z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2024-04-29T00:00:00Z</vt:filetime>
  </property>
  <property fmtid="{D5CDD505-2E9C-101B-9397-08002B2CF9AE}" pid="3" name="Creator">
    <vt:lpwstr>Microsoft® Word 2016</vt:lpwstr>
  </property>
  <property fmtid="{D5CDD505-2E9C-101B-9397-08002B2CF9AE}" pid="4" name="LastSaved">
    <vt:filetime>2025-01-28T00:00:00Z</vt:filetime>
  </property>
  <property fmtid="{D5CDD505-2E9C-101B-9397-08002B2CF9AE}" pid="5" name="Producer">
    <vt:lpwstr>ABBYY FineReader PDF 15</vt:lpwstr>
  </property>
</Properties>
</file>