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5" r:id="rId2"/>
    <p:sldId id="426" r:id="rId3"/>
    <p:sldId id="427" r:id="rId4"/>
    <p:sldId id="526" r:id="rId5"/>
    <p:sldId id="584" r:id="rId6"/>
    <p:sldId id="585" r:id="rId7"/>
    <p:sldId id="609" r:id="rId8"/>
    <p:sldId id="561" r:id="rId9"/>
    <p:sldId id="610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69631"/>
            <a:ext cx="7064693" cy="725533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№19 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sz="3100" dirty="0" smtClean="0">
                <a:cs typeface="Times New Roman" panose="02020603050405020304" pitchFamily="18" charset="0"/>
              </a:rPr>
              <a:t>Капитальное строение ОАО «8 Марта»</a:t>
            </a:r>
            <a:endParaRPr lang="x-none" sz="31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Советская, 41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340100000001000933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2,7382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ОАО «8 Марта»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ОАО «8 Марта»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 общий участок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3 этажа капитального строения площадью 2 755,3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5479" t="7266" r="6783" b="11264"/>
          <a:stretch/>
        </p:blipFill>
        <p:spPr bwMode="auto">
          <a:xfrm>
            <a:off x="363416" y="1113693"/>
            <a:ext cx="6330460" cy="5005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43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729781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№19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Капитальное строение ОАО «8 Марта»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722" y="1371600"/>
            <a:ext cx="4462954" cy="33384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  <a:ea typeface="+mj-ea"/>
                <a:cs typeface="Times New Roman" panose="02020603050405020304" pitchFamily="18" charset="0"/>
              </a:rPr>
              <a:t>Капитальное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+mj-ea"/>
                <a:cs typeface="Times New Roman" panose="02020603050405020304" pitchFamily="18" charset="0"/>
              </a:rPr>
              <a:t>строение (административный корпус) </a:t>
            </a:r>
            <a:endParaRPr lang="ru-RU" sz="2000" dirty="0" smtClean="0">
              <a:latin typeface="+mj-lt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  <a:ea typeface="+mj-ea"/>
                <a:cs typeface="Times New Roman" panose="02020603050405020304" pitchFamily="18" charset="0"/>
              </a:rPr>
              <a:t>площадью </a:t>
            </a:r>
            <a:r>
              <a:rPr lang="ru-RU" sz="2000" dirty="0">
                <a:latin typeface="+mj-lt"/>
                <a:ea typeface="+mj-ea"/>
                <a:cs typeface="Times New Roman" panose="02020603050405020304" pitchFamily="18" charset="0"/>
              </a:rPr>
              <a:t>2755,3 </a:t>
            </a:r>
            <a:r>
              <a:rPr lang="ru-RU" sz="2000" dirty="0" err="1">
                <a:latin typeface="+mj-lt"/>
                <a:ea typeface="+mj-ea"/>
                <a:cs typeface="Times New Roman" panose="02020603050405020304" pitchFamily="18" charset="0"/>
              </a:rPr>
              <a:t>кв.м</a:t>
            </a:r>
            <a:endParaRPr lang="x-none" sz="2000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F29D80E-E462-4CD7-8D93-83CF52CDC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7" y="1269000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8" y="208681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388375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Асфальтированная автомобильная дорога, подъездные пути. Расположено в центре г. Гомеля, до ж/д станции Гомель-пассажирский 1,5 км, до грузовой ж/д станции «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Центролит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» – 12 км.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468528" y="2419490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3058587"/>
            <a:ext cx="10776750" cy="34594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Электроснабжение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Сети на балансе РУП «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сетей ОАО «8 Марта». Величина электрической мощности, возможной к подключению к существующим электрическим сетям без их реконструкции -  3300кВ.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и реконструкции системной подстанции: при замене трансформатора на ПС-110 «Восточная» с 25МВА и 40МВА , установке 2-ух ячеек на ПС-110 «Восточная», строительстве 2-ух КЛ-10кВ протяжённостью 1,5км, строительстве ТП на объекте, максимальная электрическая мощность, возможная к подключению, составит 8000кВт (с учётом других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инвестплощадок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 питанием от данной подстанции). Ориентировочная стоимость – 8000 тыс. руб.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Теплоснабжение: В зависимости от конкретных мест размещения  площадок имеется возможность подключения тепловой нагрузки до 0,2 Гкал/ч  к сетям централизованного теплоснабжения 2Ду-150мм Пи. 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Информация о подключении (возможности подключения) к сетям централизованного теплоснабжения РУП "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». Площадка завода  к сетям централизованного теплоснабжения не подключена. Имеется возможность подключения тепловой нагрузки  до 2,5 Гкал/ч к существующей тепловой сети  2Ду-300мм  в районе  УТ 11-48/1Д    или  2Ду-600м в районе ТК 11-48. Расстояние до точки подключения -155м или 167м соответственно. Требуется подземная прокладка ПИ-трубы ДУ-150. Ориентировочная стоимость – 340 тыс. руб. 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Газоснабжение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ближайший газопровод среднего давления (до 0,3 Мпа)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ф89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мм (по </a:t>
            </a:r>
            <a:r>
              <a:rPr lang="ru-RU" sz="1400" dirty="0" err="1" smtClean="0">
                <a:latin typeface="+mj-lt"/>
                <a:cs typeface="Times New Roman" panose="02020603050405020304" pitchFamily="18" charset="0"/>
              </a:rPr>
              <a:t>ул.Советская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20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5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Площадка №19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Капитальное строение ОАО «8 Марта»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01" y="1441939"/>
            <a:ext cx="6412836" cy="42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4296583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8" y="1620713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4026883" y="4596072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05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457200"/>
            <a:ext cx="506835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Ограничения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Удаленность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от границ жилой застройки  от 12м до 54 м, с северо-востока примыкает к промышленной  площадке по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ул.Книжная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. </a:t>
            </a:r>
            <a:endParaRPr lang="x-none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446523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Санитарные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ограничения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Размещение объектов возможно только после проведения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предпроектных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расчетов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санитарно-защитной зоны,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 соответствии с п.8  специфических санитарно-эпидемиологических требований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от 11.12.2019г. №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847 или объектов,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не являющихся объектами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воздействия на здоровье человека и окружающую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среду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0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2400" dirty="0" smtClean="0">
                <a:cs typeface="Times New Roman" panose="02020603050405020304" pitchFamily="18" charset="0"/>
              </a:rPr>
              <a:t>*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1395046"/>
            <a:ext cx="11569792" cy="4970919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ОПТОВАЯ И РОЗНИЧНАЯ ТОРГОВЛЯ; РЕМОНТ АВТОМОБИЛЕЙ И МОТОЦИКЛОВ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ТРАНСПОРТНАЯ ДЕЯТЕЛЬНОСТЬ, СКЛАДИРОВАНИЕ, ПОЧТОВАЯ И КУРЬЕРСКАЯ 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ИНФОРМАЦИЯ И СВЯЗЬ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ОПЕРАЦИИ С НЕДВИЖИМЫМ 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ЗДРАВООХРАНЕНИЕ И СОЦИАЛЬНЫЕ УСЛУГИ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9613086"/>
              </p:ext>
            </p:extLst>
          </p:nvPr>
        </p:nvGraphicFramePr>
        <p:xfrm>
          <a:off x="731018" y="1031839"/>
          <a:ext cx="10722428" cy="17934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8790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82 238,42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2507291"/>
              </p:ext>
            </p:extLst>
          </p:nvPr>
        </p:nvGraphicFramePr>
        <p:xfrm>
          <a:off x="731018" y="1031839"/>
          <a:ext cx="10515602" cy="3826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121605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491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129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000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кВт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340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0,2Гкал/ч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1" name="AutoShape 6" descr="Смартфоны PNG фото скачать бесплатно, телефон PNG фото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34-39-57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3791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«8 Марта»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Директор 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Аскальдович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Дмитрий Владимирович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681</Words>
  <Application>Microsoft Office PowerPoint</Application>
  <PresentationFormat>Произвольный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Площадка №19  Капитальное строение ОАО «8 Марта»</vt:lpstr>
      <vt:lpstr>Площадка №19 Капитальное строение ОАО «8 Марта»</vt:lpstr>
      <vt:lpstr>Транспортная инфраструктура</vt:lpstr>
      <vt:lpstr>  Площадка №19  Капитальное строение ОАО «8 Марта»</vt:lpstr>
      <vt:lpstr>Ограничения</vt:lpstr>
      <vt:lpstr>Инвестиционные предложения города 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456</cp:revision>
  <cp:lastPrinted>2022-04-28T12:41:15Z</cp:lastPrinted>
  <dcterms:created xsi:type="dcterms:W3CDTF">2022-02-28T06:52:00Z</dcterms:created>
  <dcterms:modified xsi:type="dcterms:W3CDTF">2022-05-11T16:07:58Z</dcterms:modified>
</cp:coreProperties>
</file>