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4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69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C9D94-F132-4901-8210-8A48F5516A2F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C77A16-0A25-4E79-8C72-A2954EC743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332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1F643-D304-4590-A26D-869C5F3D19A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608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F0671F-4087-306F-31D0-E90A5AED9A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D2E53B7-49F2-3CB4-4180-6674DD46CB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496311-E4B2-D2FA-5966-BEA5870DB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E09B3-9A72-4F36-8EF2-774594FA44AE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081166-6452-7020-78BB-FF3FA5F16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C1C3D3-93D6-263A-40EE-14B0EBB89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6E83-50DE-4D4E-96F6-BBE32C471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017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A3B361-5303-3B01-C26C-CA4098720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468205-4949-54B0-3287-4171E73813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4561B6-3C85-1E17-6D36-B018F8A5F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E09B3-9A72-4F36-8EF2-774594FA44AE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632C21-7F34-0AD3-5F2B-F29BECD3A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30FBF7-FBA2-88F5-8A87-A87ADF517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6E83-50DE-4D4E-96F6-BBE32C471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601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4F3C93-103E-060D-00A6-158461CB7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32E5577-D9FD-E7B3-3CE0-874A151A9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BF577E-2DA2-7651-F497-C7923A538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E09B3-9A72-4F36-8EF2-774594FA44AE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16C5D7-4939-320C-5CF9-53CDA3923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DA0B59-1561-F3EC-CF74-E5F0530A1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6E83-50DE-4D4E-96F6-BBE32C471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591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38C64A-9CA0-6DA4-44DC-245662B0E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389F12-D913-0DD1-EBAC-4C6D234F61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58B1E35-9924-3C3D-B869-722207C770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506C5E-F30C-30C7-51EA-5F06BBF73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E09B3-9A72-4F36-8EF2-774594FA44AE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3A5CF9-22A6-A3F0-A390-1F3DB55BE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8AF074-5F9B-EE4B-73AB-FA17CEB46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6E83-50DE-4D4E-96F6-BBE32C471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224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1B6061-5FE5-AE9A-6FFA-1B5BEA39E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E207E7-C38A-7C94-2106-E02241F10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997AD0-995F-0C60-50D2-63CB6A569B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AF73B6C-D48C-9D41-9ED1-56D3661A84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9220C6C-2F45-C6A3-9FD9-D018E16137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19C85C2-7039-4278-3EDE-04640F87D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E09B3-9A72-4F36-8EF2-774594FA44AE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54D0276-70AA-1F0B-2F1D-1E322C486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A9285B0-4C44-BEC9-0FFB-3EDA1268E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6E83-50DE-4D4E-96F6-BBE32C471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335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8959C4-7CCC-F518-2480-D9B84A3B4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05AE13-0203-1A0B-E4E2-BC56ACAF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E09B3-9A72-4F36-8EF2-774594FA44AE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F6AE5A8-30F9-4A5F-EE77-4819B2BE8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C178415-BE95-1758-EC92-7116CA3F1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6E83-50DE-4D4E-96F6-BBE32C471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91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5D6F357-C662-DEC7-49B2-B0BB09F98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E09B3-9A72-4F36-8EF2-774594FA44AE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0C01F40-77E8-8423-0B1F-D170EFB09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C468082-38D2-1C34-B3DA-48D0FB4D1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6E83-50DE-4D4E-96F6-BBE32C471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924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814501-0D18-885B-87E9-AFF75A97C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D07897-369E-B83A-0162-2E5746574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8DDD7F6-AC94-8B0D-1F93-55DE3811B4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C16D46-584B-BD22-A03F-2E3F8F095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E09B3-9A72-4F36-8EF2-774594FA44AE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6CBD870-8199-3C4B-5604-D1D9BFAA8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A361B7C-B496-8752-7312-F4B52D1E5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6E83-50DE-4D4E-96F6-BBE32C471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30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A3B343-3DFB-8CD6-5EEE-BB0DEC752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88D63E0-307B-785D-419D-84F5A48619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66E4AFD-DA7C-C654-2A98-2B9CC31A09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C6CD625-665E-BD60-A3D9-687E0B79C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E09B3-9A72-4F36-8EF2-774594FA44AE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BB81885-D587-5B85-48AE-CAF212A33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9BA8B0-11C3-1F8D-CD7B-B02806311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6E83-50DE-4D4E-96F6-BBE32C471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875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CF7E1-B7E3-F10A-6B94-EEBB36B21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62D98EC-8B65-EA74-6BFB-E9FDAA54F6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E48E89-6A40-3143-9204-EA791D438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E09B3-9A72-4F36-8EF2-774594FA44AE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1E538B-6206-148B-C9F4-CD80E1787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28D669-C939-1086-97CA-B49CD56E5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6E83-50DE-4D4E-96F6-BBE32C471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870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A5C985F-00E7-92F4-6166-A25548A51A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4838C1D-A550-68A1-9A88-6F755E9A0F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E6DEBC-9F43-B61B-505C-1D60A5C12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E09B3-9A72-4F36-8EF2-774594FA44AE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D4C8DC-8B27-63D0-E8CD-5760E0F9B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FB3C2A-6B25-0453-D833-69E8F8773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76E83-50DE-4D4E-96F6-BBE32C471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326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A1A417-F51D-08CB-8411-EF788ADC3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175393-0B4D-DE90-5685-553EF7007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1A6230-6D0A-286F-CC92-619A79E340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E09B3-9A72-4F36-8EF2-774594FA44AE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6B52E9-68CC-366C-96CC-117638A21B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A033E0-D5D4-65D5-AAAC-B646DBA913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76E83-50DE-4D4E-96F6-BBE32C471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486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2024034" y="142852"/>
            <a:ext cx="8320438" cy="744206"/>
          </a:xfrm>
        </p:spPr>
        <p:txBody>
          <a:bodyPr vert="horz" lIns="0" tIns="45720" rIns="0" bIns="0" rtlCol="0" anchor="b">
            <a:normAutofit fontScale="90000"/>
          </a:bodyPr>
          <a:lstStyle/>
          <a:p>
            <a:pPr marL="484188" algn="ctr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Здание детского сада 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6744072" y="2753520"/>
            <a:ext cx="3851920" cy="3569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Сведения о капитальном строении: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Инвентарный номер:441/С-14498 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Общая площадь (кв.м.): 280,1</a:t>
            </a:r>
          </a:p>
          <a:p>
            <a:r>
              <a:rPr lang="be-BY" sz="1400" dirty="0">
                <a:latin typeface="Times New Roman" pitchFamily="18" charset="0"/>
                <a:cs typeface="Times New Roman" pitchFamily="18" charset="0"/>
              </a:rPr>
              <a:t>Год постройки: 1986</a:t>
            </a:r>
          </a:p>
          <a:p>
            <a:endParaRPr lang="be-BY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Кадастровый номер: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422981302601000147</a:t>
            </a:r>
            <a:endParaRPr lang="ru-BY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Площадь земельного участка (га):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0,1498</a:t>
            </a:r>
            <a:endParaRPr lang="ru-BY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Целевое назначение: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Земельный участок для обслуживания зданий и сооружений государственного учреждения образования "Детский сад д. 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Дайлиды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</a:p>
          <a:p>
            <a:pPr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Способ вовлечения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: аренда</a:t>
            </a:r>
          </a:p>
          <a:p>
            <a:pPr>
              <a:buNone/>
            </a:pPr>
            <a:endParaRPr lang="be-BY" sz="1400" dirty="0">
              <a:latin typeface="Times New Roman" pitchFamily="18" charset="0"/>
              <a:cs typeface="Times New Roman" pitchFamily="18" charset="0"/>
            </a:endParaRPr>
          </a:p>
          <a:p>
            <a:pPr marL="635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Контакты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Бубельник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Светлана Станиславовна – главный специалист отдела экономики Ивьевского райисполкома, тел. 8 01595 6-79-57</a:t>
            </a: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5" name="Прямоугольник 5"/>
          <p:cNvSpPr>
            <a:spLocks noChangeArrowheads="1"/>
          </p:cNvSpPr>
          <p:nvPr/>
        </p:nvSpPr>
        <p:spPr bwMode="auto">
          <a:xfrm>
            <a:off x="6744073" y="887058"/>
            <a:ext cx="385192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Адрес: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Гродненская обл., Ивьевский р-н, Ивьевский с/с,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аг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Дайлиды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пер. Молодёжный, 15А </a:t>
            </a:r>
          </a:p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Балансодержатель: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: отдел образования Ивьевского районного исполнительного комитета</a:t>
            </a:r>
          </a:p>
          <a:p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937E3A-C685-511C-BD0F-1C964EECD3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424" y="887058"/>
            <a:ext cx="4826298" cy="35660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80310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</Words>
  <Application>Microsoft Office PowerPoint</Application>
  <PresentationFormat>Широкоэкранный</PresentationFormat>
  <Paragraphs>15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Здание детского сада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Жанна Иосифовна Олехнович</dc:creator>
  <cp:lastModifiedBy>Жанна Иосифовна Олехнович</cp:lastModifiedBy>
  <cp:revision>1</cp:revision>
  <dcterms:created xsi:type="dcterms:W3CDTF">2026-11-03T12:26:16Z</dcterms:created>
  <dcterms:modified xsi:type="dcterms:W3CDTF">2026-11-03T12:26:23Z</dcterms:modified>
</cp:coreProperties>
</file>