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08788" cy="9940925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DFAF4-52E0-4B1C-B680-419E79E466B6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EDD1-CCB0-4F1E-BD82-865D753E4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7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6254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0337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6581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24990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14637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684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3282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882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9824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9548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5665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9CBE-165E-45AA-B6C4-2C7C4A92B46B}" type="datetimeFigureOut">
              <a:rPr lang="" smtClean="0"/>
              <a:pPr/>
              <a:t>03/31/2023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CF35-3FFC-4F3D-B2CF-A0CABDA94F5A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65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883"/>
            <a:ext cx="12192000" cy="70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6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9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26"/>
            <a:ext cx="12192000" cy="68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504" y="997720"/>
            <a:ext cx="5747657" cy="393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ИНВЕСТИЦИОННЫМ 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ПРЕДЛОЖЕНИЕМ ПРЕДЛАГАЕТСЯ СТРОИТЕЛЬСТВО ОБЪЕКТА РЕКРЕАЦИОННОГО НАЗНАЧЕНИЯ (САНАТОРИЙ, ПРОФИЛАКТОРИЙ, ДОМ ОТДЫХА) С ОРГАНИЗАЦИЕЙ УСЛУГ РАЗМЕЩЕНИЯ И ОБЩЕСТВЕННОГО ПИТАНИЯ НА БЕРЕГУ ЗАОЗЕРСКОГО ОЗЕРА. </a:t>
            </a:r>
            <a:endParaRPr lang="ru-RU" sz="147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ПРЕДУСМАТРИВАЕТСЯ 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ЛОДОЧНОЙ СТАНЦИИ, ОТКРЫТЫХ ПЛОЩАДОК ДЛЯ ОРГАНИЗАЦИИ СПОРТИВНО-РАЗВЛЕКАТЕЛЬНЫХ МЕРОПРИЯТИЙ, БЛАГОУСТРОЙСТВО ПРИЛЕГАЮЩЕЙ ТЕРРИТОРИИ</a:t>
            </a:r>
            <a:r>
              <a:rPr lang="ru-RU" sz="14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ПРЕДПОЛАГАЕТСЯ 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РАЗРАБОТКА КОНЦЕПЦИИ ОБЪЕКТА И ДАЛЬНЕЙШЕЙ ЕГО ЭКСПЛУАТАЦИИ. </a:t>
            </a:r>
            <a:endParaRPr lang="ru-RU" sz="147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РАЗМЕЩЕНИЕ 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РЕКРЕАЦИОННОГО НАЗНАЧЕНИЯ В ВОДООХРАННЫХ ЗОНАХ И ПРИБРЕЖНЫХ ПОЛОСАХ ВОДНЫХ </a:t>
            </a:r>
            <a:r>
              <a:rPr lang="ru-RU" sz="14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ПРОТИВОРЕЧИТ ПРИРОДООХРАННОМУ ЗАКОНОДАТЕЛЬСТВУ РЕСПУБЛИКИ БЕЛАРУСЬ.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504" y="5373686"/>
            <a:ext cx="523462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инвестиций, создание объекта туристической инфраструктуры, оказание рекреационных услуг и услуг размещения, общественного питания, развитие местного и въездного туризма на территории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503" y="4878474"/>
            <a:ext cx="5234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61" y="3780958"/>
            <a:ext cx="6310939" cy="30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424" y="0"/>
            <a:ext cx="6096000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 Республика Беларусь,</a:t>
            </a:r>
          </a:p>
          <a:p>
            <a:pPr>
              <a:lnSpc>
                <a:spcPts val="17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 область,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дер. Заозерье.</a:t>
            </a:r>
          </a:p>
          <a:p>
            <a:pPr>
              <a:lnSpc>
                <a:spcPts val="17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>
              <a:lnSpc>
                <a:spcPts val="1700"/>
              </a:lnSpc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исполнительный комитет 213051, Могилевская область г. Белыничи,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ул.Советская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29 Тел.: +375 (2232) 78-722;</a:t>
            </a:r>
          </a:p>
          <a:p>
            <a:pPr>
              <a:lnSpc>
                <a:spcPts val="17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rik@belvnichi.gov.bv Веб-сайт: http://belvnichi.gov.bv/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23710" y="0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вхождения инвестора: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нового предприятия. Условия участия инвестора в реализации проекта определяются путем переговоров.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№1 - 54.059195, 29.484131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№2 - 54.068171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29.478057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551747"/>
            <a:ext cx="12177563" cy="5302946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7322157" y="5399286"/>
            <a:ext cx="1283609" cy="368491"/>
          </a:xfrm>
          <a:prstGeom prst="wedgeRectCallout">
            <a:avLst>
              <a:gd name="adj1" fmla="val -55933"/>
              <a:gd name="adj2" fmla="val -989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№ 1 </a:t>
            </a:r>
          </a:p>
          <a:p>
            <a:pPr algn="ctr">
              <a:lnSpc>
                <a:spcPts val="10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 2 га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6928146" y="5157379"/>
            <a:ext cx="197798" cy="19573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1</a:t>
            </a:r>
          </a:p>
          <a:p>
            <a:pPr algn="ctr"/>
            <a:endParaRPr lang="ru-RU" sz="12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5289225" y="2137455"/>
            <a:ext cx="180474" cy="15641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 smtClean="0"/>
          </a:p>
          <a:p>
            <a:pPr algn="ctr"/>
            <a:r>
              <a:rPr lang="ru-RU" sz="1200" dirty="0" smtClean="0"/>
              <a:t>2</a:t>
            </a:r>
          </a:p>
          <a:p>
            <a:pPr algn="ctr"/>
            <a:endParaRPr lang="ru-RU" sz="1500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341424" y="2293866"/>
            <a:ext cx="1173444" cy="348916"/>
          </a:xfrm>
          <a:prstGeom prst="wedgeRectCallout">
            <a:avLst>
              <a:gd name="adj1" fmla="val -118446"/>
              <a:gd name="adj2" fmla="val -317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№ 1 </a:t>
            </a:r>
          </a:p>
          <a:p>
            <a:pPr algn="ctr">
              <a:lnSpc>
                <a:spcPts val="10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га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900092" y="3013728"/>
            <a:ext cx="986589" cy="312821"/>
          </a:xfrm>
          <a:prstGeom prst="wedgeRectCallout">
            <a:avLst>
              <a:gd name="adj1" fmla="val 76268"/>
              <a:gd name="adj2" fmla="val -51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еревня Заозерье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05766" y="4323895"/>
            <a:ext cx="91157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</a:t>
            </a:r>
          </a:p>
          <a:p>
            <a:pPr>
              <a:lnSpc>
                <a:spcPts val="1000"/>
              </a:lnSpc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Заозерское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49743" y="1742382"/>
            <a:ext cx="114192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</a:t>
            </a:r>
          </a:p>
          <a:p>
            <a:pPr>
              <a:lnSpc>
                <a:spcPts val="1000"/>
              </a:lnSpc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Кормановское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2" y="6513587"/>
            <a:ext cx="12177562" cy="425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СИТУАЦИОННАЯ СХЕМА РАЗМЕЩЕНИЯ ЗЕМЕЛЬНЫХ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22194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753" y="267271"/>
            <a:ext cx="4971429" cy="63947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3140" y="298390"/>
            <a:ext cx="4421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4790" y="985531"/>
            <a:ext cx="5388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СВОБОДНЫХ ОТ ЗАСТРОЙКИ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ПЛОЩАДЬЮ 2 ГА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С ВОЗМОЖНОСТЬЮ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ПРИСОЕДИНЕНИЯ ДОПОЛНИТЕЛЬНЫХ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В АРЕНДУ УЧАСТКОВ ЛЕСНОГО ФОНДА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В СООТВЕТСТВИИ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ДЕЙСТВУЮЩИМ ЗАКОНОДАТЕЛЬСТВОМ.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4790" y="3037261"/>
            <a:ext cx="5388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РАЗМЕЩЕНИЕ ЗЕМЕЛЬНЫХ УЧАСТКОВ В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ЖИВОПИСНОМ МЕСТЕ И НЕПОСРЕДСТВЕННОЙ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БЛИЗОСТИ К УНИКАЛЬНОМУ ПРИРОДНОМУ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ОЗЕРУ ЗАОЗЕРСКОЕ,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ХАРАКТЕРИЗУЮЩИМСЯ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ТУРИСТИЧЕСКИМ ПОТОКОМ И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ЯВЛЯЮЩЕГОСЯ ИЗЛЮБЛЕННЫМ МЕСТОМ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РЕКРЕАЦИОННОГО ОТДЫХА ВЪЕЗДНЫХ И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ТУРИСТОВ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4790" y="5088991"/>
            <a:ext cx="53889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ИНВЕСТИЦИОННЫХ ПЛОЩАДОК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Г.БЕЛЫНИЧИ -17 КМ.,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Г.МОГИЛЕВА - 54 КМ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Г.МИНСКА -170 КМ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2" y="5268035"/>
            <a:ext cx="878975" cy="641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2" y="3507868"/>
            <a:ext cx="878975" cy="659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16" y="1503222"/>
            <a:ext cx="910596" cy="6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551" y="104476"/>
            <a:ext cx="5628904" cy="6605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8097" y="768430"/>
            <a:ext cx="5446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БОЛЬШОГО ТУРИСТИЧЕСКОГО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ТЕРРИТОРИЙ В СВЯЗИ С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РАЗМЕЩЕНИЕМ НА ТЕРРИТОРИИ БЕЛЫНИЧСКОГО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УНИКАЛЬНЫХ ПРИРОДНО-ЛАНДШАФТНЫХ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ОБЪЕКТОВ: ЗАКАЗНИКА РЕСПУБЛИКАНСКОГО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«ЗАОЗЕРЬЕ», РЕСПУБЛИКАНСКОГО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ГИДРОЛОГИЧЕСКОГО ЗАКАЗНИКА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«ОСТРОВА ДУЛЕБЫ»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8097" y="2899185"/>
            <a:ext cx="5446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ВЫБОРА ИНВЕСТОРОМ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ОБЛАСТИ РЕКРЕАЦИОННОЙ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ОЗДОРОВЛЕНИЯ И ОКАЗАНИЯ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ТУРИСТИЧЕСКИХ УСЛУГ.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097" y="4067558"/>
            <a:ext cx="5446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ПЛОЩАДКАМ ИМЕЮТСЯ ПОДЪЕЗДНЫЕ ПУТИ,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 К ПЛОЩАДКЕ ОСУЩЕСТВЛЯЕТСЯ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АВТОМОБИЛЬНЫМ ДОРОГАМ Н-10001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БЕЛЫНИЧИ-ШЕПЕЛЕВИЧИ-КРУЧА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ПО Н-10005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МОКРОВИЧИ-ЭСЬМОНЫ-ЗАОЗЕРЬЕ,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ПОДКЛЮЧЕНИЯ К ЛИНИИ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ЭЛЕКТРОСНАБЖЕНИЯ МОЩНОСТЬЮ 10 КВ.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6588" y="115002"/>
            <a:ext cx="4428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ПРОЕКТА: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9761"/>
            <a:ext cx="978097" cy="776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463847"/>
            <a:ext cx="978095" cy="817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7824"/>
            <a:ext cx="978094" cy="9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862" y="295031"/>
            <a:ext cx="6452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ПРЕФЕРЕНЦИАЛЬНЫЕ РЕЖИМЫ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6245" y="853955"/>
            <a:ext cx="4349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ГОРОДА 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СЕЛЬСКАЯ МЕСТНОСТЬ: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46709" y="879827"/>
            <a:ext cx="3493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520" y="952087"/>
            <a:ext cx="459271" cy="64633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46709" y="2080156"/>
            <a:ext cx="4098081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уплаты таможенных пошлин и НДС при ввозе технологического оборудования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56686" y="2125356"/>
            <a:ext cx="3942859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ввозных пошлин</a:t>
            </a:r>
          </a:p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56015" y="3552137"/>
            <a:ext cx="3943530" cy="103674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>
              <a:lnSpc>
                <a:spcPts val="18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свобождение от налога на прибыль, налога на недвижимость, подоходного налога</a:t>
            </a:r>
          </a:p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956015" y="5401852"/>
            <a:ext cx="3943530" cy="89488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свобождение от уплаты государственной пошлины за выдачу лицензии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946710" y="3514636"/>
            <a:ext cx="4098081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земельного участка без проведения аукциона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67" y="4373152"/>
            <a:ext cx="3342707" cy="2057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421" y="432878"/>
            <a:ext cx="349698" cy="247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874" y="2255489"/>
            <a:ext cx="352381" cy="35238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874" y="3644769"/>
            <a:ext cx="352381" cy="3523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63" y="2255489"/>
            <a:ext cx="352381" cy="3523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64" y="4020771"/>
            <a:ext cx="352381" cy="3523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65" y="5673102"/>
            <a:ext cx="352381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318" y="2657480"/>
            <a:ext cx="89755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  <a:r>
              <a:rPr lang="ru-RU" sz="7200" i="1" dirty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7200" i="1" dirty="0" smtClean="0">
                <a:solidFill>
                  <a:schemeClr val="accent6">
                    <a:lumMod val="50000"/>
                  </a:schemeClr>
                </a:solidFill>
              </a:rPr>
              <a:t>внимание!</a:t>
            </a:r>
            <a:endParaRPr lang="ru-RU" sz="7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447</Words>
  <Application>Microsoft Office PowerPoint</Application>
  <PresentationFormat>Широкоэкранный</PresentationFormat>
  <Paragraphs>87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Фурсова Ирина Владимировна</dc:creator>
  <cp:lastModifiedBy>Скобелева Елена Сергеевна</cp:lastModifiedBy>
  <cp:revision>98</cp:revision>
  <cp:lastPrinted>2023-03-31T11:40:18Z</cp:lastPrinted>
  <dcterms:created xsi:type="dcterms:W3CDTF">2023-01-27T05:37:49Z</dcterms:created>
  <dcterms:modified xsi:type="dcterms:W3CDTF">2023-03-31T11:44:44Z</dcterms:modified>
</cp:coreProperties>
</file>