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18" r:id="rId1"/>
  </p:sldMasterIdLst>
  <p:notesMasterIdLst>
    <p:notesMasterId r:id="rId17"/>
  </p:notesMasterIdLst>
  <p:sldIdLst>
    <p:sldId id="278" r:id="rId2"/>
    <p:sldId id="264" r:id="rId3"/>
    <p:sldId id="263" r:id="rId4"/>
    <p:sldId id="280" r:id="rId5"/>
    <p:sldId id="281" r:id="rId6"/>
    <p:sldId id="269" r:id="rId7"/>
    <p:sldId id="270" r:id="rId8"/>
    <p:sldId id="265" r:id="rId9"/>
    <p:sldId id="273" r:id="rId10"/>
    <p:sldId id="268" r:id="rId11"/>
    <p:sldId id="275" r:id="rId12"/>
    <p:sldId id="277" r:id="rId13"/>
    <p:sldId id="282" r:id="rId14"/>
    <p:sldId id="283" r:id="rId15"/>
    <p:sldId id="272" r:id="rId16"/>
  </p:sldIdLst>
  <p:sldSz cx="12192000" cy="6858000"/>
  <p:notesSz cx="6805613" cy="99441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B46"/>
    <a:srgbClr val="006300"/>
    <a:srgbClr val="7FB17F"/>
    <a:srgbClr val="EBF1E9"/>
    <a:srgbClr val="283F2D"/>
    <a:srgbClr val="A1CB9D"/>
    <a:srgbClr val="D5E3CF"/>
    <a:srgbClr val="567E49"/>
    <a:srgbClr val="639115"/>
    <a:srgbClr val="3560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3" autoAdjust="0"/>
    <p:restoredTop sz="93904" autoAdjust="0"/>
  </p:normalViewPr>
  <p:slideViewPr>
    <p:cSldViewPr snapToGrid="0">
      <p:cViewPr varScale="1">
        <p:scale>
          <a:sx n="83" d="100"/>
          <a:sy n="83" d="100"/>
        </p:scale>
        <p:origin x="78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e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AC6EA0-7A79-4221-BAF3-E4C729AAED86}" type="doc">
      <dgm:prSet loTypeId="urn:microsoft.com/office/officeart/2005/8/layout/vList3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9B3FCFEB-B480-4327-B98A-2D62B2383FF9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ромашка лечебная</a:t>
          </a:r>
          <a:endParaRPr lang="ru-RU" sz="20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7A2E43-5051-4FFD-9336-3325C2B1BCA7}" type="parTrans" cxnId="{69630632-FF7D-4047-BAE4-E8C9B00EBD5C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ABAD4A-5A1C-4BB1-BB76-E1DD5F35621B}" type="sibTrans" cxnId="{69630632-FF7D-4047-BAE4-E8C9B00EBD5C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16A763-94E8-453D-AE27-D02098185A44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пустырник сердечный</a:t>
          </a:r>
          <a:endParaRPr lang="ru-RU" sz="20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7B2F95-0A57-4C85-B056-F5BB0F7E2F94}" type="parTrans" cxnId="{5148500A-CDFA-4AB2-92E4-927CC7E2AB0D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9EA28B-8341-4F3A-98E5-85DA717CE5F9}" type="sibTrans" cxnId="{5148500A-CDFA-4AB2-92E4-927CC7E2AB0D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0A9CCB-F185-4195-A890-6AA409CD111F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календула</a:t>
          </a:r>
          <a:endParaRPr lang="ru-RU" sz="20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750C8B-7F3C-48C8-A988-98125625E621}" type="parTrans" cxnId="{6D1370BE-1289-4B15-A0F3-3201CB8802DD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16B1E3-197B-4395-9393-7DEB8869827F}" type="sibTrans" cxnId="{6D1370BE-1289-4B15-A0F3-3201CB8802DD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555117-7EC7-4146-A72B-8430FE3BCE73}">
      <dgm:prSet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расторопша пятнистая</a:t>
          </a:r>
          <a:endParaRPr lang="ru-RU" sz="20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70E425-F63A-4C22-9DB2-D8B24E9BE444}" type="parTrans" cxnId="{1C7FCE70-2464-4319-B45E-C6C3CBD55574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D7C7A6-093A-4E3A-8C5D-49553A4DF6C6}" type="sibTrans" cxnId="{1C7FCE70-2464-4319-B45E-C6C3CBD55574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DD8607-CFEC-4318-AF1D-A2437F650B94}">
      <dgm:prSet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валериана лекарственная</a:t>
          </a:r>
          <a:endParaRPr lang="ru-RU" sz="20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486A27-C7AF-46D9-988F-24B40042CAA1}" type="parTrans" cxnId="{033F9976-0177-4A56-B9F1-7AC9EC0AEF41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F8358C-4CD8-4583-B145-4D2D935BE7D4}" type="sibTrans" cxnId="{033F9976-0177-4A56-B9F1-7AC9EC0AEF41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A6434C-634C-4DA3-888B-B3715E7D5E98}">
      <dgm:prSet custT="1"/>
      <dgm:spPr/>
      <dgm:t>
        <a:bodyPr/>
        <a:lstStyle/>
        <a:p>
          <a:r>
            <a:rPr lang="ru-RU" sz="200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эхинацея пурпурная</a:t>
          </a:r>
          <a:endParaRPr lang="ru-RU" sz="2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5B5DF2-5090-4FB9-AE1D-7FBF41794D19}" type="parTrans" cxnId="{88A95DDF-1DB3-44EC-AB04-0835E53172F9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3DC52D-6C09-4646-BF29-D8364A9E4B63}" type="sibTrans" cxnId="{88A95DDF-1DB3-44EC-AB04-0835E53172F9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B5760E-66BD-4DF0-AA88-3E76E5C8F272}">
      <dgm:prSet custT="1"/>
      <dgm:spPr/>
      <dgm:t>
        <a:bodyPr/>
        <a:lstStyle/>
        <a:p>
          <a:r>
            <a:rPr lang="ru-RU" sz="200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шалфей лекарственный</a:t>
          </a:r>
          <a:endParaRPr lang="ru-RU" sz="2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8986BA-7E79-4D9E-A5F5-4D71F237A815}" type="parTrans" cxnId="{AF2708CE-636A-4F3D-B97C-7CE556BF336C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AE40DA-72A4-4316-9B0C-88409DAFC0F8}" type="sibTrans" cxnId="{AF2708CE-636A-4F3D-B97C-7CE556BF336C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ADCD6B-53C6-4A4D-8B6E-3D10FEFD8CF9}">
      <dgm:prSet custT="1"/>
      <dgm:spPr/>
      <dgm:t>
        <a:bodyPr/>
        <a:lstStyle/>
        <a:p>
          <a:r>
            <a:rPr lang="ru-RU" sz="200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пижма</a:t>
          </a:r>
          <a:endParaRPr lang="ru-RU" sz="2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B66255-2BA7-4409-B9EC-F3B438C7581E}" type="parTrans" cxnId="{257739F1-A86B-414D-A8AD-1867B10B6992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1FD6D6-3029-46D3-B0B3-CC78BE474DD8}" type="sibTrans" cxnId="{257739F1-A86B-414D-A8AD-1867B10B6992}">
      <dgm:prSet/>
      <dgm:spPr/>
      <dgm:t>
        <a:bodyPr/>
        <a:lstStyle/>
        <a:p>
          <a:endParaRPr lang="ru-RU" sz="20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E4A5CD-FF7E-4E61-88E7-B044A0F352EB}" type="pres">
      <dgm:prSet presAssocID="{50AC6EA0-7A79-4221-BAF3-E4C729AAED8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D461757-3C54-4E34-B143-A8ED3DABFA06}" type="pres">
      <dgm:prSet presAssocID="{9B3FCFEB-B480-4327-B98A-2D62B2383FF9}" presName="composite" presStyleCnt="0"/>
      <dgm:spPr/>
    </dgm:pt>
    <dgm:pt modelId="{26D36599-76DD-4FF9-A076-E59558500B2C}" type="pres">
      <dgm:prSet presAssocID="{9B3FCFEB-B480-4327-B98A-2D62B2383FF9}" presName="imgShp" presStyleLbl="fgImgPlace1" presStyleIdx="0" presStyleCnt="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0A6FF949-556D-4120-99F9-35A4BA510AEB}" type="pres">
      <dgm:prSet presAssocID="{9B3FCFEB-B480-4327-B98A-2D62B2383FF9}" presName="txShp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3628B5-CA62-4C32-B311-AEA70480C656}" type="pres">
      <dgm:prSet presAssocID="{11ABAD4A-5A1C-4BB1-BB76-E1DD5F35621B}" presName="spacing" presStyleCnt="0"/>
      <dgm:spPr/>
    </dgm:pt>
    <dgm:pt modelId="{46B79F6B-2350-4A00-B5B6-A83A4364B383}" type="pres">
      <dgm:prSet presAssocID="{3D16A763-94E8-453D-AE27-D02098185A44}" presName="composite" presStyleCnt="0"/>
      <dgm:spPr/>
    </dgm:pt>
    <dgm:pt modelId="{F6B62A58-ADC1-44EA-8114-1C03312AA127}" type="pres">
      <dgm:prSet presAssocID="{3D16A763-94E8-453D-AE27-D02098185A44}" presName="imgShp" presStyleLbl="fgImgPlace1" presStyleIdx="1" presStyleCnt="8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B51CE6BE-3D2D-4C38-889F-86639D501917}" type="pres">
      <dgm:prSet presAssocID="{3D16A763-94E8-453D-AE27-D02098185A44}" presName="txShp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7D2A45-A41E-437A-A8A6-8F65694C822B}" type="pres">
      <dgm:prSet presAssocID="{089EA28B-8341-4F3A-98E5-85DA717CE5F9}" presName="spacing" presStyleCnt="0"/>
      <dgm:spPr/>
    </dgm:pt>
    <dgm:pt modelId="{E4785570-942C-4441-8813-7CF7030715FF}" type="pres">
      <dgm:prSet presAssocID="{DF0A9CCB-F185-4195-A890-6AA409CD111F}" presName="composite" presStyleCnt="0"/>
      <dgm:spPr/>
    </dgm:pt>
    <dgm:pt modelId="{DE66BEBF-DDB5-4E0F-8D96-A3F571336AF6}" type="pres">
      <dgm:prSet presAssocID="{DF0A9CCB-F185-4195-A890-6AA409CD111F}" presName="imgShp" presStyleLbl="fgImgPlace1" presStyleIdx="2" presStyleCnt="8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8000" r="-58000"/>
          </a:stretch>
        </a:blipFill>
      </dgm:spPr>
    </dgm:pt>
    <dgm:pt modelId="{58C602A7-9C8E-467B-BCE0-832A3689C06E}" type="pres">
      <dgm:prSet presAssocID="{DF0A9CCB-F185-4195-A890-6AA409CD111F}" presName="txShp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D75CB0-5C0B-453F-AD87-8197700B8FA3}" type="pres">
      <dgm:prSet presAssocID="{4816B1E3-197B-4395-9393-7DEB8869827F}" presName="spacing" presStyleCnt="0"/>
      <dgm:spPr/>
    </dgm:pt>
    <dgm:pt modelId="{71DEC652-D015-46EE-933A-2F8C79699466}" type="pres">
      <dgm:prSet presAssocID="{38555117-7EC7-4146-A72B-8430FE3BCE73}" presName="composite" presStyleCnt="0"/>
      <dgm:spPr/>
    </dgm:pt>
    <dgm:pt modelId="{60B554D5-C62C-446B-9F20-FFD4A5359CD7}" type="pres">
      <dgm:prSet presAssocID="{38555117-7EC7-4146-A72B-8430FE3BCE73}" presName="imgShp" presStyleLbl="fgImgPlace1" presStyleIdx="3" presStyleCnt="8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FC684A70-787C-481B-B990-6C32904E142F}" type="pres">
      <dgm:prSet presAssocID="{38555117-7EC7-4146-A72B-8430FE3BCE73}" presName="txShp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36F7D1-3377-4881-8B2C-0D33E0A10EEE}" type="pres">
      <dgm:prSet presAssocID="{08D7C7A6-093A-4E3A-8C5D-49553A4DF6C6}" presName="spacing" presStyleCnt="0"/>
      <dgm:spPr/>
    </dgm:pt>
    <dgm:pt modelId="{0A0D20F9-8ED8-48C3-9539-5E3947187154}" type="pres">
      <dgm:prSet presAssocID="{B7DD8607-CFEC-4318-AF1D-A2437F650B94}" presName="composite" presStyleCnt="0"/>
      <dgm:spPr/>
    </dgm:pt>
    <dgm:pt modelId="{8CBA721B-2EBC-4695-BB9D-865B5C60F8A3}" type="pres">
      <dgm:prSet presAssocID="{B7DD8607-CFEC-4318-AF1D-A2437F650B94}" presName="imgShp" presStyleLbl="fgImgPlace1" presStyleIdx="4" presStyleCnt="8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</dgm:spPr>
    </dgm:pt>
    <dgm:pt modelId="{9BD2976B-120C-4486-9E0F-630FE3BC132F}" type="pres">
      <dgm:prSet presAssocID="{B7DD8607-CFEC-4318-AF1D-A2437F650B94}" presName="txShp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4CC5F3-30A4-44F2-A3D3-85E3C3218AC6}" type="pres">
      <dgm:prSet presAssocID="{BDF8358C-4CD8-4583-B145-4D2D935BE7D4}" presName="spacing" presStyleCnt="0"/>
      <dgm:spPr/>
    </dgm:pt>
    <dgm:pt modelId="{730247BF-895E-47E6-94E6-4972480EB59A}" type="pres">
      <dgm:prSet presAssocID="{65A6434C-634C-4DA3-888B-B3715E7D5E98}" presName="composite" presStyleCnt="0"/>
      <dgm:spPr/>
    </dgm:pt>
    <dgm:pt modelId="{A2D70A72-DA8C-4CE5-B2E7-382BBCBB816D}" type="pres">
      <dgm:prSet presAssocID="{65A6434C-634C-4DA3-888B-B3715E7D5E98}" presName="imgShp" presStyleLbl="fgImgPlace1" presStyleIdx="5" presStyleCnt="8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8E34DBD6-84AF-4D16-A868-35137EE61AAC}" type="pres">
      <dgm:prSet presAssocID="{65A6434C-634C-4DA3-888B-B3715E7D5E98}" presName="txShp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E4417D-2C05-45EA-927D-F5025B4B8A4D}" type="pres">
      <dgm:prSet presAssocID="{6D3DC52D-6C09-4646-BF29-D8364A9E4B63}" presName="spacing" presStyleCnt="0"/>
      <dgm:spPr/>
    </dgm:pt>
    <dgm:pt modelId="{58B2066B-DB2E-4B34-9C39-61DB92356782}" type="pres">
      <dgm:prSet presAssocID="{CEB5760E-66BD-4DF0-AA88-3E76E5C8F272}" presName="composite" presStyleCnt="0"/>
      <dgm:spPr/>
    </dgm:pt>
    <dgm:pt modelId="{112493FA-EA29-41A4-B1BA-D7444820EDB2}" type="pres">
      <dgm:prSet presAssocID="{CEB5760E-66BD-4DF0-AA88-3E76E5C8F272}" presName="imgShp" presStyleLbl="fgImgPlace1" presStyleIdx="6" presStyleCnt="8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DB371F48-822C-42BB-B706-C7F3F2CDFDAF}" type="pres">
      <dgm:prSet presAssocID="{CEB5760E-66BD-4DF0-AA88-3E76E5C8F272}" presName="txShp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F636AE-3944-4D39-AC7A-2F2B6C740BB9}" type="pres">
      <dgm:prSet presAssocID="{82AE40DA-72A4-4316-9B0C-88409DAFC0F8}" presName="spacing" presStyleCnt="0"/>
      <dgm:spPr/>
    </dgm:pt>
    <dgm:pt modelId="{BDD8E368-5764-4184-B82D-77F4AC6390C8}" type="pres">
      <dgm:prSet presAssocID="{61ADCD6B-53C6-4A4D-8B6E-3D10FEFD8CF9}" presName="composite" presStyleCnt="0"/>
      <dgm:spPr/>
    </dgm:pt>
    <dgm:pt modelId="{770CE6C9-DA88-463A-B21F-FB4898618FA7}" type="pres">
      <dgm:prSet presAssocID="{61ADCD6B-53C6-4A4D-8B6E-3D10FEFD8CF9}" presName="imgShp" presStyleLbl="fgImgPlace1" presStyleIdx="7" presStyleCnt="8" custLinFactNeighborY="500"/>
      <dgm:spPr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16C74720-A268-444C-8E5F-1369122A3B97}" type="pres">
      <dgm:prSet presAssocID="{61ADCD6B-53C6-4A4D-8B6E-3D10FEFD8CF9}" presName="txShp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7739F1-A86B-414D-A8AD-1867B10B6992}" srcId="{50AC6EA0-7A79-4221-BAF3-E4C729AAED86}" destId="{61ADCD6B-53C6-4A4D-8B6E-3D10FEFD8CF9}" srcOrd="7" destOrd="0" parTransId="{E4B66255-2BA7-4409-B9EC-F3B438C7581E}" sibTransId="{D71FD6D6-3029-46D3-B0B3-CC78BE474DD8}"/>
    <dgm:cxn modelId="{4F41435F-867C-428B-A6D8-569808CDFC53}" type="presOf" srcId="{50AC6EA0-7A79-4221-BAF3-E4C729AAED86}" destId="{93E4A5CD-FF7E-4E61-88E7-B044A0F352EB}" srcOrd="0" destOrd="0" presId="urn:microsoft.com/office/officeart/2005/8/layout/vList3"/>
    <dgm:cxn modelId="{F472E3B9-3F27-487C-8741-6DA7D1FBE61D}" type="presOf" srcId="{B7DD8607-CFEC-4318-AF1D-A2437F650B94}" destId="{9BD2976B-120C-4486-9E0F-630FE3BC132F}" srcOrd="0" destOrd="0" presId="urn:microsoft.com/office/officeart/2005/8/layout/vList3"/>
    <dgm:cxn modelId="{F4D7AA40-720D-4B59-873C-3F23579B7F98}" type="presOf" srcId="{CEB5760E-66BD-4DF0-AA88-3E76E5C8F272}" destId="{DB371F48-822C-42BB-B706-C7F3F2CDFDAF}" srcOrd="0" destOrd="0" presId="urn:microsoft.com/office/officeart/2005/8/layout/vList3"/>
    <dgm:cxn modelId="{7BB71750-E50A-4CFF-8D21-E7B28C376650}" type="presOf" srcId="{38555117-7EC7-4146-A72B-8430FE3BCE73}" destId="{FC684A70-787C-481B-B990-6C32904E142F}" srcOrd="0" destOrd="0" presId="urn:microsoft.com/office/officeart/2005/8/layout/vList3"/>
    <dgm:cxn modelId="{69630632-FF7D-4047-BAE4-E8C9B00EBD5C}" srcId="{50AC6EA0-7A79-4221-BAF3-E4C729AAED86}" destId="{9B3FCFEB-B480-4327-B98A-2D62B2383FF9}" srcOrd="0" destOrd="0" parTransId="{D17A2E43-5051-4FFD-9336-3325C2B1BCA7}" sibTransId="{11ABAD4A-5A1C-4BB1-BB76-E1DD5F35621B}"/>
    <dgm:cxn modelId="{AF2708CE-636A-4F3D-B97C-7CE556BF336C}" srcId="{50AC6EA0-7A79-4221-BAF3-E4C729AAED86}" destId="{CEB5760E-66BD-4DF0-AA88-3E76E5C8F272}" srcOrd="6" destOrd="0" parTransId="{A18986BA-7E79-4D9E-A5F5-4D71F237A815}" sibTransId="{82AE40DA-72A4-4316-9B0C-88409DAFC0F8}"/>
    <dgm:cxn modelId="{6D1370BE-1289-4B15-A0F3-3201CB8802DD}" srcId="{50AC6EA0-7A79-4221-BAF3-E4C729AAED86}" destId="{DF0A9CCB-F185-4195-A890-6AA409CD111F}" srcOrd="2" destOrd="0" parTransId="{B3750C8B-7F3C-48C8-A988-98125625E621}" sibTransId="{4816B1E3-197B-4395-9393-7DEB8869827F}"/>
    <dgm:cxn modelId="{033F9976-0177-4A56-B9F1-7AC9EC0AEF41}" srcId="{50AC6EA0-7A79-4221-BAF3-E4C729AAED86}" destId="{B7DD8607-CFEC-4318-AF1D-A2437F650B94}" srcOrd="4" destOrd="0" parTransId="{5E486A27-C7AF-46D9-988F-24B40042CAA1}" sibTransId="{BDF8358C-4CD8-4583-B145-4D2D935BE7D4}"/>
    <dgm:cxn modelId="{795ECAA2-6A4D-47AC-BF4D-6B51DE96D599}" type="presOf" srcId="{DF0A9CCB-F185-4195-A890-6AA409CD111F}" destId="{58C602A7-9C8E-467B-BCE0-832A3689C06E}" srcOrd="0" destOrd="0" presId="urn:microsoft.com/office/officeart/2005/8/layout/vList3"/>
    <dgm:cxn modelId="{21C0C78A-6CC1-4BA5-8DB2-A13043074257}" type="presOf" srcId="{3D16A763-94E8-453D-AE27-D02098185A44}" destId="{B51CE6BE-3D2D-4C38-889F-86639D501917}" srcOrd="0" destOrd="0" presId="urn:microsoft.com/office/officeart/2005/8/layout/vList3"/>
    <dgm:cxn modelId="{1C7FCE70-2464-4319-B45E-C6C3CBD55574}" srcId="{50AC6EA0-7A79-4221-BAF3-E4C729AAED86}" destId="{38555117-7EC7-4146-A72B-8430FE3BCE73}" srcOrd="3" destOrd="0" parTransId="{5070E425-F63A-4C22-9DB2-D8B24E9BE444}" sibTransId="{08D7C7A6-093A-4E3A-8C5D-49553A4DF6C6}"/>
    <dgm:cxn modelId="{88A95DDF-1DB3-44EC-AB04-0835E53172F9}" srcId="{50AC6EA0-7A79-4221-BAF3-E4C729AAED86}" destId="{65A6434C-634C-4DA3-888B-B3715E7D5E98}" srcOrd="5" destOrd="0" parTransId="{395B5DF2-5090-4FB9-AE1D-7FBF41794D19}" sibTransId="{6D3DC52D-6C09-4646-BF29-D8364A9E4B63}"/>
    <dgm:cxn modelId="{CBA21A5C-0DBB-4BBF-B52E-C9E4E2B36ED1}" type="presOf" srcId="{9B3FCFEB-B480-4327-B98A-2D62B2383FF9}" destId="{0A6FF949-556D-4120-99F9-35A4BA510AEB}" srcOrd="0" destOrd="0" presId="urn:microsoft.com/office/officeart/2005/8/layout/vList3"/>
    <dgm:cxn modelId="{4392E9C2-C8E2-44B3-A207-DC0A4CE093F2}" type="presOf" srcId="{61ADCD6B-53C6-4A4D-8B6E-3D10FEFD8CF9}" destId="{16C74720-A268-444C-8E5F-1369122A3B97}" srcOrd="0" destOrd="0" presId="urn:microsoft.com/office/officeart/2005/8/layout/vList3"/>
    <dgm:cxn modelId="{5148500A-CDFA-4AB2-92E4-927CC7E2AB0D}" srcId="{50AC6EA0-7A79-4221-BAF3-E4C729AAED86}" destId="{3D16A763-94E8-453D-AE27-D02098185A44}" srcOrd="1" destOrd="0" parTransId="{657B2F95-0A57-4C85-B056-F5BB0F7E2F94}" sibTransId="{089EA28B-8341-4F3A-98E5-85DA717CE5F9}"/>
    <dgm:cxn modelId="{485A8341-DCDD-445D-BD69-C4AD2BB115CF}" type="presOf" srcId="{65A6434C-634C-4DA3-888B-B3715E7D5E98}" destId="{8E34DBD6-84AF-4D16-A868-35137EE61AAC}" srcOrd="0" destOrd="0" presId="urn:microsoft.com/office/officeart/2005/8/layout/vList3"/>
    <dgm:cxn modelId="{39D29052-E184-4169-AE5D-6810B334F119}" type="presParOf" srcId="{93E4A5CD-FF7E-4E61-88E7-B044A0F352EB}" destId="{7D461757-3C54-4E34-B143-A8ED3DABFA06}" srcOrd="0" destOrd="0" presId="urn:microsoft.com/office/officeart/2005/8/layout/vList3"/>
    <dgm:cxn modelId="{A063E6C9-18E5-446D-B808-3AFC3B486DE0}" type="presParOf" srcId="{7D461757-3C54-4E34-B143-A8ED3DABFA06}" destId="{26D36599-76DD-4FF9-A076-E59558500B2C}" srcOrd="0" destOrd="0" presId="urn:microsoft.com/office/officeart/2005/8/layout/vList3"/>
    <dgm:cxn modelId="{0FE5A631-1A5F-467C-81FD-971E98A33A19}" type="presParOf" srcId="{7D461757-3C54-4E34-B143-A8ED3DABFA06}" destId="{0A6FF949-556D-4120-99F9-35A4BA510AEB}" srcOrd="1" destOrd="0" presId="urn:microsoft.com/office/officeart/2005/8/layout/vList3"/>
    <dgm:cxn modelId="{889A5A9D-53DF-4A85-9000-78D851E3E5C6}" type="presParOf" srcId="{93E4A5CD-FF7E-4E61-88E7-B044A0F352EB}" destId="{7A3628B5-CA62-4C32-B311-AEA70480C656}" srcOrd="1" destOrd="0" presId="urn:microsoft.com/office/officeart/2005/8/layout/vList3"/>
    <dgm:cxn modelId="{4F0D8407-9E61-4818-B770-5FCACCD79701}" type="presParOf" srcId="{93E4A5CD-FF7E-4E61-88E7-B044A0F352EB}" destId="{46B79F6B-2350-4A00-B5B6-A83A4364B383}" srcOrd="2" destOrd="0" presId="urn:microsoft.com/office/officeart/2005/8/layout/vList3"/>
    <dgm:cxn modelId="{50CCE7E9-A764-4932-B36A-89B7A2E1892C}" type="presParOf" srcId="{46B79F6B-2350-4A00-B5B6-A83A4364B383}" destId="{F6B62A58-ADC1-44EA-8114-1C03312AA127}" srcOrd="0" destOrd="0" presId="urn:microsoft.com/office/officeart/2005/8/layout/vList3"/>
    <dgm:cxn modelId="{1A6E7447-60FD-438F-ADDF-F37D7DB7139A}" type="presParOf" srcId="{46B79F6B-2350-4A00-B5B6-A83A4364B383}" destId="{B51CE6BE-3D2D-4C38-889F-86639D501917}" srcOrd="1" destOrd="0" presId="urn:microsoft.com/office/officeart/2005/8/layout/vList3"/>
    <dgm:cxn modelId="{E9FA0B9D-4858-498E-9DB5-7D8621CF3E87}" type="presParOf" srcId="{93E4A5CD-FF7E-4E61-88E7-B044A0F352EB}" destId="{7A7D2A45-A41E-437A-A8A6-8F65694C822B}" srcOrd="3" destOrd="0" presId="urn:microsoft.com/office/officeart/2005/8/layout/vList3"/>
    <dgm:cxn modelId="{A88DA803-2854-4F80-BE1D-B747D363D2FE}" type="presParOf" srcId="{93E4A5CD-FF7E-4E61-88E7-B044A0F352EB}" destId="{E4785570-942C-4441-8813-7CF7030715FF}" srcOrd="4" destOrd="0" presId="urn:microsoft.com/office/officeart/2005/8/layout/vList3"/>
    <dgm:cxn modelId="{9FE9808A-E615-4E04-A57C-4AC1931242BB}" type="presParOf" srcId="{E4785570-942C-4441-8813-7CF7030715FF}" destId="{DE66BEBF-DDB5-4E0F-8D96-A3F571336AF6}" srcOrd="0" destOrd="0" presId="urn:microsoft.com/office/officeart/2005/8/layout/vList3"/>
    <dgm:cxn modelId="{19F78217-33D1-402B-952F-4586BBA5A8F7}" type="presParOf" srcId="{E4785570-942C-4441-8813-7CF7030715FF}" destId="{58C602A7-9C8E-467B-BCE0-832A3689C06E}" srcOrd="1" destOrd="0" presId="urn:microsoft.com/office/officeart/2005/8/layout/vList3"/>
    <dgm:cxn modelId="{32AA3385-3D71-4475-B91F-8D9BC16B4D99}" type="presParOf" srcId="{93E4A5CD-FF7E-4E61-88E7-B044A0F352EB}" destId="{96D75CB0-5C0B-453F-AD87-8197700B8FA3}" srcOrd="5" destOrd="0" presId="urn:microsoft.com/office/officeart/2005/8/layout/vList3"/>
    <dgm:cxn modelId="{85C960C5-C77E-4CBC-9595-EC91C47C9C8B}" type="presParOf" srcId="{93E4A5CD-FF7E-4E61-88E7-B044A0F352EB}" destId="{71DEC652-D015-46EE-933A-2F8C79699466}" srcOrd="6" destOrd="0" presId="urn:microsoft.com/office/officeart/2005/8/layout/vList3"/>
    <dgm:cxn modelId="{BF1CAD70-4E0F-4301-9A5B-1D3257F3EF20}" type="presParOf" srcId="{71DEC652-D015-46EE-933A-2F8C79699466}" destId="{60B554D5-C62C-446B-9F20-FFD4A5359CD7}" srcOrd="0" destOrd="0" presId="urn:microsoft.com/office/officeart/2005/8/layout/vList3"/>
    <dgm:cxn modelId="{981FAEA2-13E9-46B2-B5C0-BDA01B70A069}" type="presParOf" srcId="{71DEC652-D015-46EE-933A-2F8C79699466}" destId="{FC684A70-787C-481B-B990-6C32904E142F}" srcOrd="1" destOrd="0" presId="urn:microsoft.com/office/officeart/2005/8/layout/vList3"/>
    <dgm:cxn modelId="{469CD4A2-9292-46B5-9CCA-1549B38C6789}" type="presParOf" srcId="{93E4A5CD-FF7E-4E61-88E7-B044A0F352EB}" destId="{E236F7D1-3377-4881-8B2C-0D33E0A10EEE}" srcOrd="7" destOrd="0" presId="urn:microsoft.com/office/officeart/2005/8/layout/vList3"/>
    <dgm:cxn modelId="{7E0F55C2-7078-4E69-9C7D-A2165D7CDE5F}" type="presParOf" srcId="{93E4A5CD-FF7E-4E61-88E7-B044A0F352EB}" destId="{0A0D20F9-8ED8-48C3-9539-5E3947187154}" srcOrd="8" destOrd="0" presId="urn:microsoft.com/office/officeart/2005/8/layout/vList3"/>
    <dgm:cxn modelId="{09C5CCAC-E5EA-4A7A-B0EE-7C90C27A3BA9}" type="presParOf" srcId="{0A0D20F9-8ED8-48C3-9539-5E3947187154}" destId="{8CBA721B-2EBC-4695-BB9D-865B5C60F8A3}" srcOrd="0" destOrd="0" presId="urn:microsoft.com/office/officeart/2005/8/layout/vList3"/>
    <dgm:cxn modelId="{6100AA44-9546-4B3C-9085-40C0843F66B7}" type="presParOf" srcId="{0A0D20F9-8ED8-48C3-9539-5E3947187154}" destId="{9BD2976B-120C-4486-9E0F-630FE3BC132F}" srcOrd="1" destOrd="0" presId="urn:microsoft.com/office/officeart/2005/8/layout/vList3"/>
    <dgm:cxn modelId="{F3C6058C-BE7F-43AA-AC98-626D25BF9FEC}" type="presParOf" srcId="{93E4A5CD-FF7E-4E61-88E7-B044A0F352EB}" destId="{E14CC5F3-30A4-44F2-A3D3-85E3C3218AC6}" srcOrd="9" destOrd="0" presId="urn:microsoft.com/office/officeart/2005/8/layout/vList3"/>
    <dgm:cxn modelId="{C8F85435-F678-41A3-8508-795BE424CB37}" type="presParOf" srcId="{93E4A5CD-FF7E-4E61-88E7-B044A0F352EB}" destId="{730247BF-895E-47E6-94E6-4972480EB59A}" srcOrd="10" destOrd="0" presId="urn:microsoft.com/office/officeart/2005/8/layout/vList3"/>
    <dgm:cxn modelId="{AB7EAEFD-4283-444C-BBB2-E15C85370443}" type="presParOf" srcId="{730247BF-895E-47E6-94E6-4972480EB59A}" destId="{A2D70A72-DA8C-4CE5-B2E7-382BBCBB816D}" srcOrd="0" destOrd="0" presId="urn:microsoft.com/office/officeart/2005/8/layout/vList3"/>
    <dgm:cxn modelId="{EB0D976D-8358-445F-8291-D9B979408494}" type="presParOf" srcId="{730247BF-895E-47E6-94E6-4972480EB59A}" destId="{8E34DBD6-84AF-4D16-A868-35137EE61AAC}" srcOrd="1" destOrd="0" presId="urn:microsoft.com/office/officeart/2005/8/layout/vList3"/>
    <dgm:cxn modelId="{0E8E268D-DDEE-429A-BF22-85D553B0D39D}" type="presParOf" srcId="{93E4A5CD-FF7E-4E61-88E7-B044A0F352EB}" destId="{FAE4417D-2C05-45EA-927D-F5025B4B8A4D}" srcOrd="11" destOrd="0" presId="urn:microsoft.com/office/officeart/2005/8/layout/vList3"/>
    <dgm:cxn modelId="{BEB5D17D-85A9-4883-A0F5-099D7F1F042F}" type="presParOf" srcId="{93E4A5CD-FF7E-4E61-88E7-B044A0F352EB}" destId="{58B2066B-DB2E-4B34-9C39-61DB92356782}" srcOrd="12" destOrd="0" presId="urn:microsoft.com/office/officeart/2005/8/layout/vList3"/>
    <dgm:cxn modelId="{7556C3D5-6CE3-4677-97C0-6053E03EA9D1}" type="presParOf" srcId="{58B2066B-DB2E-4B34-9C39-61DB92356782}" destId="{112493FA-EA29-41A4-B1BA-D7444820EDB2}" srcOrd="0" destOrd="0" presId="urn:microsoft.com/office/officeart/2005/8/layout/vList3"/>
    <dgm:cxn modelId="{95C473E6-76C4-4EC0-BFBA-F235C0B0906E}" type="presParOf" srcId="{58B2066B-DB2E-4B34-9C39-61DB92356782}" destId="{DB371F48-822C-42BB-B706-C7F3F2CDFDAF}" srcOrd="1" destOrd="0" presId="urn:microsoft.com/office/officeart/2005/8/layout/vList3"/>
    <dgm:cxn modelId="{534FD0C2-9768-47AB-A829-BCBB485A0483}" type="presParOf" srcId="{93E4A5CD-FF7E-4E61-88E7-B044A0F352EB}" destId="{55F636AE-3944-4D39-AC7A-2F2B6C740BB9}" srcOrd="13" destOrd="0" presId="urn:microsoft.com/office/officeart/2005/8/layout/vList3"/>
    <dgm:cxn modelId="{F88E79D8-B0F3-40D4-A82F-2837F4C1165C}" type="presParOf" srcId="{93E4A5CD-FF7E-4E61-88E7-B044A0F352EB}" destId="{BDD8E368-5764-4184-B82D-77F4AC6390C8}" srcOrd="14" destOrd="0" presId="urn:microsoft.com/office/officeart/2005/8/layout/vList3"/>
    <dgm:cxn modelId="{8B51CEF1-B759-4B60-933A-968F1D276403}" type="presParOf" srcId="{BDD8E368-5764-4184-B82D-77F4AC6390C8}" destId="{770CE6C9-DA88-463A-B21F-FB4898618FA7}" srcOrd="0" destOrd="0" presId="urn:microsoft.com/office/officeart/2005/8/layout/vList3"/>
    <dgm:cxn modelId="{B3F5642D-CDD2-4E5A-B62B-82D86537C226}" type="presParOf" srcId="{BDD8E368-5764-4184-B82D-77F4AC6390C8}" destId="{16C74720-A268-444C-8E5F-1369122A3B9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85285F-FF2A-4ABE-BDC6-9857603FB6B5}" type="doc">
      <dgm:prSet loTypeId="urn:microsoft.com/office/officeart/2005/8/layout/process2" loCatId="process" qsTypeId="urn:microsoft.com/office/officeart/2005/8/quickstyle/3d3" qsCatId="3D" csTypeId="urn:microsoft.com/office/officeart/2005/8/colors/accent6_2" csCatId="accent6" phldr="1"/>
      <dgm:spPr/>
    </dgm:pt>
    <dgm:pt modelId="{13FC0CD2-D85C-42E0-A9FB-FF56EA466095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их переработка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B293B8-AF84-4CB5-96C2-8A028301FA6D}" type="parTrans" cxnId="{6148956F-AFEC-44EA-B227-D56E022D6385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B25364-23EB-401B-8CC4-018BFBCD907B}" type="sibTrans" cxnId="{6148956F-AFEC-44EA-B227-D56E022D6385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F861B8-17C9-445D-99CF-47C4AD7B19D2}">
      <dgm:prSet phldrT="[Текст]" custT="1"/>
      <dgm:spPr/>
      <dgm:t>
        <a:bodyPr/>
        <a:lstStyle/>
        <a:p>
          <a:r>
            <a:rPr lang="ru-RU" sz="2000" smtClean="0">
              <a:latin typeface="Times New Roman" panose="02020603050405020304" pitchFamily="18" charset="0"/>
              <a:cs typeface="Times New Roman" panose="02020603050405020304" pitchFamily="18" charset="0"/>
            </a:rPr>
            <a:t>сушка (ферментация)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71B384-5D8C-44B6-8482-3848B61C0057}" type="parTrans" cxnId="{38A95B6B-3707-42D9-B47E-D13AF2F9A9DB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53D729-9268-449C-81E5-0E768C7E24E3}" type="sibTrans" cxnId="{38A95B6B-3707-42D9-B47E-D13AF2F9A9DB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C7E8FA-95DE-4AC9-AF86-DA26A3F2A3C3}">
      <dgm:prSet phldrT="[Текст]" custT="1"/>
      <dgm:spPr/>
      <dgm:t>
        <a:bodyPr/>
        <a:lstStyle/>
        <a:p>
          <a:r>
            <a:rPr lang="ru-RU" sz="200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в сети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D2FC8C-C931-41EA-9F5F-9BE4152FE94D}" type="parTrans" cxnId="{4A949A1D-6A1A-4A0B-9F5A-CAED521806E2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8C4797-8145-4B20-B868-D0B9335CFB83}" type="sibTrans" cxnId="{4A949A1D-6A1A-4A0B-9F5A-CAED521806E2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943B16-9D73-4B71-8AD5-38784FAB0156}" type="pres">
      <dgm:prSet presAssocID="{EA85285F-FF2A-4ABE-BDC6-9857603FB6B5}" presName="linearFlow" presStyleCnt="0">
        <dgm:presLayoutVars>
          <dgm:resizeHandles val="exact"/>
        </dgm:presLayoutVars>
      </dgm:prSet>
      <dgm:spPr/>
    </dgm:pt>
    <dgm:pt modelId="{8FBE8AAF-114B-40DD-9F38-5DE97866A303}" type="pres">
      <dgm:prSet presAssocID="{13FC0CD2-D85C-42E0-A9FB-FF56EA46609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FF794-8E95-43CC-872C-65BBA5169D8A}" type="pres">
      <dgm:prSet presAssocID="{50B25364-23EB-401B-8CC4-018BFBCD907B}" presName="sibTrans" presStyleLbl="sibTrans2D1" presStyleIdx="0" presStyleCnt="2"/>
      <dgm:spPr/>
      <dgm:t>
        <a:bodyPr/>
        <a:lstStyle/>
        <a:p>
          <a:endParaRPr lang="ru-RU"/>
        </a:p>
      </dgm:t>
    </dgm:pt>
    <dgm:pt modelId="{1F7F9A16-D8EE-48B7-BB1A-9E1D07510F5D}" type="pres">
      <dgm:prSet presAssocID="{50B25364-23EB-401B-8CC4-018BFBCD907B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A98549A8-F655-4846-B9CF-E1821805F32B}" type="pres">
      <dgm:prSet presAssocID="{F0F861B8-17C9-445D-99CF-47C4AD7B19D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04F8FA-DBD5-46B7-91A2-D3D63BCBCCC7}" type="pres">
      <dgm:prSet presAssocID="{9D53D729-9268-449C-81E5-0E768C7E24E3}" presName="sibTrans" presStyleLbl="sibTrans2D1" presStyleIdx="1" presStyleCnt="2"/>
      <dgm:spPr/>
      <dgm:t>
        <a:bodyPr/>
        <a:lstStyle/>
        <a:p>
          <a:endParaRPr lang="ru-RU"/>
        </a:p>
      </dgm:t>
    </dgm:pt>
    <dgm:pt modelId="{697C183E-5BA6-474A-89E4-B5D721F8B21C}" type="pres">
      <dgm:prSet presAssocID="{9D53D729-9268-449C-81E5-0E768C7E24E3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A53838E6-9B2C-407F-B513-6EBDB814A75A}" type="pres">
      <dgm:prSet presAssocID="{1AC7E8FA-95DE-4AC9-AF86-DA26A3F2A3C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B83409-115A-462F-9335-0075C04BC391}" type="presOf" srcId="{50B25364-23EB-401B-8CC4-018BFBCD907B}" destId="{B7CFF794-8E95-43CC-872C-65BBA5169D8A}" srcOrd="0" destOrd="0" presId="urn:microsoft.com/office/officeart/2005/8/layout/process2"/>
    <dgm:cxn modelId="{8242DD6C-8FF9-4567-B95E-680423ED027A}" type="presOf" srcId="{50B25364-23EB-401B-8CC4-018BFBCD907B}" destId="{1F7F9A16-D8EE-48B7-BB1A-9E1D07510F5D}" srcOrd="1" destOrd="0" presId="urn:microsoft.com/office/officeart/2005/8/layout/process2"/>
    <dgm:cxn modelId="{6148956F-AFEC-44EA-B227-D56E022D6385}" srcId="{EA85285F-FF2A-4ABE-BDC6-9857603FB6B5}" destId="{13FC0CD2-D85C-42E0-A9FB-FF56EA466095}" srcOrd="0" destOrd="0" parTransId="{21B293B8-AF84-4CB5-96C2-8A028301FA6D}" sibTransId="{50B25364-23EB-401B-8CC4-018BFBCD907B}"/>
    <dgm:cxn modelId="{4A949A1D-6A1A-4A0B-9F5A-CAED521806E2}" srcId="{EA85285F-FF2A-4ABE-BDC6-9857603FB6B5}" destId="{1AC7E8FA-95DE-4AC9-AF86-DA26A3F2A3C3}" srcOrd="2" destOrd="0" parTransId="{A1D2FC8C-C931-41EA-9F5F-9BE4152FE94D}" sibTransId="{DC8C4797-8145-4B20-B868-D0B9335CFB83}"/>
    <dgm:cxn modelId="{FB6713ED-9039-4492-A5FF-6E362C16D71A}" type="presOf" srcId="{9D53D729-9268-449C-81E5-0E768C7E24E3}" destId="{6504F8FA-DBD5-46B7-91A2-D3D63BCBCCC7}" srcOrd="0" destOrd="0" presId="urn:microsoft.com/office/officeart/2005/8/layout/process2"/>
    <dgm:cxn modelId="{38A95B6B-3707-42D9-B47E-D13AF2F9A9DB}" srcId="{EA85285F-FF2A-4ABE-BDC6-9857603FB6B5}" destId="{F0F861B8-17C9-445D-99CF-47C4AD7B19D2}" srcOrd="1" destOrd="0" parTransId="{5171B384-5D8C-44B6-8482-3848B61C0057}" sibTransId="{9D53D729-9268-449C-81E5-0E768C7E24E3}"/>
    <dgm:cxn modelId="{3C419923-F0D3-420D-8A83-446C4AA4B5C2}" type="presOf" srcId="{EA85285F-FF2A-4ABE-BDC6-9857603FB6B5}" destId="{91943B16-9D73-4B71-8AD5-38784FAB0156}" srcOrd="0" destOrd="0" presId="urn:microsoft.com/office/officeart/2005/8/layout/process2"/>
    <dgm:cxn modelId="{66B60329-30B0-49E3-A0A9-0060FA5C2CCA}" type="presOf" srcId="{9D53D729-9268-449C-81E5-0E768C7E24E3}" destId="{697C183E-5BA6-474A-89E4-B5D721F8B21C}" srcOrd="1" destOrd="0" presId="urn:microsoft.com/office/officeart/2005/8/layout/process2"/>
    <dgm:cxn modelId="{C2F34745-5446-4601-9F66-367502CE35ED}" type="presOf" srcId="{1AC7E8FA-95DE-4AC9-AF86-DA26A3F2A3C3}" destId="{A53838E6-9B2C-407F-B513-6EBDB814A75A}" srcOrd="0" destOrd="0" presId="urn:microsoft.com/office/officeart/2005/8/layout/process2"/>
    <dgm:cxn modelId="{716498F4-9380-48F3-9F76-D264699DD721}" type="presOf" srcId="{13FC0CD2-D85C-42E0-A9FB-FF56EA466095}" destId="{8FBE8AAF-114B-40DD-9F38-5DE97866A303}" srcOrd="0" destOrd="0" presId="urn:microsoft.com/office/officeart/2005/8/layout/process2"/>
    <dgm:cxn modelId="{F7923622-C5A1-4FE2-A9A4-A245D463060B}" type="presOf" srcId="{F0F861B8-17C9-445D-99CF-47C4AD7B19D2}" destId="{A98549A8-F655-4846-B9CF-E1821805F32B}" srcOrd="0" destOrd="0" presId="urn:microsoft.com/office/officeart/2005/8/layout/process2"/>
    <dgm:cxn modelId="{30956A15-1FEC-4CCE-87DD-8DE76FF15590}" type="presParOf" srcId="{91943B16-9D73-4B71-8AD5-38784FAB0156}" destId="{8FBE8AAF-114B-40DD-9F38-5DE97866A303}" srcOrd="0" destOrd="0" presId="urn:microsoft.com/office/officeart/2005/8/layout/process2"/>
    <dgm:cxn modelId="{D2E3CCC6-D8E7-48B1-B7E7-589F69A8FB53}" type="presParOf" srcId="{91943B16-9D73-4B71-8AD5-38784FAB0156}" destId="{B7CFF794-8E95-43CC-872C-65BBA5169D8A}" srcOrd="1" destOrd="0" presId="urn:microsoft.com/office/officeart/2005/8/layout/process2"/>
    <dgm:cxn modelId="{70210252-EEF9-43FF-A401-4125A2079720}" type="presParOf" srcId="{B7CFF794-8E95-43CC-872C-65BBA5169D8A}" destId="{1F7F9A16-D8EE-48B7-BB1A-9E1D07510F5D}" srcOrd="0" destOrd="0" presId="urn:microsoft.com/office/officeart/2005/8/layout/process2"/>
    <dgm:cxn modelId="{317D5C91-784B-4A6D-B14A-5DF2BCAB40D2}" type="presParOf" srcId="{91943B16-9D73-4B71-8AD5-38784FAB0156}" destId="{A98549A8-F655-4846-B9CF-E1821805F32B}" srcOrd="2" destOrd="0" presId="urn:microsoft.com/office/officeart/2005/8/layout/process2"/>
    <dgm:cxn modelId="{9043ADD9-A0E3-451E-8CC8-30F431635EC1}" type="presParOf" srcId="{91943B16-9D73-4B71-8AD5-38784FAB0156}" destId="{6504F8FA-DBD5-46B7-91A2-D3D63BCBCCC7}" srcOrd="3" destOrd="0" presId="urn:microsoft.com/office/officeart/2005/8/layout/process2"/>
    <dgm:cxn modelId="{5CC28AF9-DEC6-4F55-AB1E-6CC3E8C4CD5C}" type="presParOf" srcId="{6504F8FA-DBD5-46B7-91A2-D3D63BCBCCC7}" destId="{697C183E-5BA6-474A-89E4-B5D721F8B21C}" srcOrd="0" destOrd="0" presId="urn:microsoft.com/office/officeart/2005/8/layout/process2"/>
    <dgm:cxn modelId="{FBA35FDF-BF12-4078-935E-887FCFBF24CD}" type="presParOf" srcId="{91943B16-9D73-4B71-8AD5-38784FAB0156}" destId="{A53838E6-9B2C-407F-B513-6EBDB814A75A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7AB693-F03E-41EB-BEB6-E21C14590BF4}" type="doc">
      <dgm:prSet loTypeId="urn:microsoft.com/office/officeart/2005/8/layout/list1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97938D23-07CA-4B40-9EA4-73622CBC200F}">
      <dgm:prSet phldrT="[Текст]" custT="1"/>
      <dgm:spPr/>
      <dgm:t>
        <a:bodyPr/>
        <a:lstStyle/>
        <a:p>
          <a:r>
            <a:rPr lang="ru-RU" sz="20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Регистрация КФХ</a:t>
          </a:r>
          <a:endParaRPr lang="ru-RU" sz="2000" dirty="0"/>
        </a:p>
      </dgm:t>
    </dgm:pt>
    <dgm:pt modelId="{E3D38C4D-9674-4A96-9870-F059CBB4A468}" type="parTrans" cxnId="{E5AF751F-17F8-4110-934F-80CB73B144BE}">
      <dgm:prSet/>
      <dgm:spPr/>
      <dgm:t>
        <a:bodyPr/>
        <a:lstStyle/>
        <a:p>
          <a:endParaRPr lang="ru-RU" sz="2000"/>
        </a:p>
      </dgm:t>
    </dgm:pt>
    <dgm:pt modelId="{888D82AB-3630-4076-94D5-60547A18BA9D}" type="sibTrans" cxnId="{E5AF751F-17F8-4110-934F-80CB73B144BE}">
      <dgm:prSet/>
      <dgm:spPr/>
      <dgm:t>
        <a:bodyPr/>
        <a:lstStyle/>
        <a:p>
          <a:endParaRPr lang="ru-RU" sz="2000"/>
        </a:p>
      </dgm:t>
    </dgm:pt>
    <dgm:pt modelId="{BCAB18E9-E191-4C14-AD9C-7ACC143B32A9}">
      <dgm:prSet phldrT="[Текст]" custT="1"/>
      <dgm:spPr/>
      <dgm:t>
        <a:bodyPr/>
        <a:lstStyle/>
        <a:p>
          <a:r>
            <a:rPr lang="ru-RU" sz="20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бизнес-плана</a:t>
          </a:r>
          <a:endParaRPr lang="ru-RU" sz="2000" dirty="0"/>
        </a:p>
      </dgm:t>
    </dgm:pt>
    <dgm:pt modelId="{86FC1712-1E23-4692-AD38-8C4E3976691C}" type="parTrans" cxnId="{EFF11D31-7A7E-4F9D-82CB-FD005240BFD1}">
      <dgm:prSet/>
      <dgm:spPr/>
      <dgm:t>
        <a:bodyPr/>
        <a:lstStyle/>
        <a:p>
          <a:endParaRPr lang="ru-RU" sz="2000"/>
        </a:p>
      </dgm:t>
    </dgm:pt>
    <dgm:pt modelId="{CA080129-B66B-4894-B845-8DB1393CFBCB}" type="sibTrans" cxnId="{EFF11D31-7A7E-4F9D-82CB-FD005240BFD1}">
      <dgm:prSet/>
      <dgm:spPr/>
      <dgm:t>
        <a:bodyPr/>
        <a:lstStyle/>
        <a:p>
          <a:endParaRPr lang="ru-RU" sz="2000"/>
        </a:p>
      </dgm:t>
    </dgm:pt>
    <dgm:pt modelId="{E715AB22-A9BC-454E-B8A1-43A694B4A4AA}">
      <dgm:prSet phldrT="[Текст]" custT="1"/>
      <dgm:spPr/>
      <dgm:t>
        <a:bodyPr/>
        <a:lstStyle/>
        <a:p>
          <a:r>
            <a:rPr lang="ru-RU" sz="20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Выбор, выделение и обустройство земельного участка</a:t>
          </a:r>
          <a:endParaRPr lang="ru-RU" sz="2000" dirty="0"/>
        </a:p>
      </dgm:t>
    </dgm:pt>
    <dgm:pt modelId="{DA6E6A12-1625-4503-9C22-FC99F18F2602}" type="parTrans" cxnId="{2E79C13C-A187-4CE6-BC03-AFEC4600FE24}">
      <dgm:prSet/>
      <dgm:spPr/>
      <dgm:t>
        <a:bodyPr/>
        <a:lstStyle/>
        <a:p>
          <a:endParaRPr lang="ru-RU" sz="2000"/>
        </a:p>
      </dgm:t>
    </dgm:pt>
    <dgm:pt modelId="{49045608-551F-42DC-9C33-B2703CE183E6}" type="sibTrans" cxnId="{2E79C13C-A187-4CE6-BC03-AFEC4600FE24}">
      <dgm:prSet/>
      <dgm:spPr/>
      <dgm:t>
        <a:bodyPr/>
        <a:lstStyle/>
        <a:p>
          <a:endParaRPr lang="ru-RU" sz="2000"/>
        </a:p>
      </dgm:t>
    </dgm:pt>
    <dgm:pt modelId="{22DC58E7-67BA-4D81-8189-80593EA6389D}">
      <dgm:prSet custT="1"/>
      <dgm:spPr/>
      <dgm:t>
        <a:bodyPr/>
        <a:lstStyle/>
        <a:p>
          <a:r>
            <a:rPr lang="ru-RU" sz="200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земли к высеву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E46A3C-42C4-4DA4-80DE-EA1B9A87DBD7}" type="parTrans" cxnId="{48F334E6-4DA6-4332-A7F3-DDE579970FA4}">
      <dgm:prSet/>
      <dgm:spPr/>
      <dgm:t>
        <a:bodyPr/>
        <a:lstStyle/>
        <a:p>
          <a:endParaRPr lang="ru-RU" sz="2000"/>
        </a:p>
      </dgm:t>
    </dgm:pt>
    <dgm:pt modelId="{87EB89E9-4FA6-422C-BB91-FAD940804D3B}" type="sibTrans" cxnId="{48F334E6-4DA6-4332-A7F3-DDE579970FA4}">
      <dgm:prSet/>
      <dgm:spPr/>
      <dgm:t>
        <a:bodyPr/>
        <a:lstStyle/>
        <a:p>
          <a:endParaRPr lang="ru-RU" sz="2000"/>
        </a:p>
      </dgm:t>
    </dgm:pt>
    <dgm:pt modelId="{C5FC8833-894D-4C71-84EA-21CCF4982493}">
      <dgm:prSet custT="1"/>
      <dgm:spPr/>
      <dgm:t>
        <a:bodyPr/>
        <a:lstStyle/>
        <a:p>
          <a:r>
            <a:rPr lang="ru-RU" sz="200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Посев культур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1BD316-4095-42FC-AC46-4EB7372342EA}" type="parTrans" cxnId="{7A54A8FC-45AC-4BDD-97B7-C997A4174F88}">
      <dgm:prSet/>
      <dgm:spPr/>
      <dgm:t>
        <a:bodyPr/>
        <a:lstStyle/>
        <a:p>
          <a:endParaRPr lang="ru-RU" sz="2000"/>
        </a:p>
      </dgm:t>
    </dgm:pt>
    <dgm:pt modelId="{00F0210A-8B2C-4C0A-A8A7-E69BA5B9CE6F}" type="sibTrans" cxnId="{7A54A8FC-45AC-4BDD-97B7-C997A4174F88}">
      <dgm:prSet/>
      <dgm:spPr/>
      <dgm:t>
        <a:bodyPr/>
        <a:lstStyle/>
        <a:p>
          <a:endParaRPr lang="ru-RU" sz="2000"/>
        </a:p>
      </dgm:t>
    </dgm:pt>
    <dgm:pt modelId="{F78327A4-1E12-4726-9B06-575B944C3BC0}">
      <dgm:prSet custT="1"/>
      <dgm:spPr/>
      <dgm:t>
        <a:bodyPr/>
        <a:lstStyle/>
        <a:p>
          <a:r>
            <a:rPr lang="ru-RU" sz="200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Сбор урожая, подготовка земли к следующему сезону</a:t>
          </a:r>
          <a:endParaRPr lang="ru-RU" sz="2000"/>
        </a:p>
      </dgm:t>
    </dgm:pt>
    <dgm:pt modelId="{C594BFEF-CF7A-4CAB-BEA3-5D0F9AB3944C}" type="parTrans" cxnId="{621BD145-800C-4FAE-AA73-F3329114894E}">
      <dgm:prSet/>
      <dgm:spPr/>
      <dgm:t>
        <a:bodyPr/>
        <a:lstStyle/>
        <a:p>
          <a:endParaRPr lang="ru-RU" sz="2000"/>
        </a:p>
      </dgm:t>
    </dgm:pt>
    <dgm:pt modelId="{C4E028BD-108F-4BDB-81CD-E0A3B7DBC974}" type="sibTrans" cxnId="{621BD145-800C-4FAE-AA73-F3329114894E}">
      <dgm:prSet/>
      <dgm:spPr/>
      <dgm:t>
        <a:bodyPr/>
        <a:lstStyle/>
        <a:p>
          <a:endParaRPr lang="ru-RU" sz="2000"/>
        </a:p>
      </dgm:t>
    </dgm:pt>
    <dgm:pt modelId="{E8CAA155-B7F1-4851-A825-2CF2B1F1D581}" type="pres">
      <dgm:prSet presAssocID="{F17AB693-F03E-41EB-BEB6-E21C14590BF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0D48E37-D19C-41D4-AC29-D78984C6C7BE}" type="pres">
      <dgm:prSet presAssocID="{97938D23-07CA-4B40-9EA4-73622CBC200F}" presName="parentLin" presStyleCnt="0"/>
      <dgm:spPr/>
    </dgm:pt>
    <dgm:pt modelId="{6FCDDA33-F0AD-4BCF-A38A-8C9C9B84E0AD}" type="pres">
      <dgm:prSet presAssocID="{97938D23-07CA-4B40-9EA4-73622CBC200F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42BA3985-37FC-48ED-9836-BF8A3BBA37E2}" type="pres">
      <dgm:prSet presAssocID="{97938D23-07CA-4B40-9EA4-73622CBC200F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DE7FC9-0A81-4DEC-A584-4D6FDA15B67E}" type="pres">
      <dgm:prSet presAssocID="{97938D23-07CA-4B40-9EA4-73622CBC200F}" presName="negativeSpace" presStyleCnt="0"/>
      <dgm:spPr/>
    </dgm:pt>
    <dgm:pt modelId="{6291AE55-238E-4030-AAE8-3BCB30E01098}" type="pres">
      <dgm:prSet presAssocID="{97938D23-07CA-4B40-9EA4-73622CBC200F}" presName="childText" presStyleLbl="conFgAcc1" presStyleIdx="0" presStyleCnt="6">
        <dgm:presLayoutVars>
          <dgm:bulletEnabled val="1"/>
        </dgm:presLayoutVars>
      </dgm:prSet>
      <dgm:spPr/>
    </dgm:pt>
    <dgm:pt modelId="{9017FCAE-1B66-4FD6-8DB6-0D95521B2A32}" type="pres">
      <dgm:prSet presAssocID="{888D82AB-3630-4076-94D5-60547A18BA9D}" presName="spaceBetweenRectangles" presStyleCnt="0"/>
      <dgm:spPr/>
    </dgm:pt>
    <dgm:pt modelId="{2C283D30-99AF-4FC1-84E7-581003FE08F1}" type="pres">
      <dgm:prSet presAssocID="{BCAB18E9-E191-4C14-AD9C-7ACC143B32A9}" presName="parentLin" presStyleCnt="0"/>
      <dgm:spPr/>
    </dgm:pt>
    <dgm:pt modelId="{7BC3C66A-77BB-4BFE-856D-1260B4E09200}" type="pres">
      <dgm:prSet presAssocID="{BCAB18E9-E191-4C14-AD9C-7ACC143B32A9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34D30C02-1D19-4BE0-B2D0-21BF46168608}" type="pres">
      <dgm:prSet presAssocID="{BCAB18E9-E191-4C14-AD9C-7ACC143B32A9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44D448-5E56-4E5B-B49B-9DE4306913B8}" type="pres">
      <dgm:prSet presAssocID="{BCAB18E9-E191-4C14-AD9C-7ACC143B32A9}" presName="negativeSpace" presStyleCnt="0"/>
      <dgm:spPr/>
    </dgm:pt>
    <dgm:pt modelId="{30751C28-D097-42D2-BB11-619D2897A2AA}" type="pres">
      <dgm:prSet presAssocID="{BCAB18E9-E191-4C14-AD9C-7ACC143B32A9}" presName="childText" presStyleLbl="conFgAcc1" presStyleIdx="1" presStyleCnt="6">
        <dgm:presLayoutVars>
          <dgm:bulletEnabled val="1"/>
        </dgm:presLayoutVars>
      </dgm:prSet>
      <dgm:spPr/>
    </dgm:pt>
    <dgm:pt modelId="{A43B722D-F3E7-4FCF-84FB-8323CBF6702B}" type="pres">
      <dgm:prSet presAssocID="{CA080129-B66B-4894-B845-8DB1393CFBCB}" presName="spaceBetweenRectangles" presStyleCnt="0"/>
      <dgm:spPr/>
    </dgm:pt>
    <dgm:pt modelId="{4F09A3AE-3C85-42DB-9F21-144716849E4E}" type="pres">
      <dgm:prSet presAssocID="{E715AB22-A9BC-454E-B8A1-43A694B4A4AA}" presName="parentLin" presStyleCnt="0"/>
      <dgm:spPr/>
    </dgm:pt>
    <dgm:pt modelId="{0E54D148-4657-418B-B479-93726C2B846D}" type="pres">
      <dgm:prSet presAssocID="{E715AB22-A9BC-454E-B8A1-43A694B4A4AA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2225CF6F-B5DA-4B45-A0E6-49E793720019}" type="pres">
      <dgm:prSet presAssocID="{E715AB22-A9BC-454E-B8A1-43A694B4A4AA}" presName="parentText" presStyleLbl="node1" presStyleIdx="2" presStyleCnt="6" custScaleY="1608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AD236E-1BC4-4CF8-84F9-6B4F7D94590C}" type="pres">
      <dgm:prSet presAssocID="{E715AB22-A9BC-454E-B8A1-43A694B4A4AA}" presName="negativeSpace" presStyleCnt="0"/>
      <dgm:spPr/>
    </dgm:pt>
    <dgm:pt modelId="{3388B759-7E8F-4B47-AE35-C85D95E10384}" type="pres">
      <dgm:prSet presAssocID="{E715AB22-A9BC-454E-B8A1-43A694B4A4AA}" presName="childText" presStyleLbl="conFgAcc1" presStyleIdx="2" presStyleCnt="6">
        <dgm:presLayoutVars>
          <dgm:bulletEnabled val="1"/>
        </dgm:presLayoutVars>
      </dgm:prSet>
      <dgm:spPr/>
    </dgm:pt>
    <dgm:pt modelId="{A3697A89-F793-4FB1-B36A-506315EDCED8}" type="pres">
      <dgm:prSet presAssocID="{49045608-551F-42DC-9C33-B2703CE183E6}" presName="spaceBetweenRectangles" presStyleCnt="0"/>
      <dgm:spPr/>
    </dgm:pt>
    <dgm:pt modelId="{66EBAD7E-8EAF-41DA-8AD8-4453849A7948}" type="pres">
      <dgm:prSet presAssocID="{22DC58E7-67BA-4D81-8189-80593EA6389D}" presName="parentLin" presStyleCnt="0"/>
      <dgm:spPr/>
    </dgm:pt>
    <dgm:pt modelId="{B5FAD5C3-B62E-4085-8D50-DE0563318B0D}" type="pres">
      <dgm:prSet presAssocID="{22DC58E7-67BA-4D81-8189-80593EA6389D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809177C3-E0DF-429B-A67B-9FEBA7B0AE63}" type="pres">
      <dgm:prSet presAssocID="{22DC58E7-67BA-4D81-8189-80593EA6389D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A0CF99-3B4B-4A07-9AF0-2091D5491ABE}" type="pres">
      <dgm:prSet presAssocID="{22DC58E7-67BA-4D81-8189-80593EA6389D}" presName="negativeSpace" presStyleCnt="0"/>
      <dgm:spPr/>
    </dgm:pt>
    <dgm:pt modelId="{98979EA0-5567-48BF-9EDC-E0B64BB02692}" type="pres">
      <dgm:prSet presAssocID="{22DC58E7-67BA-4D81-8189-80593EA6389D}" presName="childText" presStyleLbl="conFgAcc1" presStyleIdx="3" presStyleCnt="6">
        <dgm:presLayoutVars>
          <dgm:bulletEnabled val="1"/>
        </dgm:presLayoutVars>
      </dgm:prSet>
      <dgm:spPr/>
    </dgm:pt>
    <dgm:pt modelId="{B4935269-60CD-43E9-B15A-BE6E2858BA7D}" type="pres">
      <dgm:prSet presAssocID="{87EB89E9-4FA6-422C-BB91-FAD940804D3B}" presName="spaceBetweenRectangles" presStyleCnt="0"/>
      <dgm:spPr/>
    </dgm:pt>
    <dgm:pt modelId="{578EBB05-A3AC-4DFB-8CB2-120843CC7E5D}" type="pres">
      <dgm:prSet presAssocID="{C5FC8833-894D-4C71-84EA-21CCF4982493}" presName="parentLin" presStyleCnt="0"/>
      <dgm:spPr/>
    </dgm:pt>
    <dgm:pt modelId="{1DCCDE66-C16F-4DF7-BAE3-D44F35DC1332}" type="pres">
      <dgm:prSet presAssocID="{C5FC8833-894D-4C71-84EA-21CCF4982493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853107EC-C079-4B20-98E8-7FBBFAA21932}" type="pres">
      <dgm:prSet presAssocID="{C5FC8833-894D-4C71-84EA-21CCF4982493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67C7FA-381D-4E2E-8E55-0684B1583FE9}" type="pres">
      <dgm:prSet presAssocID="{C5FC8833-894D-4C71-84EA-21CCF4982493}" presName="negativeSpace" presStyleCnt="0"/>
      <dgm:spPr/>
    </dgm:pt>
    <dgm:pt modelId="{A58C5059-1641-47F4-B774-19D461C9ED3A}" type="pres">
      <dgm:prSet presAssocID="{C5FC8833-894D-4C71-84EA-21CCF4982493}" presName="childText" presStyleLbl="conFgAcc1" presStyleIdx="4" presStyleCnt="6">
        <dgm:presLayoutVars>
          <dgm:bulletEnabled val="1"/>
        </dgm:presLayoutVars>
      </dgm:prSet>
      <dgm:spPr/>
    </dgm:pt>
    <dgm:pt modelId="{E09D2DF3-0FAE-40E5-996A-B5D5790D5138}" type="pres">
      <dgm:prSet presAssocID="{00F0210A-8B2C-4C0A-A8A7-E69BA5B9CE6F}" presName="spaceBetweenRectangles" presStyleCnt="0"/>
      <dgm:spPr/>
    </dgm:pt>
    <dgm:pt modelId="{41517E5B-0364-46DC-BFF0-76B2BB96F029}" type="pres">
      <dgm:prSet presAssocID="{F78327A4-1E12-4726-9B06-575B944C3BC0}" presName="parentLin" presStyleCnt="0"/>
      <dgm:spPr/>
    </dgm:pt>
    <dgm:pt modelId="{4C01A067-ABF8-4D98-91C9-1B5C68FAD7F9}" type="pres">
      <dgm:prSet presAssocID="{F78327A4-1E12-4726-9B06-575B944C3BC0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610A4361-C841-48F7-B474-0F099C45D589}" type="pres">
      <dgm:prSet presAssocID="{F78327A4-1E12-4726-9B06-575B944C3BC0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B76418-ED57-449D-B3B5-DEEA323C1ABC}" type="pres">
      <dgm:prSet presAssocID="{F78327A4-1E12-4726-9B06-575B944C3BC0}" presName="negativeSpace" presStyleCnt="0"/>
      <dgm:spPr/>
    </dgm:pt>
    <dgm:pt modelId="{311E0816-6C4F-4E54-BA9E-DE9200EE5B11}" type="pres">
      <dgm:prSet presAssocID="{F78327A4-1E12-4726-9B06-575B944C3BC0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09C2F596-5E34-4D17-AE39-3A4C8FB9F291}" type="presOf" srcId="{97938D23-07CA-4B40-9EA4-73622CBC200F}" destId="{6FCDDA33-F0AD-4BCF-A38A-8C9C9B84E0AD}" srcOrd="0" destOrd="0" presId="urn:microsoft.com/office/officeart/2005/8/layout/list1"/>
    <dgm:cxn modelId="{234B17AD-68E9-45A4-B293-B018269DB16C}" type="presOf" srcId="{BCAB18E9-E191-4C14-AD9C-7ACC143B32A9}" destId="{7BC3C66A-77BB-4BFE-856D-1260B4E09200}" srcOrd="0" destOrd="0" presId="urn:microsoft.com/office/officeart/2005/8/layout/list1"/>
    <dgm:cxn modelId="{8B74E11E-B4C0-468B-B628-144B70658177}" type="presOf" srcId="{F78327A4-1E12-4726-9B06-575B944C3BC0}" destId="{4C01A067-ABF8-4D98-91C9-1B5C68FAD7F9}" srcOrd="0" destOrd="0" presId="urn:microsoft.com/office/officeart/2005/8/layout/list1"/>
    <dgm:cxn modelId="{5EDE01A9-B8A5-4B14-913D-DC865BC79866}" type="presOf" srcId="{F17AB693-F03E-41EB-BEB6-E21C14590BF4}" destId="{E8CAA155-B7F1-4851-A825-2CF2B1F1D581}" srcOrd="0" destOrd="0" presId="urn:microsoft.com/office/officeart/2005/8/layout/list1"/>
    <dgm:cxn modelId="{1D3391B9-5780-4D40-B51C-FB78D6B57136}" type="presOf" srcId="{BCAB18E9-E191-4C14-AD9C-7ACC143B32A9}" destId="{34D30C02-1D19-4BE0-B2D0-21BF46168608}" srcOrd="1" destOrd="0" presId="urn:microsoft.com/office/officeart/2005/8/layout/list1"/>
    <dgm:cxn modelId="{0CF3E0FC-A1A9-4104-B480-E1C12E694061}" type="presOf" srcId="{F78327A4-1E12-4726-9B06-575B944C3BC0}" destId="{610A4361-C841-48F7-B474-0F099C45D589}" srcOrd="1" destOrd="0" presId="urn:microsoft.com/office/officeart/2005/8/layout/list1"/>
    <dgm:cxn modelId="{ADD736E3-B698-42A3-8890-EBE7E322CCE3}" type="presOf" srcId="{22DC58E7-67BA-4D81-8189-80593EA6389D}" destId="{B5FAD5C3-B62E-4085-8D50-DE0563318B0D}" srcOrd="0" destOrd="0" presId="urn:microsoft.com/office/officeart/2005/8/layout/list1"/>
    <dgm:cxn modelId="{592FA4F0-5877-42B7-90C8-6362A67F73F9}" type="presOf" srcId="{E715AB22-A9BC-454E-B8A1-43A694B4A4AA}" destId="{0E54D148-4657-418B-B479-93726C2B846D}" srcOrd="0" destOrd="0" presId="urn:microsoft.com/office/officeart/2005/8/layout/list1"/>
    <dgm:cxn modelId="{2E79C13C-A187-4CE6-BC03-AFEC4600FE24}" srcId="{F17AB693-F03E-41EB-BEB6-E21C14590BF4}" destId="{E715AB22-A9BC-454E-B8A1-43A694B4A4AA}" srcOrd="2" destOrd="0" parTransId="{DA6E6A12-1625-4503-9C22-FC99F18F2602}" sibTransId="{49045608-551F-42DC-9C33-B2703CE183E6}"/>
    <dgm:cxn modelId="{C450A54B-F9AD-497A-9D62-4346F52B02D0}" type="presOf" srcId="{97938D23-07CA-4B40-9EA4-73622CBC200F}" destId="{42BA3985-37FC-48ED-9836-BF8A3BBA37E2}" srcOrd="1" destOrd="0" presId="urn:microsoft.com/office/officeart/2005/8/layout/list1"/>
    <dgm:cxn modelId="{7A54A8FC-45AC-4BDD-97B7-C997A4174F88}" srcId="{F17AB693-F03E-41EB-BEB6-E21C14590BF4}" destId="{C5FC8833-894D-4C71-84EA-21CCF4982493}" srcOrd="4" destOrd="0" parTransId="{BA1BD316-4095-42FC-AC46-4EB7372342EA}" sibTransId="{00F0210A-8B2C-4C0A-A8A7-E69BA5B9CE6F}"/>
    <dgm:cxn modelId="{BA616798-2CF4-4B94-A95D-24FA4A7F388E}" type="presOf" srcId="{C5FC8833-894D-4C71-84EA-21CCF4982493}" destId="{1DCCDE66-C16F-4DF7-BAE3-D44F35DC1332}" srcOrd="0" destOrd="0" presId="urn:microsoft.com/office/officeart/2005/8/layout/list1"/>
    <dgm:cxn modelId="{AEB52215-D3F1-4939-92DA-15902BC5C6CA}" type="presOf" srcId="{E715AB22-A9BC-454E-B8A1-43A694B4A4AA}" destId="{2225CF6F-B5DA-4B45-A0E6-49E793720019}" srcOrd="1" destOrd="0" presId="urn:microsoft.com/office/officeart/2005/8/layout/list1"/>
    <dgm:cxn modelId="{EFF11D31-7A7E-4F9D-82CB-FD005240BFD1}" srcId="{F17AB693-F03E-41EB-BEB6-E21C14590BF4}" destId="{BCAB18E9-E191-4C14-AD9C-7ACC143B32A9}" srcOrd="1" destOrd="0" parTransId="{86FC1712-1E23-4692-AD38-8C4E3976691C}" sibTransId="{CA080129-B66B-4894-B845-8DB1393CFBCB}"/>
    <dgm:cxn modelId="{17DF4CF4-B7C0-438B-9CB7-14267A675284}" type="presOf" srcId="{C5FC8833-894D-4C71-84EA-21CCF4982493}" destId="{853107EC-C079-4B20-98E8-7FBBFAA21932}" srcOrd="1" destOrd="0" presId="urn:microsoft.com/office/officeart/2005/8/layout/list1"/>
    <dgm:cxn modelId="{621BD145-800C-4FAE-AA73-F3329114894E}" srcId="{F17AB693-F03E-41EB-BEB6-E21C14590BF4}" destId="{F78327A4-1E12-4726-9B06-575B944C3BC0}" srcOrd="5" destOrd="0" parTransId="{C594BFEF-CF7A-4CAB-BEA3-5D0F9AB3944C}" sibTransId="{C4E028BD-108F-4BDB-81CD-E0A3B7DBC974}"/>
    <dgm:cxn modelId="{E5AF751F-17F8-4110-934F-80CB73B144BE}" srcId="{F17AB693-F03E-41EB-BEB6-E21C14590BF4}" destId="{97938D23-07CA-4B40-9EA4-73622CBC200F}" srcOrd="0" destOrd="0" parTransId="{E3D38C4D-9674-4A96-9870-F059CBB4A468}" sibTransId="{888D82AB-3630-4076-94D5-60547A18BA9D}"/>
    <dgm:cxn modelId="{48F334E6-4DA6-4332-A7F3-DDE579970FA4}" srcId="{F17AB693-F03E-41EB-BEB6-E21C14590BF4}" destId="{22DC58E7-67BA-4D81-8189-80593EA6389D}" srcOrd="3" destOrd="0" parTransId="{62E46A3C-42C4-4DA4-80DE-EA1B9A87DBD7}" sibTransId="{87EB89E9-4FA6-422C-BB91-FAD940804D3B}"/>
    <dgm:cxn modelId="{9D0240CA-270B-4688-A847-787289D16648}" type="presOf" srcId="{22DC58E7-67BA-4D81-8189-80593EA6389D}" destId="{809177C3-E0DF-429B-A67B-9FEBA7B0AE63}" srcOrd="1" destOrd="0" presId="urn:microsoft.com/office/officeart/2005/8/layout/list1"/>
    <dgm:cxn modelId="{EBFBF289-4C7F-4197-A11B-44B04162F232}" type="presParOf" srcId="{E8CAA155-B7F1-4851-A825-2CF2B1F1D581}" destId="{B0D48E37-D19C-41D4-AC29-D78984C6C7BE}" srcOrd="0" destOrd="0" presId="urn:microsoft.com/office/officeart/2005/8/layout/list1"/>
    <dgm:cxn modelId="{377CEE9F-D6B2-4295-B137-FC1D1F64334A}" type="presParOf" srcId="{B0D48E37-D19C-41D4-AC29-D78984C6C7BE}" destId="{6FCDDA33-F0AD-4BCF-A38A-8C9C9B84E0AD}" srcOrd="0" destOrd="0" presId="urn:microsoft.com/office/officeart/2005/8/layout/list1"/>
    <dgm:cxn modelId="{6BEF2548-EB05-40FF-A4A8-49E9D93ED584}" type="presParOf" srcId="{B0D48E37-D19C-41D4-AC29-D78984C6C7BE}" destId="{42BA3985-37FC-48ED-9836-BF8A3BBA37E2}" srcOrd="1" destOrd="0" presId="urn:microsoft.com/office/officeart/2005/8/layout/list1"/>
    <dgm:cxn modelId="{A944876F-6002-4D75-B098-806138540256}" type="presParOf" srcId="{E8CAA155-B7F1-4851-A825-2CF2B1F1D581}" destId="{ADDE7FC9-0A81-4DEC-A584-4D6FDA15B67E}" srcOrd="1" destOrd="0" presId="urn:microsoft.com/office/officeart/2005/8/layout/list1"/>
    <dgm:cxn modelId="{BCFDF5FC-CE6B-412A-9E86-96F2B20A7A25}" type="presParOf" srcId="{E8CAA155-B7F1-4851-A825-2CF2B1F1D581}" destId="{6291AE55-238E-4030-AAE8-3BCB30E01098}" srcOrd="2" destOrd="0" presId="urn:microsoft.com/office/officeart/2005/8/layout/list1"/>
    <dgm:cxn modelId="{4FB49D00-394C-4313-A3A4-E730A2C5F7BB}" type="presParOf" srcId="{E8CAA155-B7F1-4851-A825-2CF2B1F1D581}" destId="{9017FCAE-1B66-4FD6-8DB6-0D95521B2A32}" srcOrd="3" destOrd="0" presId="urn:microsoft.com/office/officeart/2005/8/layout/list1"/>
    <dgm:cxn modelId="{FA1C4E45-993D-447D-83E1-CFB977C7CAEE}" type="presParOf" srcId="{E8CAA155-B7F1-4851-A825-2CF2B1F1D581}" destId="{2C283D30-99AF-4FC1-84E7-581003FE08F1}" srcOrd="4" destOrd="0" presId="urn:microsoft.com/office/officeart/2005/8/layout/list1"/>
    <dgm:cxn modelId="{8DCDBA86-7929-4D9D-BC2A-392F5BF67F7B}" type="presParOf" srcId="{2C283D30-99AF-4FC1-84E7-581003FE08F1}" destId="{7BC3C66A-77BB-4BFE-856D-1260B4E09200}" srcOrd="0" destOrd="0" presId="urn:microsoft.com/office/officeart/2005/8/layout/list1"/>
    <dgm:cxn modelId="{4C3E1FF8-D838-446E-811D-986725A35606}" type="presParOf" srcId="{2C283D30-99AF-4FC1-84E7-581003FE08F1}" destId="{34D30C02-1D19-4BE0-B2D0-21BF46168608}" srcOrd="1" destOrd="0" presId="urn:microsoft.com/office/officeart/2005/8/layout/list1"/>
    <dgm:cxn modelId="{86DF0524-406F-4AB8-9D7C-AE0570C74A91}" type="presParOf" srcId="{E8CAA155-B7F1-4851-A825-2CF2B1F1D581}" destId="{2D44D448-5E56-4E5B-B49B-9DE4306913B8}" srcOrd="5" destOrd="0" presId="urn:microsoft.com/office/officeart/2005/8/layout/list1"/>
    <dgm:cxn modelId="{133E0CCD-6029-4E6B-8278-EDD379E7026C}" type="presParOf" srcId="{E8CAA155-B7F1-4851-A825-2CF2B1F1D581}" destId="{30751C28-D097-42D2-BB11-619D2897A2AA}" srcOrd="6" destOrd="0" presId="urn:microsoft.com/office/officeart/2005/8/layout/list1"/>
    <dgm:cxn modelId="{83F276C3-86B3-418D-9C49-65D116A63B1F}" type="presParOf" srcId="{E8CAA155-B7F1-4851-A825-2CF2B1F1D581}" destId="{A43B722D-F3E7-4FCF-84FB-8323CBF6702B}" srcOrd="7" destOrd="0" presId="urn:microsoft.com/office/officeart/2005/8/layout/list1"/>
    <dgm:cxn modelId="{EDFBEB49-2C9A-47B8-B492-D35158DC8CE1}" type="presParOf" srcId="{E8CAA155-B7F1-4851-A825-2CF2B1F1D581}" destId="{4F09A3AE-3C85-42DB-9F21-144716849E4E}" srcOrd="8" destOrd="0" presId="urn:microsoft.com/office/officeart/2005/8/layout/list1"/>
    <dgm:cxn modelId="{EB11C4D0-0B49-47E5-BF51-3919C21BE6CD}" type="presParOf" srcId="{4F09A3AE-3C85-42DB-9F21-144716849E4E}" destId="{0E54D148-4657-418B-B479-93726C2B846D}" srcOrd="0" destOrd="0" presId="urn:microsoft.com/office/officeart/2005/8/layout/list1"/>
    <dgm:cxn modelId="{830363D9-8D0A-41A9-9881-25A1FB1BB785}" type="presParOf" srcId="{4F09A3AE-3C85-42DB-9F21-144716849E4E}" destId="{2225CF6F-B5DA-4B45-A0E6-49E793720019}" srcOrd="1" destOrd="0" presId="urn:microsoft.com/office/officeart/2005/8/layout/list1"/>
    <dgm:cxn modelId="{BE3B9D4E-E9EB-4610-86C8-F5F57A1BF585}" type="presParOf" srcId="{E8CAA155-B7F1-4851-A825-2CF2B1F1D581}" destId="{3FAD236E-1BC4-4CF8-84F9-6B4F7D94590C}" srcOrd="9" destOrd="0" presId="urn:microsoft.com/office/officeart/2005/8/layout/list1"/>
    <dgm:cxn modelId="{9A88AA2B-72A1-4B5A-A96F-4CBEFDB338EC}" type="presParOf" srcId="{E8CAA155-B7F1-4851-A825-2CF2B1F1D581}" destId="{3388B759-7E8F-4B47-AE35-C85D95E10384}" srcOrd="10" destOrd="0" presId="urn:microsoft.com/office/officeart/2005/8/layout/list1"/>
    <dgm:cxn modelId="{FB5FCFB9-D852-4B7E-BEB7-53E654608D59}" type="presParOf" srcId="{E8CAA155-B7F1-4851-A825-2CF2B1F1D581}" destId="{A3697A89-F793-4FB1-B36A-506315EDCED8}" srcOrd="11" destOrd="0" presId="urn:microsoft.com/office/officeart/2005/8/layout/list1"/>
    <dgm:cxn modelId="{09D26521-48D7-4BB4-9260-06F9C183483F}" type="presParOf" srcId="{E8CAA155-B7F1-4851-A825-2CF2B1F1D581}" destId="{66EBAD7E-8EAF-41DA-8AD8-4453849A7948}" srcOrd="12" destOrd="0" presId="urn:microsoft.com/office/officeart/2005/8/layout/list1"/>
    <dgm:cxn modelId="{C8A6FCDA-0A33-41B0-B6ED-F59E849E1CC4}" type="presParOf" srcId="{66EBAD7E-8EAF-41DA-8AD8-4453849A7948}" destId="{B5FAD5C3-B62E-4085-8D50-DE0563318B0D}" srcOrd="0" destOrd="0" presId="urn:microsoft.com/office/officeart/2005/8/layout/list1"/>
    <dgm:cxn modelId="{52A08E45-08E1-4EA6-9251-35066F0921C1}" type="presParOf" srcId="{66EBAD7E-8EAF-41DA-8AD8-4453849A7948}" destId="{809177C3-E0DF-429B-A67B-9FEBA7B0AE63}" srcOrd="1" destOrd="0" presId="urn:microsoft.com/office/officeart/2005/8/layout/list1"/>
    <dgm:cxn modelId="{395328C8-BC3E-4D68-BFF9-8B1A21D1A04D}" type="presParOf" srcId="{E8CAA155-B7F1-4851-A825-2CF2B1F1D581}" destId="{07A0CF99-3B4B-4A07-9AF0-2091D5491ABE}" srcOrd="13" destOrd="0" presId="urn:microsoft.com/office/officeart/2005/8/layout/list1"/>
    <dgm:cxn modelId="{F4550D6C-133E-400A-A13D-E5445282BCF8}" type="presParOf" srcId="{E8CAA155-B7F1-4851-A825-2CF2B1F1D581}" destId="{98979EA0-5567-48BF-9EDC-E0B64BB02692}" srcOrd="14" destOrd="0" presId="urn:microsoft.com/office/officeart/2005/8/layout/list1"/>
    <dgm:cxn modelId="{C365DC49-724A-43A7-A993-B36104F05011}" type="presParOf" srcId="{E8CAA155-B7F1-4851-A825-2CF2B1F1D581}" destId="{B4935269-60CD-43E9-B15A-BE6E2858BA7D}" srcOrd="15" destOrd="0" presId="urn:microsoft.com/office/officeart/2005/8/layout/list1"/>
    <dgm:cxn modelId="{CAF4DCE4-6AC1-4FCC-879E-605AA850B55C}" type="presParOf" srcId="{E8CAA155-B7F1-4851-A825-2CF2B1F1D581}" destId="{578EBB05-A3AC-4DFB-8CB2-120843CC7E5D}" srcOrd="16" destOrd="0" presId="urn:microsoft.com/office/officeart/2005/8/layout/list1"/>
    <dgm:cxn modelId="{A884B578-1B35-4B2A-AA92-AA89984969FA}" type="presParOf" srcId="{578EBB05-A3AC-4DFB-8CB2-120843CC7E5D}" destId="{1DCCDE66-C16F-4DF7-BAE3-D44F35DC1332}" srcOrd="0" destOrd="0" presId="urn:microsoft.com/office/officeart/2005/8/layout/list1"/>
    <dgm:cxn modelId="{229AF773-28C8-49C2-B4D4-627B0675EC29}" type="presParOf" srcId="{578EBB05-A3AC-4DFB-8CB2-120843CC7E5D}" destId="{853107EC-C079-4B20-98E8-7FBBFAA21932}" srcOrd="1" destOrd="0" presId="urn:microsoft.com/office/officeart/2005/8/layout/list1"/>
    <dgm:cxn modelId="{1B2C4648-DAC9-4CF4-A2CD-A4DF38D9D4D7}" type="presParOf" srcId="{E8CAA155-B7F1-4851-A825-2CF2B1F1D581}" destId="{D767C7FA-381D-4E2E-8E55-0684B1583FE9}" srcOrd="17" destOrd="0" presId="urn:microsoft.com/office/officeart/2005/8/layout/list1"/>
    <dgm:cxn modelId="{64874810-ABB7-40FE-8297-35F264016591}" type="presParOf" srcId="{E8CAA155-B7F1-4851-A825-2CF2B1F1D581}" destId="{A58C5059-1641-47F4-B774-19D461C9ED3A}" srcOrd="18" destOrd="0" presId="urn:microsoft.com/office/officeart/2005/8/layout/list1"/>
    <dgm:cxn modelId="{5ECF3040-6921-4F64-891F-7438F993F24B}" type="presParOf" srcId="{E8CAA155-B7F1-4851-A825-2CF2B1F1D581}" destId="{E09D2DF3-0FAE-40E5-996A-B5D5790D5138}" srcOrd="19" destOrd="0" presId="urn:microsoft.com/office/officeart/2005/8/layout/list1"/>
    <dgm:cxn modelId="{62E59FDD-CB8D-4788-9EFC-FB6A19E6775C}" type="presParOf" srcId="{E8CAA155-B7F1-4851-A825-2CF2B1F1D581}" destId="{41517E5B-0364-46DC-BFF0-76B2BB96F029}" srcOrd="20" destOrd="0" presId="urn:microsoft.com/office/officeart/2005/8/layout/list1"/>
    <dgm:cxn modelId="{B197053E-2EFE-4FD6-91CE-38A0B874D0B9}" type="presParOf" srcId="{41517E5B-0364-46DC-BFF0-76B2BB96F029}" destId="{4C01A067-ABF8-4D98-91C9-1B5C68FAD7F9}" srcOrd="0" destOrd="0" presId="urn:microsoft.com/office/officeart/2005/8/layout/list1"/>
    <dgm:cxn modelId="{7964937A-295E-4320-AFB8-5F51FA8D310F}" type="presParOf" srcId="{41517E5B-0364-46DC-BFF0-76B2BB96F029}" destId="{610A4361-C841-48F7-B474-0F099C45D589}" srcOrd="1" destOrd="0" presId="urn:microsoft.com/office/officeart/2005/8/layout/list1"/>
    <dgm:cxn modelId="{BA327B96-9EB4-4853-B14F-F663BB2FB26B}" type="presParOf" srcId="{E8CAA155-B7F1-4851-A825-2CF2B1F1D581}" destId="{25B76418-ED57-449D-B3B5-DEEA323C1ABC}" srcOrd="21" destOrd="0" presId="urn:microsoft.com/office/officeart/2005/8/layout/list1"/>
    <dgm:cxn modelId="{A8C0DE77-3347-4062-B544-23757CC3344A}" type="presParOf" srcId="{E8CAA155-B7F1-4851-A825-2CF2B1F1D581}" destId="{311E0816-6C4F-4E54-BA9E-DE9200EE5B11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1EF8ED-734E-495F-8446-8559FDD37BDC}" type="doc">
      <dgm:prSet loTypeId="urn:microsoft.com/office/officeart/2005/8/layout/radial2" loCatId="relationship" qsTypeId="urn:microsoft.com/office/officeart/2005/8/quickstyle/3d3" qsCatId="3D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5B73976E-07E4-4AEA-82FA-CB90359735D6}">
      <dgm:prSet phldrT="[Текст]" custT="1"/>
      <dgm:spPr>
        <a:solidFill>
          <a:srgbClr val="70AB46"/>
        </a:solidFill>
      </dgm:spPr>
      <dgm:t>
        <a:bodyPr/>
        <a:lstStyle/>
        <a:p>
          <a:r>
            <a:rPr lang="ru-RU" sz="1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Производители средств бытовой химии</a:t>
          </a:r>
          <a:endParaRPr lang="ru-RU" sz="16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94AE4B-4827-4951-85D5-37577520A090}" type="parTrans" cxnId="{1AFD1EE1-3FC9-4C89-9DA5-59391DB1E105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BDF975-7349-41A8-ABCA-E3D2554AF1B4}" type="sibTrans" cxnId="{1AFD1EE1-3FC9-4C89-9DA5-59391DB1E105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359F0E-B48D-4B88-B2C3-A66D33E0EB9E}">
      <dgm:prSet phldrT="[Текст]" custT="1"/>
      <dgm:spPr>
        <a:solidFill>
          <a:srgbClr val="70AB46"/>
        </a:solidFill>
      </dgm:spPr>
      <dgm:t>
        <a:bodyPr/>
        <a:lstStyle/>
        <a:p>
          <a:r>
            <a:rPr lang="ru-RU" sz="1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Производители средств по уходу за волосами и кожей</a:t>
          </a:r>
          <a:endParaRPr lang="ru-RU" sz="16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94F08B-83A8-4256-A840-ADA22D281D39}" type="sibTrans" cxnId="{D2B16334-09B8-4AC4-96DA-EA226A3B4D90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96AD26-A0CC-4BBE-8D45-FD05874B484A}" type="parTrans" cxnId="{D2B16334-09B8-4AC4-96DA-EA226A3B4D90}">
      <dgm:prSet/>
      <dgm:spPr/>
      <dgm:t>
        <a:bodyPr/>
        <a:lstStyle/>
        <a:p>
          <a:endParaRPr lang="ru-RU" sz="16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328494-52B2-4098-8999-925060AADC27}">
      <dgm:prSet custT="1"/>
      <dgm:spPr>
        <a:solidFill>
          <a:srgbClr val="70AB46"/>
        </a:solidFill>
      </dgm:spPr>
      <dgm:t>
        <a:bodyPr/>
        <a:lstStyle/>
        <a:p>
          <a:r>
            <a:rPr lang="ru-RU" sz="1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Фармацевтическая отрасль</a:t>
          </a:r>
          <a:endParaRPr lang="ru-RU" sz="16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C6A5B1-0C6A-476E-A0B2-C44D488AAAA9}" type="parTrans" cxnId="{392957AA-A340-46E8-919F-FFB908DDB719}">
      <dgm:prSet/>
      <dgm:spPr/>
      <dgm:t>
        <a:bodyPr/>
        <a:lstStyle/>
        <a:p>
          <a:endParaRPr lang="ru-RU" sz="1600"/>
        </a:p>
      </dgm:t>
    </dgm:pt>
    <dgm:pt modelId="{F9031715-5D88-4CDD-98C4-C8435EBAB62E}" type="sibTrans" cxnId="{392957AA-A340-46E8-919F-FFB908DDB719}">
      <dgm:prSet/>
      <dgm:spPr/>
      <dgm:t>
        <a:bodyPr/>
        <a:lstStyle/>
        <a:p>
          <a:endParaRPr lang="ru-RU" sz="1600"/>
        </a:p>
      </dgm:t>
    </dgm:pt>
    <dgm:pt modelId="{2EAEB862-49E9-46E4-BE26-B63043423D5B}">
      <dgm:prSet custT="1"/>
      <dgm:spPr>
        <a:solidFill>
          <a:srgbClr val="70AB46"/>
        </a:solidFill>
      </dgm:spPr>
      <dgm:t>
        <a:bodyPr/>
        <a:lstStyle/>
        <a:p>
          <a:r>
            <a:rPr lang="ru-RU" sz="1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Пищевая промышленность</a:t>
          </a:r>
          <a:endParaRPr lang="ru-RU" sz="16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D8A996-8337-411C-9CAC-64199FD0C57D}" type="parTrans" cxnId="{84B1FCC2-925B-44FD-8CE8-01B4CE71CB3D}">
      <dgm:prSet/>
      <dgm:spPr/>
      <dgm:t>
        <a:bodyPr/>
        <a:lstStyle/>
        <a:p>
          <a:endParaRPr lang="ru-RU"/>
        </a:p>
      </dgm:t>
    </dgm:pt>
    <dgm:pt modelId="{5E668910-5232-4FF4-B226-F695F1B93CE2}" type="sibTrans" cxnId="{84B1FCC2-925B-44FD-8CE8-01B4CE71CB3D}">
      <dgm:prSet/>
      <dgm:spPr/>
      <dgm:t>
        <a:bodyPr/>
        <a:lstStyle/>
        <a:p>
          <a:endParaRPr lang="ru-RU"/>
        </a:p>
      </dgm:t>
    </dgm:pt>
    <dgm:pt modelId="{94B30FC6-F38D-4F01-B953-371472642120}" type="pres">
      <dgm:prSet presAssocID="{4F1EF8ED-734E-495F-8446-8559FDD37BDC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30152C6-0692-4560-841B-1B52502C1A6B}" type="pres">
      <dgm:prSet presAssocID="{4F1EF8ED-734E-495F-8446-8559FDD37BDC}" presName="cycle" presStyleCnt="0"/>
      <dgm:spPr/>
      <dgm:t>
        <a:bodyPr/>
        <a:lstStyle/>
        <a:p>
          <a:endParaRPr lang="ru-RU"/>
        </a:p>
      </dgm:t>
    </dgm:pt>
    <dgm:pt modelId="{E9EA3116-141C-42AC-A4D8-C07E6DF560D0}" type="pres">
      <dgm:prSet presAssocID="{4F1EF8ED-734E-495F-8446-8559FDD37BDC}" presName="centerShape" presStyleCnt="0"/>
      <dgm:spPr/>
      <dgm:t>
        <a:bodyPr/>
        <a:lstStyle/>
        <a:p>
          <a:endParaRPr lang="ru-RU"/>
        </a:p>
      </dgm:t>
    </dgm:pt>
    <dgm:pt modelId="{BDD65AD2-1B59-4039-9E92-46208A8B7502}" type="pres">
      <dgm:prSet presAssocID="{4F1EF8ED-734E-495F-8446-8559FDD37BDC}" presName="connSite" presStyleLbl="node1" presStyleIdx="0" presStyleCnt="5"/>
      <dgm:spPr/>
      <dgm:t>
        <a:bodyPr/>
        <a:lstStyle/>
        <a:p>
          <a:endParaRPr lang="ru-RU"/>
        </a:p>
      </dgm:t>
    </dgm:pt>
    <dgm:pt modelId="{F1404302-9FCC-4FBC-95CE-B2A05BED9380}" type="pres">
      <dgm:prSet presAssocID="{4F1EF8ED-734E-495F-8446-8559FDD37BDC}" presName="visible" presStyleLbl="node1" presStyleIdx="0" presStyleCnt="5" custScaleX="77777" custScaleY="80889" custLinFactNeighborX="6409" custLinFactNeighborY="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408A9F0-371D-45F6-9AEC-392588633522}" type="pres">
      <dgm:prSet presAssocID="{6694AE4B-4827-4951-85D5-37577520A090}" presName="Name25" presStyleLbl="parChTrans1D1" presStyleIdx="0" presStyleCnt="4"/>
      <dgm:spPr/>
      <dgm:t>
        <a:bodyPr/>
        <a:lstStyle/>
        <a:p>
          <a:endParaRPr lang="ru-RU"/>
        </a:p>
      </dgm:t>
    </dgm:pt>
    <dgm:pt modelId="{E0C0DBE5-0094-43D7-B7F4-9324BA0EB4DB}" type="pres">
      <dgm:prSet presAssocID="{5B73976E-07E4-4AEA-82FA-CB90359735D6}" presName="node" presStyleCnt="0"/>
      <dgm:spPr/>
      <dgm:t>
        <a:bodyPr/>
        <a:lstStyle/>
        <a:p>
          <a:endParaRPr lang="ru-RU"/>
        </a:p>
      </dgm:t>
    </dgm:pt>
    <dgm:pt modelId="{F2C7D1F4-761B-4C24-8141-4DD7ED8379AD}" type="pres">
      <dgm:prSet presAssocID="{5B73976E-07E4-4AEA-82FA-CB90359735D6}" presName="parentNode" presStyleLbl="node1" presStyleIdx="1" presStyleCnt="5" custScaleX="167888" custLinFactNeighborX="42133" custLinFactNeighborY="70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9C957B-461C-4ECA-8BC5-D043BDC37B09}" type="pres">
      <dgm:prSet presAssocID="{5B73976E-07E4-4AEA-82FA-CB90359735D6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EFB4CB-81C5-4F3C-8E30-29A3F18A4D20}" type="pres">
      <dgm:prSet presAssocID="{FD96AD26-A0CC-4BBE-8D45-FD05874B484A}" presName="Name25" presStyleLbl="parChTrans1D1" presStyleIdx="1" presStyleCnt="4"/>
      <dgm:spPr/>
      <dgm:t>
        <a:bodyPr/>
        <a:lstStyle/>
        <a:p>
          <a:endParaRPr lang="ru-RU"/>
        </a:p>
      </dgm:t>
    </dgm:pt>
    <dgm:pt modelId="{7A635E3B-4DA7-4798-8943-260201BBDC0A}" type="pres">
      <dgm:prSet presAssocID="{28359F0E-B48D-4B88-B2C3-A66D33E0EB9E}" presName="node" presStyleCnt="0"/>
      <dgm:spPr/>
      <dgm:t>
        <a:bodyPr/>
        <a:lstStyle/>
        <a:p>
          <a:endParaRPr lang="ru-RU"/>
        </a:p>
      </dgm:t>
    </dgm:pt>
    <dgm:pt modelId="{EDF0DD8B-9903-441C-A4D2-F18672F1A09E}" type="pres">
      <dgm:prSet presAssocID="{28359F0E-B48D-4B88-B2C3-A66D33E0EB9E}" presName="parentNode" presStyleLbl="node1" presStyleIdx="2" presStyleCnt="5" custScaleX="170137" custLinFactNeighborX="41307" custLinFactNeighborY="213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B83872-C332-463B-9643-9CEFE1AA24FF}" type="pres">
      <dgm:prSet presAssocID="{28359F0E-B48D-4B88-B2C3-A66D33E0EB9E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EA66F3-76DB-43A2-9D1B-8EA4F919A383}" type="pres">
      <dgm:prSet presAssocID="{F3C6A5B1-0C6A-476E-A0B2-C44D488AAAA9}" presName="Name25" presStyleLbl="parChTrans1D1" presStyleIdx="2" presStyleCnt="4"/>
      <dgm:spPr/>
      <dgm:t>
        <a:bodyPr/>
        <a:lstStyle/>
        <a:p>
          <a:endParaRPr lang="ru-RU"/>
        </a:p>
      </dgm:t>
    </dgm:pt>
    <dgm:pt modelId="{71C57E37-7981-4070-B93B-151C3F90A359}" type="pres">
      <dgm:prSet presAssocID="{D6328494-52B2-4098-8999-925060AADC27}" presName="node" presStyleCnt="0"/>
      <dgm:spPr/>
      <dgm:t>
        <a:bodyPr/>
        <a:lstStyle/>
        <a:p>
          <a:endParaRPr lang="ru-RU"/>
        </a:p>
      </dgm:t>
    </dgm:pt>
    <dgm:pt modelId="{995EFD2B-5681-47AD-8AA7-2F79117BD19F}" type="pres">
      <dgm:prSet presAssocID="{D6328494-52B2-4098-8999-925060AADC27}" presName="parentNode" presStyleLbl="node1" presStyleIdx="3" presStyleCnt="5" custScaleX="171630" custLinFactNeighborX="43882" custLinFactNeighborY="-824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D6D67-CF83-4A37-92CD-E5AA95D53B34}" type="pres">
      <dgm:prSet presAssocID="{D6328494-52B2-4098-8999-925060AADC27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D15CD6-C66B-4237-AA0F-35E0C0C3BC87}" type="pres">
      <dgm:prSet presAssocID="{DED8A996-8337-411C-9CAC-64199FD0C57D}" presName="Name25" presStyleLbl="parChTrans1D1" presStyleIdx="3" presStyleCnt="4"/>
      <dgm:spPr/>
      <dgm:t>
        <a:bodyPr/>
        <a:lstStyle/>
        <a:p>
          <a:endParaRPr lang="ru-RU"/>
        </a:p>
      </dgm:t>
    </dgm:pt>
    <dgm:pt modelId="{C0213DD2-0C5F-4CBA-ADED-DC868E12222E}" type="pres">
      <dgm:prSet presAssocID="{2EAEB862-49E9-46E4-BE26-B63043423D5B}" presName="node" presStyleCnt="0"/>
      <dgm:spPr/>
    </dgm:pt>
    <dgm:pt modelId="{93CA08AB-92E1-4417-8099-1B9609EF498A}" type="pres">
      <dgm:prSet presAssocID="{2EAEB862-49E9-46E4-BE26-B63043423D5B}" presName="parentNode" presStyleLbl="node1" presStyleIdx="4" presStyleCnt="5" custScaleX="177597" custLinFactNeighborX="880" custLinFactNeighborY="-1338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8F6743-7364-480C-BDE6-A89C84638315}" type="pres">
      <dgm:prSet presAssocID="{2EAEB862-49E9-46E4-BE26-B63043423D5B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D2B16334-09B8-4AC4-96DA-EA226A3B4D90}" srcId="{4F1EF8ED-734E-495F-8446-8559FDD37BDC}" destId="{28359F0E-B48D-4B88-B2C3-A66D33E0EB9E}" srcOrd="1" destOrd="0" parTransId="{FD96AD26-A0CC-4BBE-8D45-FD05874B484A}" sibTransId="{1E94F08B-83A8-4256-A840-ADA22D281D39}"/>
    <dgm:cxn modelId="{392957AA-A340-46E8-919F-FFB908DDB719}" srcId="{4F1EF8ED-734E-495F-8446-8559FDD37BDC}" destId="{D6328494-52B2-4098-8999-925060AADC27}" srcOrd="2" destOrd="0" parTransId="{F3C6A5B1-0C6A-476E-A0B2-C44D488AAAA9}" sibTransId="{F9031715-5D88-4CDD-98C4-C8435EBAB62E}"/>
    <dgm:cxn modelId="{C6DF2905-43F0-4F4C-8A3D-16883C8939C0}" type="presOf" srcId="{5B73976E-07E4-4AEA-82FA-CB90359735D6}" destId="{F2C7D1F4-761B-4C24-8141-4DD7ED8379AD}" srcOrd="0" destOrd="0" presId="urn:microsoft.com/office/officeart/2005/8/layout/radial2"/>
    <dgm:cxn modelId="{8BDD3CB6-9E0A-4FBE-A2D5-FFB3B579DFC6}" type="presOf" srcId="{D6328494-52B2-4098-8999-925060AADC27}" destId="{995EFD2B-5681-47AD-8AA7-2F79117BD19F}" srcOrd="0" destOrd="0" presId="urn:microsoft.com/office/officeart/2005/8/layout/radial2"/>
    <dgm:cxn modelId="{41DE8522-88B3-42AD-838E-4C08843A81BC}" type="presOf" srcId="{28359F0E-B48D-4B88-B2C3-A66D33E0EB9E}" destId="{EDF0DD8B-9903-441C-A4D2-F18672F1A09E}" srcOrd="0" destOrd="0" presId="urn:microsoft.com/office/officeart/2005/8/layout/radial2"/>
    <dgm:cxn modelId="{482D90BA-5FC5-41FF-BFB2-9E77B09B7E88}" type="presOf" srcId="{F3C6A5B1-0C6A-476E-A0B2-C44D488AAAA9}" destId="{A1EA66F3-76DB-43A2-9D1B-8EA4F919A383}" srcOrd="0" destOrd="0" presId="urn:microsoft.com/office/officeart/2005/8/layout/radial2"/>
    <dgm:cxn modelId="{8DB3B08C-465F-40DA-9233-0D2335E585A4}" type="presOf" srcId="{4F1EF8ED-734E-495F-8446-8559FDD37BDC}" destId="{94B30FC6-F38D-4F01-B953-371472642120}" srcOrd="0" destOrd="0" presId="urn:microsoft.com/office/officeart/2005/8/layout/radial2"/>
    <dgm:cxn modelId="{1AFD1EE1-3FC9-4C89-9DA5-59391DB1E105}" srcId="{4F1EF8ED-734E-495F-8446-8559FDD37BDC}" destId="{5B73976E-07E4-4AEA-82FA-CB90359735D6}" srcOrd="0" destOrd="0" parTransId="{6694AE4B-4827-4951-85D5-37577520A090}" sibTransId="{F2BDF975-7349-41A8-ABCA-E3D2554AF1B4}"/>
    <dgm:cxn modelId="{34620D1F-005C-47A9-B722-FCD44861A1D3}" type="presOf" srcId="{2EAEB862-49E9-46E4-BE26-B63043423D5B}" destId="{93CA08AB-92E1-4417-8099-1B9609EF498A}" srcOrd="0" destOrd="0" presId="urn:microsoft.com/office/officeart/2005/8/layout/radial2"/>
    <dgm:cxn modelId="{84B1FCC2-925B-44FD-8CE8-01B4CE71CB3D}" srcId="{4F1EF8ED-734E-495F-8446-8559FDD37BDC}" destId="{2EAEB862-49E9-46E4-BE26-B63043423D5B}" srcOrd="3" destOrd="0" parTransId="{DED8A996-8337-411C-9CAC-64199FD0C57D}" sibTransId="{5E668910-5232-4FF4-B226-F695F1B93CE2}"/>
    <dgm:cxn modelId="{B7810483-DF65-4943-B4A0-3DA0808C31D2}" type="presOf" srcId="{DED8A996-8337-411C-9CAC-64199FD0C57D}" destId="{C6D15CD6-C66B-4237-AA0F-35E0C0C3BC87}" srcOrd="0" destOrd="0" presId="urn:microsoft.com/office/officeart/2005/8/layout/radial2"/>
    <dgm:cxn modelId="{B9320E39-9D80-4C87-8CE7-7380E999993B}" type="presOf" srcId="{6694AE4B-4827-4951-85D5-37577520A090}" destId="{8408A9F0-371D-45F6-9AEC-392588633522}" srcOrd="0" destOrd="0" presId="urn:microsoft.com/office/officeart/2005/8/layout/radial2"/>
    <dgm:cxn modelId="{283A3819-6057-4942-B148-294FCE45DB10}" type="presOf" srcId="{FD96AD26-A0CC-4BBE-8D45-FD05874B484A}" destId="{53EFB4CB-81C5-4F3C-8E30-29A3F18A4D20}" srcOrd="0" destOrd="0" presId="urn:microsoft.com/office/officeart/2005/8/layout/radial2"/>
    <dgm:cxn modelId="{1B217703-400E-4287-B218-4E31C3FFB05A}" type="presParOf" srcId="{94B30FC6-F38D-4F01-B953-371472642120}" destId="{F30152C6-0692-4560-841B-1B52502C1A6B}" srcOrd="0" destOrd="0" presId="urn:microsoft.com/office/officeart/2005/8/layout/radial2"/>
    <dgm:cxn modelId="{DC2BB16B-5447-4748-8A56-57FFD9B0FF32}" type="presParOf" srcId="{F30152C6-0692-4560-841B-1B52502C1A6B}" destId="{E9EA3116-141C-42AC-A4D8-C07E6DF560D0}" srcOrd="0" destOrd="0" presId="urn:microsoft.com/office/officeart/2005/8/layout/radial2"/>
    <dgm:cxn modelId="{FAAFA94E-B509-4F51-A81C-B3730407D6C6}" type="presParOf" srcId="{E9EA3116-141C-42AC-A4D8-C07E6DF560D0}" destId="{BDD65AD2-1B59-4039-9E92-46208A8B7502}" srcOrd="0" destOrd="0" presId="urn:microsoft.com/office/officeart/2005/8/layout/radial2"/>
    <dgm:cxn modelId="{4E5B5BC1-6755-4415-8CA4-3CD167FADD2C}" type="presParOf" srcId="{E9EA3116-141C-42AC-A4D8-C07E6DF560D0}" destId="{F1404302-9FCC-4FBC-95CE-B2A05BED9380}" srcOrd="1" destOrd="0" presId="urn:microsoft.com/office/officeart/2005/8/layout/radial2"/>
    <dgm:cxn modelId="{1CB55ABA-0384-4B35-A730-16FFEC67095E}" type="presParOf" srcId="{F30152C6-0692-4560-841B-1B52502C1A6B}" destId="{8408A9F0-371D-45F6-9AEC-392588633522}" srcOrd="1" destOrd="0" presId="urn:microsoft.com/office/officeart/2005/8/layout/radial2"/>
    <dgm:cxn modelId="{E16BC093-7B3B-4AB3-B66B-CF851FC3EB94}" type="presParOf" srcId="{F30152C6-0692-4560-841B-1B52502C1A6B}" destId="{E0C0DBE5-0094-43D7-B7F4-9324BA0EB4DB}" srcOrd="2" destOrd="0" presId="urn:microsoft.com/office/officeart/2005/8/layout/radial2"/>
    <dgm:cxn modelId="{F6AD30F0-140D-4E3C-B55D-4D700064B918}" type="presParOf" srcId="{E0C0DBE5-0094-43D7-B7F4-9324BA0EB4DB}" destId="{F2C7D1F4-761B-4C24-8141-4DD7ED8379AD}" srcOrd="0" destOrd="0" presId="urn:microsoft.com/office/officeart/2005/8/layout/radial2"/>
    <dgm:cxn modelId="{F926BEC7-0A11-40A4-A00F-D1C72476F4E0}" type="presParOf" srcId="{E0C0DBE5-0094-43D7-B7F4-9324BA0EB4DB}" destId="{8C9C957B-461C-4ECA-8BC5-D043BDC37B09}" srcOrd="1" destOrd="0" presId="urn:microsoft.com/office/officeart/2005/8/layout/radial2"/>
    <dgm:cxn modelId="{8C4CFF22-E0DA-4480-840B-0F1659168B2E}" type="presParOf" srcId="{F30152C6-0692-4560-841B-1B52502C1A6B}" destId="{53EFB4CB-81C5-4F3C-8E30-29A3F18A4D20}" srcOrd="3" destOrd="0" presId="urn:microsoft.com/office/officeart/2005/8/layout/radial2"/>
    <dgm:cxn modelId="{C3EA7C21-4FDC-4A60-A509-F38652582642}" type="presParOf" srcId="{F30152C6-0692-4560-841B-1B52502C1A6B}" destId="{7A635E3B-4DA7-4798-8943-260201BBDC0A}" srcOrd="4" destOrd="0" presId="urn:microsoft.com/office/officeart/2005/8/layout/radial2"/>
    <dgm:cxn modelId="{89032CD1-0983-472D-BCB9-3CCDD20FFC3A}" type="presParOf" srcId="{7A635E3B-4DA7-4798-8943-260201BBDC0A}" destId="{EDF0DD8B-9903-441C-A4D2-F18672F1A09E}" srcOrd="0" destOrd="0" presId="urn:microsoft.com/office/officeart/2005/8/layout/radial2"/>
    <dgm:cxn modelId="{AC300FCE-CD64-4561-B870-F348AC01575D}" type="presParOf" srcId="{7A635E3B-4DA7-4798-8943-260201BBDC0A}" destId="{86B83872-C332-463B-9643-9CEFE1AA24FF}" srcOrd="1" destOrd="0" presId="urn:microsoft.com/office/officeart/2005/8/layout/radial2"/>
    <dgm:cxn modelId="{EFC28AC8-EF2C-41D8-917F-3E6904052BAA}" type="presParOf" srcId="{F30152C6-0692-4560-841B-1B52502C1A6B}" destId="{A1EA66F3-76DB-43A2-9D1B-8EA4F919A383}" srcOrd="5" destOrd="0" presId="urn:microsoft.com/office/officeart/2005/8/layout/radial2"/>
    <dgm:cxn modelId="{A80F5D5E-6896-481F-B80A-1737EE425A7B}" type="presParOf" srcId="{F30152C6-0692-4560-841B-1B52502C1A6B}" destId="{71C57E37-7981-4070-B93B-151C3F90A359}" srcOrd="6" destOrd="0" presId="urn:microsoft.com/office/officeart/2005/8/layout/radial2"/>
    <dgm:cxn modelId="{4EF5249B-564C-4405-AF40-5F0E735E8EC0}" type="presParOf" srcId="{71C57E37-7981-4070-B93B-151C3F90A359}" destId="{995EFD2B-5681-47AD-8AA7-2F79117BD19F}" srcOrd="0" destOrd="0" presId="urn:microsoft.com/office/officeart/2005/8/layout/radial2"/>
    <dgm:cxn modelId="{E64D64B7-BFCC-4DAD-9D7C-13059427D54C}" type="presParOf" srcId="{71C57E37-7981-4070-B93B-151C3F90A359}" destId="{282D6D67-CF83-4A37-92CD-E5AA95D53B34}" srcOrd="1" destOrd="0" presId="urn:microsoft.com/office/officeart/2005/8/layout/radial2"/>
    <dgm:cxn modelId="{76827B73-DC6C-4EDF-98FC-C7FC68B57BEC}" type="presParOf" srcId="{F30152C6-0692-4560-841B-1B52502C1A6B}" destId="{C6D15CD6-C66B-4237-AA0F-35E0C0C3BC87}" srcOrd="7" destOrd="0" presId="urn:microsoft.com/office/officeart/2005/8/layout/radial2"/>
    <dgm:cxn modelId="{15F39789-F6D7-4405-894B-0E5762456CDE}" type="presParOf" srcId="{F30152C6-0692-4560-841B-1B52502C1A6B}" destId="{C0213DD2-0C5F-4CBA-ADED-DC868E12222E}" srcOrd="8" destOrd="0" presId="urn:microsoft.com/office/officeart/2005/8/layout/radial2"/>
    <dgm:cxn modelId="{06A5FF9A-ED47-44C2-9DD7-AF7CF3F48FF9}" type="presParOf" srcId="{C0213DD2-0C5F-4CBA-ADED-DC868E12222E}" destId="{93CA08AB-92E1-4417-8099-1B9609EF498A}" srcOrd="0" destOrd="0" presId="urn:microsoft.com/office/officeart/2005/8/layout/radial2"/>
    <dgm:cxn modelId="{E9C92488-42B4-4207-B0C9-37F2B3FA14B5}" type="presParOf" srcId="{C0213DD2-0C5F-4CBA-ADED-DC868E12222E}" destId="{5D8F6743-7364-480C-BDE6-A89C84638315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FF949-556D-4120-99F9-35A4BA510AEB}">
      <dsp:nvSpPr>
        <dsp:cNvPr id="0" name=""/>
        <dsp:cNvSpPr/>
      </dsp:nvSpPr>
      <dsp:spPr>
        <a:xfrm rot="10800000">
          <a:off x="1647647" y="704"/>
          <a:ext cx="6040037" cy="505139"/>
        </a:xfrm>
        <a:prstGeom prst="homePlat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75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ромашка лечебная</a:t>
          </a:r>
          <a:endParaRPr lang="ru-RU" sz="20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773932" y="704"/>
        <a:ext cx="5913752" cy="505139"/>
      </dsp:txXfrm>
    </dsp:sp>
    <dsp:sp modelId="{26D36599-76DD-4FF9-A076-E59558500B2C}">
      <dsp:nvSpPr>
        <dsp:cNvPr id="0" name=""/>
        <dsp:cNvSpPr/>
      </dsp:nvSpPr>
      <dsp:spPr>
        <a:xfrm>
          <a:off x="1395077" y="704"/>
          <a:ext cx="505139" cy="505139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1CE6BE-3D2D-4C38-889F-86639D501917}">
      <dsp:nvSpPr>
        <dsp:cNvPr id="0" name=""/>
        <dsp:cNvSpPr/>
      </dsp:nvSpPr>
      <dsp:spPr>
        <a:xfrm rot="10800000">
          <a:off x="1647647" y="656632"/>
          <a:ext cx="6040037" cy="505139"/>
        </a:xfrm>
        <a:prstGeom prst="homePlat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75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пустырник сердечный</a:t>
          </a:r>
          <a:endParaRPr lang="ru-RU" sz="20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773932" y="656632"/>
        <a:ext cx="5913752" cy="505139"/>
      </dsp:txXfrm>
    </dsp:sp>
    <dsp:sp modelId="{F6B62A58-ADC1-44EA-8114-1C03312AA127}">
      <dsp:nvSpPr>
        <dsp:cNvPr id="0" name=""/>
        <dsp:cNvSpPr/>
      </dsp:nvSpPr>
      <dsp:spPr>
        <a:xfrm>
          <a:off x="1395077" y="656632"/>
          <a:ext cx="505139" cy="505139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C602A7-9C8E-467B-BCE0-832A3689C06E}">
      <dsp:nvSpPr>
        <dsp:cNvPr id="0" name=""/>
        <dsp:cNvSpPr/>
      </dsp:nvSpPr>
      <dsp:spPr>
        <a:xfrm rot="10800000">
          <a:off x="1647647" y="1312560"/>
          <a:ext cx="6040037" cy="505139"/>
        </a:xfrm>
        <a:prstGeom prst="homePlat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75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календула</a:t>
          </a:r>
          <a:endParaRPr lang="ru-RU" sz="20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773932" y="1312560"/>
        <a:ext cx="5913752" cy="505139"/>
      </dsp:txXfrm>
    </dsp:sp>
    <dsp:sp modelId="{DE66BEBF-DDB5-4E0F-8D96-A3F571336AF6}">
      <dsp:nvSpPr>
        <dsp:cNvPr id="0" name=""/>
        <dsp:cNvSpPr/>
      </dsp:nvSpPr>
      <dsp:spPr>
        <a:xfrm>
          <a:off x="1395077" y="1312560"/>
          <a:ext cx="505139" cy="505139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8000" r="-5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684A70-787C-481B-B990-6C32904E142F}">
      <dsp:nvSpPr>
        <dsp:cNvPr id="0" name=""/>
        <dsp:cNvSpPr/>
      </dsp:nvSpPr>
      <dsp:spPr>
        <a:xfrm rot="10800000">
          <a:off x="1647647" y="1968488"/>
          <a:ext cx="6040037" cy="505139"/>
        </a:xfrm>
        <a:prstGeom prst="homePlat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75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расторопша пятнистая</a:t>
          </a:r>
          <a:endParaRPr lang="ru-RU" sz="20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773932" y="1968488"/>
        <a:ext cx="5913752" cy="505139"/>
      </dsp:txXfrm>
    </dsp:sp>
    <dsp:sp modelId="{60B554D5-C62C-446B-9F20-FFD4A5359CD7}">
      <dsp:nvSpPr>
        <dsp:cNvPr id="0" name=""/>
        <dsp:cNvSpPr/>
      </dsp:nvSpPr>
      <dsp:spPr>
        <a:xfrm>
          <a:off x="1395077" y="1968488"/>
          <a:ext cx="505139" cy="505139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D2976B-120C-4486-9E0F-630FE3BC132F}">
      <dsp:nvSpPr>
        <dsp:cNvPr id="0" name=""/>
        <dsp:cNvSpPr/>
      </dsp:nvSpPr>
      <dsp:spPr>
        <a:xfrm rot="10800000">
          <a:off x="1647647" y="2624416"/>
          <a:ext cx="6040037" cy="505139"/>
        </a:xfrm>
        <a:prstGeom prst="homePlat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75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валериана лекарственная</a:t>
          </a:r>
          <a:endParaRPr lang="ru-RU" sz="20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773932" y="2624416"/>
        <a:ext cx="5913752" cy="505139"/>
      </dsp:txXfrm>
    </dsp:sp>
    <dsp:sp modelId="{8CBA721B-2EBC-4695-BB9D-865B5C60F8A3}">
      <dsp:nvSpPr>
        <dsp:cNvPr id="0" name=""/>
        <dsp:cNvSpPr/>
      </dsp:nvSpPr>
      <dsp:spPr>
        <a:xfrm>
          <a:off x="1395077" y="2624416"/>
          <a:ext cx="505139" cy="505139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34DBD6-84AF-4D16-A868-35137EE61AAC}">
      <dsp:nvSpPr>
        <dsp:cNvPr id="0" name=""/>
        <dsp:cNvSpPr/>
      </dsp:nvSpPr>
      <dsp:spPr>
        <a:xfrm rot="10800000">
          <a:off x="1647647" y="3280344"/>
          <a:ext cx="6040037" cy="505139"/>
        </a:xfrm>
        <a:prstGeom prst="homePlat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75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эхинацея пурпурная</a:t>
          </a:r>
          <a:endParaRPr lang="ru-RU" sz="2000" kern="12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773932" y="3280344"/>
        <a:ext cx="5913752" cy="505139"/>
      </dsp:txXfrm>
    </dsp:sp>
    <dsp:sp modelId="{A2D70A72-DA8C-4CE5-B2E7-382BBCBB816D}">
      <dsp:nvSpPr>
        <dsp:cNvPr id="0" name=""/>
        <dsp:cNvSpPr/>
      </dsp:nvSpPr>
      <dsp:spPr>
        <a:xfrm>
          <a:off x="1395077" y="3280344"/>
          <a:ext cx="505139" cy="505139"/>
        </a:xfrm>
        <a:prstGeom prst="ellipse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371F48-822C-42BB-B706-C7F3F2CDFDAF}">
      <dsp:nvSpPr>
        <dsp:cNvPr id="0" name=""/>
        <dsp:cNvSpPr/>
      </dsp:nvSpPr>
      <dsp:spPr>
        <a:xfrm rot="10800000">
          <a:off x="1647647" y="3936272"/>
          <a:ext cx="6040037" cy="505139"/>
        </a:xfrm>
        <a:prstGeom prst="homePlat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75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шалфей лекарственный</a:t>
          </a:r>
          <a:endParaRPr lang="ru-RU" sz="2000" kern="12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773932" y="3936272"/>
        <a:ext cx="5913752" cy="505139"/>
      </dsp:txXfrm>
    </dsp:sp>
    <dsp:sp modelId="{112493FA-EA29-41A4-B1BA-D7444820EDB2}">
      <dsp:nvSpPr>
        <dsp:cNvPr id="0" name=""/>
        <dsp:cNvSpPr/>
      </dsp:nvSpPr>
      <dsp:spPr>
        <a:xfrm>
          <a:off x="1395077" y="3936272"/>
          <a:ext cx="505139" cy="505139"/>
        </a:xfrm>
        <a:prstGeom prst="ellipse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C74720-A268-444C-8E5F-1369122A3B97}">
      <dsp:nvSpPr>
        <dsp:cNvPr id="0" name=""/>
        <dsp:cNvSpPr/>
      </dsp:nvSpPr>
      <dsp:spPr>
        <a:xfrm rot="10800000">
          <a:off x="1647647" y="4592200"/>
          <a:ext cx="6040037" cy="505139"/>
        </a:xfrm>
        <a:prstGeom prst="homePlat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75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пижма</a:t>
          </a:r>
          <a:endParaRPr lang="ru-RU" sz="2000" kern="120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773932" y="4592200"/>
        <a:ext cx="5913752" cy="505139"/>
      </dsp:txXfrm>
    </dsp:sp>
    <dsp:sp modelId="{770CE6C9-DA88-463A-B21F-FB4898618FA7}">
      <dsp:nvSpPr>
        <dsp:cNvPr id="0" name=""/>
        <dsp:cNvSpPr/>
      </dsp:nvSpPr>
      <dsp:spPr>
        <a:xfrm>
          <a:off x="1395077" y="4592905"/>
          <a:ext cx="505139" cy="505139"/>
        </a:xfrm>
        <a:prstGeom prst="ellipse">
          <a:avLst/>
        </a:prstGeom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BE8AAF-114B-40DD-9F38-5DE97866A303}">
      <dsp:nvSpPr>
        <dsp:cNvPr id="0" name=""/>
        <dsp:cNvSpPr/>
      </dsp:nvSpPr>
      <dsp:spPr>
        <a:xfrm>
          <a:off x="2917333" y="0"/>
          <a:ext cx="2293332" cy="127407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их переработка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54649" y="37316"/>
        <a:ext cx="2218700" cy="1199441"/>
      </dsp:txXfrm>
    </dsp:sp>
    <dsp:sp modelId="{B7CFF794-8E95-43CC-872C-65BBA5169D8A}">
      <dsp:nvSpPr>
        <dsp:cNvPr id="0" name=""/>
        <dsp:cNvSpPr/>
      </dsp:nvSpPr>
      <dsp:spPr>
        <a:xfrm rot="5400000">
          <a:off x="3825111" y="1305925"/>
          <a:ext cx="477777" cy="5733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892001" y="1353703"/>
        <a:ext cx="343999" cy="334444"/>
      </dsp:txXfrm>
    </dsp:sp>
    <dsp:sp modelId="{A98549A8-F655-4846-B9CF-E1821805F32B}">
      <dsp:nvSpPr>
        <dsp:cNvPr id="0" name=""/>
        <dsp:cNvSpPr/>
      </dsp:nvSpPr>
      <dsp:spPr>
        <a:xfrm>
          <a:off x="2917333" y="1911110"/>
          <a:ext cx="2293332" cy="127407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сушка (ферментация)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54649" y="1948426"/>
        <a:ext cx="2218700" cy="1199441"/>
      </dsp:txXfrm>
    </dsp:sp>
    <dsp:sp modelId="{6504F8FA-DBD5-46B7-91A2-D3D63BCBCCC7}">
      <dsp:nvSpPr>
        <dsp:cNvPr id="0" name=""/>
        <dsp:cNvSpPr/>
      </dsp:nvSpPr>
      <dsp:spPr>
        <a:xfrm rot="5400000">
          <a:off x="3825111" y="3217036"/>
          <a:ext cx="477777" cy="5733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892001" y="3264814"/>
        <a:ext cx="343999" cy="334444"/>
      </dsp:txXfrm>
    </dsp:sp>
    <dsp:sp modelId="{A53838E6-9B2C-407F-B513-6EBDB814A75A}">
      <dsp:nvSpPr>
        <dsp:cNvPr id="0" name=""/>
        <dsp:cNvSpPr/>
      </dsp:nvSpPr>
      <dsp:spPr>
        <a:xfrm>
          <a:off x="2917333" y="3822221"/>
          <a:ext cx="2293332" cy="127407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в сети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54649" y="3859537"/>
        <a:ext cx="2218700" cy="11994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91AE55-238E-4030-AAE8-3BCB30E01098}">
      <dsp:nvSpPr>
        <dsp:cNvPr id="0" name=""/>
        <dsp:cNvSpPr/>
      </dsp:nvSpPr>
      <dsp:spPr>
        <a:xfrm>
          <a:off x="0" y="375069"/>
          <a:ext cx="5051722" cy="47880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BA3985-37FC-48ED-9836-BF8A3BBA37E2}">
      <dsp:nvSpPr>
        <dsp:cNvPr id="0" name=""/>
        <dsp:cNvSpPr/>
      </dsp:nvSpPr>
      <dsp:spPr>
        <a:xfrm>
          <a:off x="252586" y="94629"/>
          <a:ext cx="3536205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660" tIns="0" rIns="13366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Регистрация КФХ</a:t>
          </a:r>
          <a:endParaRPr lang="ru-RU" sz="2000" kern="1200" dirty="0"/>
        </a:p>
      </dsp:txBody>
      <dsp:txXfrm>
        <a:off x="279966" y="122009"/>
        <a:ext cx="3481445" cy="506120"/>
      </dsp:txXfrm>
    </dsp:sp>
    <dsp:sp modelId="{30751C28-D097-42D2-BB11-619D2897A2AA}">
      <dsp:nvSpPr>
        <dsp:cNvPr id="0" name=""/>
        <dsp:cNvSpPr/>
      </dsp:nvSpPr>
      <dsp:spPr>
        <a:xfrm>
          <a:off x="0" y="1236909"/>
          <a:ext cx="5051722" cy="47880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D30C02-1D19-4BE0-B2D0-21BF46168608}">
      <dsp:nvSpPr>
        <dsp:cNvPr id="0" name=""/>
        <dsp:cNvSpPr/>
      </dsp:nvSpPr>
      <dsp:spPr>
        <a:xfrm>
          <a:off x="252586" y="956469"/>
          <a:ext cx="3536205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660" tIns="0" rIns="13366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бизнес-плана</a:t>
          </a:r>
          <a:endParaRPr lang="ru-RU" sz="2000" kern="1200" dirty="0"/>
        </a:p>
      </dsp:txBody>
      <dsp:txXfrm>
        <a:off x="279966" y="983849"/>
        <a:ext cx="3481445" cy="506120"/>
      </dsp:txXfrm>
    </dsp:sp>
    <dsp:sp modelId="{3388B759-7E8F-4B47-AE35-C85D95E10384}">
      <dsp:nvSpPr>
        <dsp:cNvPr id="0" name=""/>
        <dsp:cNvSpPr/>
      </dsp:nvSpPr>
      <dsp:spPr>
        <a:xfrm>
          <a:off x="0" y="2440184"/>
          <a:ext cx="5051722" cy="47880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25CF6F-B5DA-4B45-A0E6-49E793720019}">
      <dsp:nvSpPr>
        <dsp:cNvPr id="0" name=""/>
        <dsp:cNvSpPr/>
      </dsp:nvSpPr>
      <dsp:spPr>
        <a:xfrm>
          <a:off x="252586" y="1818309"/>
          <a:ext cx="3536205" cy="9023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660" tIns="0" rIns="13366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Выбор, выделение и обустройство земельного участка</a:t>
          </a:r>
          <a:endParaRPr lang="ru-RU" sz="2000" kern="1200" dirty="0"/>
        </a:p>
      </dsp:txBody>
      <dsp:txXfrm>
        <a:off x="296633" y="1862356"/>
        <a:ext cx="3448111" cy="814221"/>
      </dsp:txXfrm>
    </dsp:sp>
    <dsp:sp modelId="{98979EA0-5567-48BF-9EDC-E0B64BB02692}">
      <dsp:nvSpPr>
        <dsp:cNvPr id="0" name=""/>
        <dsp:cNvSpPr/>
      </dsp:nvSpPr>
      <dsp:spPr>
        <a:xfrm>
          <a:off x="0" y="3302024"/>
          <a:ext cx="5051722" cy="47880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9177C3-E0DF-429B-A67B-9FEBA7B0AE63}">
      <dsp:nvSpPr>
        <dsp:cNvPr id="0" name=""/>
        <dsp:cNvSpPr/>
      </dsp:nvSpPr>
      <dsp:spPr>
        <a:xfrm>
          <a:off x="252586" y="3021584"/>
          <a:ext cx="3536205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660" tIns="0" rIns="13366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земли к высеву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9966" y="3048964"/>
        <a:ext cx="3481445" cy="506120"/>
      </dsp:txXfrm>
    </dsp:sp>
    <dsp:sp modelId="{A58C5059-1641-47F4-B774-19D461C9ED3A}">
      <dsp:nvSpPr>
        <dsp:cNvPr id="0" name=""/>
        <dsp:cNvSpPr/>
      </dsp:nvSpPr>
      <dsp:spPr>
        <a:xfrm>
          <a:off x="0" y="4163864"/>
          <a:ext cx="5051722" cy="47880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3107EC-C079-4B20-98E8-7FBBFAA21932}">
      <dsp:nvSpPr>
        <dsp:cNvPr id="0" name=""/>
        <dsp:cNvSpPr/>
      </dsp:nvSpPr>
      <dsp:spPr>
        <a:xfrm>
          <a:off x="252586" y="3883424"/>
          <a:ext cx="3536205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660" tIns="0" rIns="13366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Посев культур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9966" y="3910804"/>
        <a:ext cx="3481445" cy="506120"/>
      </dsp:txXfrm>
    </dsp:sp>
    <dsp:sp modelId="{311E0816-6C4F-4E54-BA9E-DE9200EE5B11}">
      <dsp:nvSpPr>
        <dsp:cNvPr id="0" name=""/>
        <dsp:cNvSpPr/>
      </dsp:nvSpPr>
      <dsp:spPr>
        <a:xfrm>
          <a:off x="0" y="5025704"/>
          <a:ext cx="5051722" cy="47880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0A4361-C841-48F7-B474-0F099C45D589}">
      <dsp:nvSpPr>
        <dsp:cNvPr id="0" name=""/>
        <dsp:cNvSpPr/>
      </dsp:nvSpPr>
      <dsp:spPr>
        <a:xfrm>
          <a:off x="252586" y="4745264"/>
          <a:ext cx="3536205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660" tIns="0" rIns="13366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Сбор урожая, подготовка земли к следующему сезону</a:t>
          </a:r>
          <a:endParaRPr lang="ru-RU" sz="2000" kern="1200"/>
        </a:p>
      </dsp:txBody>
      <dsp:txXfrm>
        <a:off x="279966" y="4772644"/>
        <a:ext cx="3481445" cy="5061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D15CD6-C66B-4237-AA0F-35E0C0C3BC87}">
      <dsp:nvSpPr>
        <dsp:cNvPr id="0" name=""/>
        <dsp:cNvSpPr/>
      </dsp:nvSpPr>
      <dsp:spPr>
        <a:xfrm rot="3706149">
          <a:off x="1717954" y="4199294"/>
          <a:ext cx="868647" cy="52031"/>
        </a:xfrm>
        <a:custGeom>
          <a:avLst/>
          <a:gdLst/>
          <a:ahLst/>
          <a:cxnLst/>
          <a:rect l="0" t="0" r="0" b="0"/>
          <a:pathLst>
            <a:path>
              <a:moveTo>
                <a:pt x="0" y="26015"/>
              </a:moveTo>
              <a:lnTo>
                <a:pt x="868647" y="26015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EA66F3-76DB-43A2-9D1B-8EA4F919A383}">
      <dsp:nvSpPr>
        <dsp:cNvPr id="0" name=""/>
        <dsp:cNvSpPr/>
      </dsp:nvSpPr>
      <dsp:spPr>
        <a:xfrm rot="962419">
          <a:off x="2294955" y="3372896"/>
          <a:ext cx="848799" cy="52031"/>
        </a:xfrm>
        <a:custGeom>
          <a:avLst/>
          <a:gdLst/>
          <a:ahLst/>
          <a:cxnLst/>
          <a:rect l="0" t="0" r="0" b="0"/>
          <a:pathLst>
            <a:path>
              <a:moveTo>
                <a:pt x="0" y="26015"/>
              </a:moveTo>
              <a:lnTo>
                <a:pt x="848799" y="26015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EFB4CB-81C5-4F3C-8E30-29A3F18A4D20}">
      <dsp:nvSpPr>
        <dsp:cNvPr id="0" name=""/>
        <dsp:cNvSpPr/>
      </dsp:nvSpPr>
      <dsp:spPr>
        <a:xfrm rot="20527026">
          <a:off x="2290772" y="2643594"/>
          <a:ext cx="857119" cy="52031"/>
        </a:xfrm>
        <a:custGeom>
          <a:avLst/>
          <a:gdLst/>
          <a:ahLst/>
          <a:cxnLst/>
          <a:rect l="0" t="0" r="0" b="0"/>
          <a:pathLst>
            <a:path>
              <a:moveTo>
                <a:pt x="0" y="26015"/>
              </a:moveTo>
              <a:lnTo>
                <a:pt x="857119" y="26015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08A9F0-371D-45F6-9AEC-392588633522}">
      <dsp:nvSpPr>
        <dsp:cNvPr id="0" name=""/>
        <dsp:cNvSpPr/>
      </dsp:nvSpPr>
      <dsp:spPr>
        <a:xfrm rot="18390071">
          <a:off x="1863580" y="1759411"/>
          <a:ext cx="1200375" cy="52031"/>
        </a:xfrm>
        <a:custGeom>
          <a:avLst/>
          <a:gdLst/>
          <a:ahLst/>
          <a:cxnLst/>
          <a:rect l="0" t="0" r="0" b="0"/>
          <a:pathLst>
            <a:path>
              <a:moveTo>
                <a:pt x="0" y="26015"/>
              </a:moveTo>
              <a:lnTo>
                <a:pt x="1200375" y="26015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404302-9FCC-4FBC-95CE-B2A05BED9380}">
      <dsp:nvSpPr>
        <dsp:cNvPr id="0" name=""/>
        <dsp:cNvSpPr/>
      </dsp:nvSpPr>
      <dsp:spPr>
        <a:xfrm>
          <a:off x="793416" y="2145401"/>
          <a:ext cx="1749720" cy="181973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C7D1F4-761B-4C24-8141-4DD7ED8379AD}">
      <dsp:nvSpPr>
        <dsp:cNvPr id="0" name=""/>
        <dsp:cNvSpPr/>
      </dsp:nvSpPr>
      <dsp:spPr>
        <a:xfrm>
          <a:off x="2144707" y="10499"/>
          <a:ext cx="2266149" cy="1349798"/>
        </a:xfrm>
        <a:prstGeom prst="ellipse">
          <a:avLst/>
        </a:prstGeom>
        <a:solidFill>
          <a:srgbClr val="70AB46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Производители средств бытовой химии</a:t>
          </a:r>
          <a:endParaRPr lang="ru-RU" sz="16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76577" y="208172"/>
        <a:ext cx="1602409" cy="954452"/>
      </dsp:txXfrm>
    </dsp:sp>
    <dsp:sp modelId="{EDF0DD8B-9903-441C-A4D2-F18672F1A09E}">
      <dsp:nvSpPr>
        <dsp:cNvPr id="0" name=""/>
        <dsp:cNvSpPr/>
      </dsp:nvSpPr>
      <dsp:spPr>
        <a:xfrm>
          <a:off x="2985490" y="1538334"/>
          <a:ext cx="2296506" cy="1349798"/>
        </a:xfrm>
        <a:prstGeom prst="ellipse">
          <a:avLst/>
        </a:prstGeom>
        <a:solidFill>
          <a:srgbClr val="70AB46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Производители средств по уходу за волосами и кожей</a:t>
          </a:r>
          <a:endParaRPr lang="ru-RU" sz="16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21806" y="1736007"/>
        <a:ext cx="1623874" cy="954452"/>
      </dsp:txXfrm>
    </dsp:sp>
    <dsp:sp modelId="{995EFD2B-5681-47AD-8AA7-2F79117BD19F}">
      <dsp:nvSpPr>
        <dsp:cNvPr id="0" name=""/>
        <dsp:cNvSpPr/>
      </dsp:nvSpPr>
      <dsp:spPr>
        <a:xfrm>
          <a:off x="3007652" y="3139928"/>
          <a:ext cx="2316658" cy="1349798"/>
        </a:xfrm>
        <a:prstGeom prst="ellipse">
          <a:avLst/>
        </a:prstGeom>
        <a:solidFill>
          <a:srgbClr val="70AB46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Фармацевтическая отрасль</a:t>
          </a:r>
          <a:endParaRPr lang="ru-RU" sz="16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46919" y="3337601"/>
        <a:ext cx="1638124" cy="954452"/>
      </dsp:txXfrm>
    </dsp:sp>
    <dsp:sp modelId="{93CA08AB-92E1-4417-8099-1B9609EF498A}">
      <dsp:nvSpPr>
        <dsp:cNvPr id="0" name=""/>
        <dsp:cNvSpPr/>
      </dsp:nvSpPr>
      <dsp:spPr>
        <a:xfrm>
          <a:off x="1505967" y="4579095"/>
          <a:ext cx="2397201" cy="1349798"/>
        </a:xfrm>
        <a:prstGeom prst="ellipse">
          <a:avLst/>
        </a:prstGeom>
        <a:solidFill>
          <a:srgbClr val="70AB46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Пищевая промышленность</a:t>
          </a:r>
          <a:endParaRPr lang="ru-RU" sz="16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57029" y="4776768"/>
        <a:ext cx="1695077" cy="9544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999D3D-E92C-449A-B72A-48C1B54DCC0F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86313"/>
            <a:ext cx="5443537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23D8CE-1C79-4F98-B6E8-D65F2206D6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10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23D8CE-1C79-4F98-B6E8-D65F2206D6A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245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23D8CE-1C79-4F98-B6E8-D65F2206D6A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597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23D8CE-1C79-4F98-B6E8-D65F2206D6A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401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23D8CE-1C79-4F98-B6E8-D65F2206D6AD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367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23D8CE-1C79-4F98-B6E8-D65F2206D6A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872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23D8CE-1C79-4F98-B6E8-D65F2206D6AD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392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23D8CE-1C79-4F98-B6E8-D65F2206D6AD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8153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23D8CE-1C79-4F98-B6E8-D65F2206D6AD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090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1A924-65C6-42D4-AC7C-8E743467D194}" type="datetimeFigureOut">
              <a:rPr lang="x-none" smtClean="0"/>
              <a:pPr/>
              <a:t>02.04.2026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6DB56-8935-4140-A73B-EF713538B94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45488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1A924-65C6-42D4-AC7C-8E743467D194}" type="datetimeFigureOut">
              <a:rPr lang="x-none" smtClean="0"/>
              <a:pPr/>
              <a:t>02.04.2026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6DB56-8935-4140-A73B-EF713538B94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64245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1A924-65C6-42D4-AC7C-8E743467D194}" type="datetimeFigureOut">
              <a:rPr lang="x-none" smtClean="0"/>
              <a:pPr/>
              <a:t>02.04.2026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6DB56-8935-4140-A73B-EF713538B94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6045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1A924-65C6-42D4-AC7C-8E743467D194}" type="datetimeFigureOut">
              <a:rPr lang="x-none" smtClean="0"/>
              <a:pPr/>
              <a:t>02.04.2026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6DB56-8935-4140-A73B-EF713538B94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67884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1A924-65C6-42D4-AC7C-8E743467D194}" type="datetimeFigureOut">
              <a:rPr lang="x-none" smtClean="0"/>
              <a:pPr/>
              <a:t>02.04.2026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6DB56-8935-4140-A73B-EF713538B94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24115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1A924-65C6-42D4-AC7C-8E743467D194}" type="datetimeFigureOut">
              <a:rPr lang="x-none" smtClean="0"/>
              <a:pPr/>
              <a:t>02.04.2026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6DB56-8935-4140-A73B-EF713538B94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41358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1A924-65C6-42D4-AC7C-8E743467D194}" type="datetimeFigureOut">
              <a:rPr lang="x-none" smtClean="0"/>
              <a:pPr/>
              <a:t>02.04.2026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6DB56-8935-4140-A73B-EF713538B94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35500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1A924-65C6-42D4-AC7C-8E743467D194}" type="datetimeFigureOut">
              <a:rPr lang="x-none" smtClean="0"/>
              <a:pPr/>
              <a:t>02.04.2026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6DB56-8935-4140-A73B-EF713538B94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46445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1A924-65C6-42D4-AC7C-8E743467D194}" type="datetimeFigureOut">
              <a:rPr lang="x-none" smtClean="0"/>
              <a:pPr/>
              <a:t>02.04.2026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6DB56-8935-4140-A73B-EF713538B94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16169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1A924-65C6-42D4-AC7C-8E743467D194}" type="datetimeFigureOut">
              <a:rPr lang="x-none" smtClean="0"/>
              <a:pPr/>
              <a:t>02.04.2026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6DB56-8935-4140-A73B-EF713538B94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73741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1A924-65C6-42D4-AC7C-8E743467D194}" type="datetimeFigureOut">
              <a:rPr lang="x-none" smtClean="0"/>
              <a:pPr/>
              <a:t>02.04.2026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6DB56-8935-4140-A73B-EF713538B94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7754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1A924-65C6-42D4-AC7C-8E743467D194}" type="datetimeFigureOut">
              <a:rPr lang="x-none" smtClean="0"/>
              <a:pPr/>
              <a:t>02.04.2026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6DB56-8935-4140-A73B-EF713538B94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3185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4.jp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3.jpe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3.jpeg"/><Relationship Id="rId9" Type="http://schemas.microsoft.com/office/2007/relationships/diagramDrawing" Target="../diagrams/drawin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lel-econom@lelchitsy.gov.by" TargetMode="External"/><Relationship Id="rId4" Type="http://schemas.openxmlformats.org/officeDocument/2006/relationships/image" Target="../media/image2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796" y="-12646"/>
            <a:ext cx="6858000" cy="6883292"/>
          </a:xfrm>
          <a:prstGeom prst="rect">
            <a:avLst/>
          </a:prstGeom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719737" y="4302827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latin typeface="Arial" panose="020B0604020202020204" pitchFamily="34" charset="0"/>
              </a:rPr>
              <a:t/>
            </a:r>
            <a:br>
              <a:rPr lang="ru-RU" altLang="ru-RU" dirty="0">
                <a:latin typeface="Arial" panose="020B0604020202020204" pitchFamily="34" charset="0"/>
              </a:rPr>
            </a:br>
            <a:endParaRPr lang="ru-RU" altLang="ru-RU" dirty="0">
              <a:latin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419589" cy="6870646"/>
          </a:xfrm>
          <a:prstGeom prst="rect">
            <a:avLst/>
          </a:prstGeom>
        </p:spPr>
      </p:pic>
      <p:sp>
        <p:nvSpPr>
          <p:cNvPr id="13" name="Ромб 12"/>
          <p:cNvSpPr/>
          <p:nvPr/>
        </p:nvSpPr>
        <p:spPr>
          <a:xfrm>
            <a:off x="363254" y="526092"/>
            <a:ext cx="5874708" cy="5812077"/>
          </a:xfrm>
          <a:prstGeom prst="diamond">
            <a:avLst/>
          </a:prstGeom>
          <a:solidFill>
            <a:schemeClr val="bg2">
              <a:alpha val="80000"/>
            </a:schemeClr>
          </a:solidFill>
          <a:ln>
            <a:solidFill>
              <a:srgbClr val="567E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омб 14"/>
          <p:cNvSpPr/>
          <p:nvPr/>
        </p:nvSpPr>
        <p:spPr>
          <a:xfrm>
            <a:off x="-11387" y="109603"/>
            <a:ext cx="6675234" cy="6638794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419589" y="0"/>
            <a:ext cx="255646" cy="6858000"/>
          </a:xfrm>
          <a:prstGeom prst="rect">
            <a:avLst/>
          </a:prstGeom>
          <a:solidFill>
            <a:schemeClr val="bg2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Ромб 16"/>
          <p:cNvSpPr/>
          <p:nvPr/>
        </p:nvSpPr>
        <p:spPr>
          <a:xfrm>
            <a:off x="0" y="476165"/>
            <a:ext cx="6675234" cy="6638794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омб 17"/>
          <p:cNvSpPr/>
          <p:nvPr/>
        </p:nvSpPr>
        <p:spPr>
          <a:xfrm>
            <a:off x="0" y="1552184"/>
            <a:ext cx="6675234" cy="6638794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омб 18"/>
          <p:cNvSpPr/>
          <p:nvPr/>
        </p:nvSpPr>
        <p:spPr>
          <a:xfrm>
            <a:off x="0" y="2941342"/>
            <a:ext cx="6675234" cy="6638794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78923" y="6168003"/>
            <a:ext cx="2730673" cy="64633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n>
                  <a:solidFill>
                    <a:srgbClr val="273D31"/>
                  </a:solidFill>
                </a:ln>
                <a:solidFill>
                  <a:srgbClr val="3357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Лельчицкий районный </a:t>
            </a:r>
          </a:p>
          <a:p>
            <a:pPr algn="ctr"/>
            <a:r>
              <a:rPr lang="ru-RU" dirty="0">
                <a:ln>
                  <a:solidFill>
                    <a:srgbClr val="273D31"/>
                  </a:solidFill>
                </a:ln>
                <a:solidFill>
                  <a:srgbClr val="3357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исполнительный комитет</a:t>
            </a:r>
            <a:endParaRPr lang="en-US" dirty="0">
              <a:ln>
                <a:solidFill>
                  <a:srgbClr val="273D31"/>
                </a:solidFill>
              </a:ln>
              <a:solidFill>
                <a:srgbClr val="33572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37962" y="1732136"/>
            <a:ext cx="5701146" cy="3539430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>
                  <a:solidFill>
                    <a:srgbClr val="273D31"/>
                  </a:solidFill>
                </a:ln>
                <a:solidFill>
                  <a:srgbClr val="33572B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крестьянско-фермерского хозяйства </a:t>
            </a:r>
            <a:endParaRPr lang="ru-RU" sz="3600" b="1" dirty="0" smtClean="0">
              <a:ln>
                <a:solidFill>
                  <a:srgbClr val="273D31"/>
                </a:solidFill>
              </a:ln>
              <a:solidFill>
                <a:srgbClr val="33572B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ln>
                  <a:solidFill>
                    <a:srgbClr val="273D31"/>
                  </a:solidFill>
                </a:ln>
                <a:solidFill>
                  <a:srgbClr val="33572B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3600" b="1" dirty="0">
                <a:ln>
                  <a:solidFill>
                    <a:srgbClr val="273D31"/>
                  </a:solidFill>
                </a:ln>
                <a:solidFill>
                  <a:srgbClr val="33572B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выращиванию лекарственных растений на территории Лельчицкого района</a:t>
            </a:r>
          </a:p>
          <a:p>
            <a:pPr algn="ctr"/>
            <a:endParaRPr lang="ru-RU" sz="800" b="1" dirty="0">
              <a:solidFill>
                <a:srgbClr val="34593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91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 descr="https://img.freepik.com/free-psd/feel-nature-poster-template_23-214896312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3" t="50251" r="41964" b="11080"/>
          <a:stretch/>
        </p:blipFill>
        <p:spPr bwMode="auto">
          <a:xfrm>
            <a:off x="5578998" y="0"/>
            <a:ext cx="66130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Ромб 5"/>
          <p:cNvSpPr/>
          <p:nvPr/>
        </p:nvSpPr>
        <p:spPr>
          <a:xfrm>
            <a:off x="5774498" y="-1798"/>
            <a:ext cx="6400799" cy="6638794"/>
          </a:xfrm>
          <a:prstGeom prst="diamond">
            <a:avLst/>
          </a:prstGeom>
          <a:solidFill>
            <a:schemeClr val="bg2">
              <a:alpha val="80000"/>
            </a:schemeClr>
          </a:solidFill>
          <a:ln>
            <a:solidFill>
              <a:srgbClr val="567E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0" y="87682"/>
            <a:ext cx="3281819" cy="523220"/>
          </a:xfrm>
          <a:prstGeom prst="rect">
            <a:avLst/>
          </a:prstGeom>
          <a:solidFill>
            <a:srgbClr val="63911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проекте       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311" y="649581"/>
            <a:ext cx="6288067" cy="707886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263525"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целях реализации проекта планируется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выращивание лекарственных трав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Ромб 4"/>
          <p:cNvSpPr/>
          <p:nvPr/>
        </p:nvSpPr>
        <p:spPr>
          <a:xfrm>
            <a:off x="6047983" y="257622"/>
            <a:ext cx="5853830" cy="6123455"/>
          </a:xfrm>
          <a:prstGeom prst="diamond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4254"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407828785"/>
              </p:ext>
            </p:extLst>
          </p:nvPr>
        </p:nvGraphicFramePr>
        <p:xfrm>
          <a:off x="-1291574" y="1538951"/>
          <a:ext cx="9082763" cy="5098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2801421431"/>
              </p:ext>
            </p:extLst>
          </p:nvPr>
        </p:nvGraphicFramePr>
        <p:xfrm>
          <a:off x="4867057" y="1540701"/>
          <a:ext cx="8128000" cy="5096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pSp>
        <p:nvGrpSpPr>
          <p:cNvPr id="23" name="Группа 22"/>
          <p:cNvGrpSpPr/>
          <p:nvPr/>
        </p:nvGrpSpPr>
        <p:grpSpPr>
          <a:xfrm rot="16200000">
            <a:off x="6829206" y="1845845"/>
            <a:ext cx="573333" cy="724332"/>
            <a:chOff x="3777333" y="1353703"/>
            <a:chExt cx="573333" cy="47777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4" name="Стрелка вправо 23"/>
            <p:cNvSpPr/>
            <p:nvPr/>
          </p:nvSpPr>
          <p:spPr>
            <a:xfrm rot="5400000">
              <a:off x="3825111" y="1305925"/>
              <a:ext cx="477777" cy="573333"/>
            </a:xfrm>
            <a:prstGeom prst="rightArrow">
              <a:avLst>
                <a:gd name="adj1" fmla="val 60000"/>
                <a:gd name="adj2" fmla="val 50000"/>
              </a:avLst>
            </a:prstGeom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Стрелка вправо 4"/>
            <p:cNvSpPr/>
            <p:nvPr/>
          </p:nvSpPr>
          <p:spPr>
            <a:xfrm>
              <a:off x="3892001" y="1353703"/>
              <a:ext cx="343999" cy="334444"/>
            </a:xfrm>
            <a:prstGeom prst="rect">
              <a:avLst/>
            </a:prstGeom>
            <a:sp3d z="-182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482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s://img.freepik.com/free-psd/feel-nature-poster-template_23-214896312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3" t="50251" r="41964" b="11080"/>
          <a:stretch/>
        </p:blipFill>
        <p:spPr bwMode="auto">
          <a:xfrm>
            <a:off x="-2" y="0"/>
            <a:ext cx="59020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ogorod.ua/_bl/8/0875924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035" y="2890721"/>
            <a:ext cx="6289965" cy="3967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999017" y="233724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b="1" dirty="0">
                <a:solidFill>
                  <a:srgbClr val="283F2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Стратегия развития </a:t>
            </a:r>
            <a:r>
              <a:rPr lang="ru-RU" sz="2000" dirty="0">
                <a:solidFill>
                  <a:srgbClr val="283F2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создаваемого по проекту КФХ будет направлена на последовательное освоение выделенных земель с постепенным освоением выделенного земельного фонда под выращивание лекарственных растений и создание устойчивой сети сбыта готового лекарственного сырья для отечественных и зарубежных производителей.</a:t>
            </a:r>
            <a:endParaRPr lang="ru-RU" sz="2000" dirty="0">
              <a:solidFill>
                <a:srgbClr val="283F2D"/>
              </a:solidFill>
            </a:endParaRPr>
          </a:p>
        </p:txBody>
      </p:sp>
      <p:sp>
        <p:nvSpPr>
          <p:cNvPr id="10" name="Ромб 9"/>
          <p:cNvSpPr/>
          <p:nvPr/>
        </p:nvSpPr>
        <p:spPr>
          <a:xfrm>
            <a:off x="-11387" y="109603"/>
            <a:ext cx="6675234" cy="6638794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омб 10"/>
          <p:cNvSpPr/>
          <p:nvPr/>
        </p:nvSpPr>
        <p:spPr>
          <a:xfrm>
            <a:off x="363254" y="526092"/>
            <a:ext cx="5874708" cy="5812077"/>
          </a:xfrm>
          <a:prstGeom prst="diamond">
            <a:avLst/>
          </a:prstGeom>
          <a:solidFill>
            <a:schemeClr val="bg2">
              <a:alpha val="80000"/>
            </a:schemeClr>
          </a:solidFill>
          <a:ln>
            <a:solidFill>
              <a:srgbClr val="567E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0" y="87682"/>
            <a:ext cx="4546948" cy="400110"/>
          </a:xfrm>
          <a:prstGeom prst="rect">
            <a:avLst/>
          </a:prstGeom>
          <a:solidFill>
            <a:srgbClr val="63911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План реализации проекта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3508185167"/>
              </p:ext>
            </p:extLst>
          </p:nvPr>
        </p:nvGraphicFramePr>
        <p:xfrm>
          <a:off x="363254" y="939453"/>
          <a:ext cx="5051722" cy="5599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7486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529" y="0"/>
            <a:ext cx="777047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87682"/>
            <a:ext cx="5862181" cy="400110"/>
          </a:xfrm>
          <a:prstGeom prst="rect">
            <a:avLst/>
          </a:prstGeom>
          <a:solidFill>
            <a:srgbClr val="63911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Предлагаемый земельный участок 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3">
            <a:extLst>
              <a:ext uri="{FF2B5EF4-FFF2-40B4-BE49-F238E27FC236}">
                <a16:creationId xmlns:a16="http://schemas.microsoft.com/office/drawing/2014/main" xmlns="" id="{9A8AFE0E-8810-4B4F-AC0B-ED3BEB1EACFB}"/>
              </a:ext>
            </a:extLst>
          </p:cNvPr>
          <p:cNvSpPr txBox="1">
            <a:spLocks/>
          </p:cNvSpPr>
          <p:nvPr/>
        </p:nvSpPr>
        <p:spPr>
          <a:xfrm>
            <a:off x="6990347" y="487792"/>
            <a:ext cx="4954260" cy="6225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600"/>
              </a:spcBef>
              <a:buNone/>
            </a:pPr>
            <a:r>
              <a:rPr lang="ru-RU" sz="1900" b="1" dirty="0" smtClean="0">
                <a:solidFill>
                  <a:srgbClr val="283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информация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900" b="1" dirty="0" smtClean="0">
                <a:solidFill>
                  <a:srgbClr val="283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Адрес:</a:t>
            </a:r>
            <a:r>
              <a:rPr lang="ru-RU" sz="1900" dirty="0" smtClean="0">
                <a:solidFill>
                  <a:srgbClr val="283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вблизи деревни Симоничская Рудня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900" b="1" dirty="0" smtClean="0">
                <a:solidFill>
                  <a:srgbClr val="283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</a:t>
            </a:r>
            <a:r>
              <a:rPr lang="ru-RU" sz="1900" dirty="0" smtClean="0">
                <a:solidFill>
                  <a:srgbClr val="283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39,4 га (2 участка)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900" b="1" dirty="0" smtClean="0">
                <a:solidFill>
                  <a:srgbClr val="283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Землепользователь: </a:t>
            </a:r>
            <a:r>
              <a:rPr lang="ru-RU" sz="1900" dirty="0">
                <a:solidFill>
                  <a:srgbClr val="283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ОАО «Лельчицкий агросервис» </a:t>
            </a:r>
            <a:endParaRPr lang="ru-RU" sz="1900" dirty="0" smtClean="0">
              <a:solidFill>
                <a:srgbClr val="283F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900" b="1" dirty="0" smtClean="0">
                <a:solidFill>
                  <a:srgbClr val="283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собственности: </a:t>
            </a:r>
            <a:r>
              <a:rPr lang="ru-RU" sz="1900" dirty="0" smtClean="0">
                <a:solidFill>
                  <a:srgbClr val="283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900" b="1" dirty="0" smtClean="0">
                <a:solidFill>
                  <a:srgbClr val="283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правоустанавливающих документов на участок: </a:t>
            </a:r>
            <a:r>
              <a:rPr lang="ru-RU" sz="1900" dirty="0" smtClean="0">
                <a:solidFill>
                  <a:srgbClr val="283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имеются (при изъятии земельного участка необходим расчет и оплата убытков (при наличии) причиняемых сельхозорганизации</a:t>
            </a:r>
            <a:r>
              <a:rPr lang="ru-RU" sz="1900" dirty="0">
                <a:solidFill>
                  <a:srgbClr val="283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x-none" sz="1900" dirty="0" smtClean="0">
              <a:solidFill>
                <a:srgbClr val="283F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900" b="1" dirty="0" smtClean="0">
                <a:solidFill>
                  <a:srgbClr val="283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 земель: </a:t>
            </a:r>
            <a:r>
              <a:rPr lang="ru-RU" sz="1900" dirty="0">
                <a:solidFill>
                  <a:srgbClr val="283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земли сельскохозяйственного назначения</a:t>
            </a:r>
            <a:endParaRPr lang="ru-RU" sz="1900" dirty="0" smtClean="0">
              <a:solidFill>
                <a:srgbClr val="283F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900" b="1" dirty="0" smtClean="0">
                <a:solidFill>
                  <a:srgbClr val="283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объектов недвижимости: </a:t>
            </a:r>
            <a:r>
              <a:rPr lang="ru-RU" sz="1900" dirty="0" smtClean="0">
                <a:solidFill>
                  <a:srgbClr val="283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отсутствуют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900" b="1" dirty="0" smtClean="0">
                <a:solidFill>
                  <a:srgbClr val="283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Удаленность участка от границ жилой застройки: </a:t>
            </a:r>
            <a:r>
              <a:rPr lang="ru-RU" sz="1900" dirty="0" smtClean="0">
                <a:solidFill>
                  <a:srgbClr val="283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примыкает к границам жилой застройки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900" b="1" dirty="0">
                <a:solidFill>
                  <a:srgbClr val="283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получения участка: </a:t>
            </a:r>
            <a:r>
              <a:rPr lang="ru-RU" sz="1900" dirty="0" smtClean="0">
                <a:solidFill>
                  <a:srgbClr val="283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постоянное </a:t>
            </a:r>
            <a:r>
              <a:rPr lang="ru-RU" sz="1900" dirty="0">
                <a:solidFill>
                  <a:srgbClr val="283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пользование, </a:t>
            </a:r>
            <a:r>
              <a:rPr lang="ru-RU" sz="1900" dirty="0" smtClean="0">
                <a:solidFill>
                  <a:srgbClr val="283F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(без аукциона) </a:t>
            </a:r>
            <a:endParaRPr lang="ru-RU" sz="1900" dirty="0">
              <a:solidFill>
                <a:srgbClr val="283F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x-none" sz="2000" dirty="0">
              <a:solidFill>
                <a:srgbClr val="283F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22575" t="28674" r="38909" b="21682"/>
          <a:stretch/>
        </p:blipFill>
        <p:spPr>
          <a:xfrm>
            <a:off x="0" y="487792"/>
            <a:ext cx="6799730" cy="6225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32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993" y="0"/>
            <a:ext cx="7342007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61521" t="39297" r="10234" b="13887"/>
          <a:stretch/>
        </p:blipFill>
        <p:spPr>
          <a:xfrm>
            <a:off x="5173249" y="1590805"/>
            <a:ext cx="6798172" cy="51829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87682"/>
            <a:ext cx="4722313" cy="400110"/>
          </a:xfrm>
          <a:prstGeom prst="rect">
            <a:avLst/>
          </a:prstGeom>
          <a:solidFill>
            <a:srgbClr val="63911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07945" y="6074131"/>
            <a:ext cx="3914368" cy="7838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земельный 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участок, подобранный для включения в фонд перераспределения земель для ведения крестьянского </a:t>
            </a:r>
            <a:r>
              <a:rPr lang="ru-RU" sz="1400" i="1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i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фермерского) хозяйства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9320" y="5803080"/>
            <a:ext cx="2030236" cy="32284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Условные обозначения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FB12BDDB-5F24-44EB-8E3E-3CFFD347E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74" y="653213"/>
            <a:ext cx="4559967" cy="469377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</a:t>
            </a:r>
            <a:endParaRPr lang="x-none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73249" y="653213"/>
            <a:ext cx="679817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Существующая транспортная инфраструктура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асфальтной дороги  – 0,1 км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Железная дорога: расстояние до станции Житковичи -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км. 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09320" y="6123088"/>
            <a:ext cx="584200" cy="222250"/>
          </a:xfrm>
          <a:prstGeom prst="rect">
            <a:avLst/>
          </a:prstGeom>
          <a:solidFill>
            <a:srgbClr val="7FB17F"/>
          </a:solidFill>
          <a:ln w="38100">
            <a:solidFill>
              <a:srgbClr val="0063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FB12BDDB-5F24-44EB-8E3E-3CFFD347E16C}"/>
              </a:ext>
            </a:extLst>
          </p:cNvPr>
          <p:cNvSpPr txBox="1">
            <a:spLocks/>
          </p:cNvSpPr>
          <p:nvPr/>
        </p:nvSpPr>
        <p:spPr>
          <a:xfrm>
            <a:off x="180474" y="1316931"/>
            <a:ext cx="4531121" cy="5112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Потенциальная инженерная инфраструктура</a:t>
            </a:r>
            <a:endParaRPr lang="x-none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бъект 3">
            <a:extLst>
              <a:ext uri="{FF2B5EF4-FFF2-40B4-BE49-F238E27FC236}">
                <a16:creationId xmlns="" xmlns:a16="http://schemas.microsoft.com/office/drawing/2014/main" id="{2B89CAAC-4D70-4925-B9F4-D22BBF4BCC27}"/>
              </a:ext>
            </a:extLst>
          </p:cNvPr>
          <p:cNvSpPr txBox="1">
            <a:spLocks/>
          </p:cNvSpPr>
          <p:nvPr/>
        </p:nvSpPr>
        <p:spPr>
          <a:xfrm>
            <a:off x="209320" y="2044957"/>
            <a:ext cx="4531121" cy="37581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До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источника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электроснабжения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ВЛ-10кВ №2722 от ПС 35 кВ «Симоничи»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непосредственно рядом с участком.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Величина электрической мощности, возможной к подключению к существующим электрическим сетям (линиям) без их реконструкции -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кВт.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Величина электрической мощности объекта, возможной к подключению к электрическим сетям в случае строительства сетей напряжением 10 кВ и реконструкции системной подстанции с увеличением мощности силовых трансформаторов на ней  – 250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кВт (приведена с учетом всех инвестплощадок и неиспользуемых объектов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недвижимости).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Водоснабжение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Водоотведение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отсутствует.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73249" y="1590805"/>
            <a:ext cx="2492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Обзорная схема земельного участка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13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275539" cy="6858000"/>
          </a:xfrm>
          <a:prstGeom prst="rect">
            <a:avLst/>
          </a:prstGeom>
        </p:spPr>
      </p:pic>
      <p:sp>
        <p:nvSpPr>
          <p:cNvPr id="7" name="Ромб 6"/>
          <p:cNvSpPr/>
          <p:nvPr/>
        </p:nvSpPr>
        <p:spPr>
          <a:xfrm>
            <a:off x="0" y="109603"/>
            <a:ext cx="6675234" cy="6638794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омб 7"/>
          <p:cNvSpPr/>
          <p:nvPr/>
        </p:nvSpPr>
        <p:spPr>
          <a:xfrm>
            <a:off x="0" y="1671179"/>
            <a:ext cx="6675234" cy="6638794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омб 8"/>
          <p:cNvSpPr/>
          <p:nvPr/>
        </p:nvSpPr>
        <p:spPr>
          <a:xfrm>
            <a:off x="0" y="890391"/>
            <a:ext cx="6675234" cy="6638794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" y="87682"/>
            <a:ext cx="4772416" cy="707886"/>
          </a:xfrm>
          <a:prstGeom prst="rect">
            <a:avLst/>
          </a:prstGeom>
          <a:solidFill>
            <a:srgbClr val="63911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Прогнозирование потребности в семенах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555739"/>
              </p:ext>
            </p:extLst>
          </p:nvPr>
        </p:nvGraphicFramePr>
        <p:xfrm>
          <a:off x="5002061" y="-14"/>
          <a:ext cx="7189940" cy="6858007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4130364"/>
                <a:gridCol w="983848"/>
                <a:gridCol w="1099595"/>
                <a:gridCol w="976133"/>
              </a:tblGrid>
              <a:tr h="236483"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Цена закупки, руб. / кг.: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ромашка лечебная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2 039,40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2 100,58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пустырник сердечный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3 407,14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3 509,36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3 614,64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расторопша пятнистая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1 504,29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1 549,41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1 595,90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календула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6 094,29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6 277,11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6 465,43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валериана лекарственная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3 754,29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3 866,91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3 982,92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эхинацея пурпурная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4 217,14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4 343,66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4 473,97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шалфей лекарственный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5 708,57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5 879,83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6 056,22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пижма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5 760,00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5 932,80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6 110,78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Норма расхода, кг. / га: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ромашка лечебная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пустырник сердечный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расторопша пятнистая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календула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валериана лекарственная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эхинацея пурпурная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шалфей лекарственный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пижма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Расходы на семена и саженцы, тыс. руб.: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ромашка лечебная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пустырник сердечный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расторопша пятнистая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календула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157,1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валериана лекарственная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эхинацея пурпурная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шалфей лекарственный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149,9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пижма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151,2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6483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Итого расходы на семена и саженцы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тыс.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87313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420,7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606,6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803,3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235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435" y="0"/>
            <a:ext cx="7515617" cy="6858000"/>
          </a:xfrm>
          <a:prstGeom prst="rect">
            <a:avLst/>
          </a:prstGeom>
        </p:spPr>
      </p:pic>
      <p:sp>
        <p:nvSpPr>
          <p:cNvPr id="9" name="Ромб 8"/>
          <p:cNvSpPr/>
          <p:nvPr/>
        </p:nvSpPr>
        <p:spPr>
          <a:xfrm>
            <a:off x="5516765" y="109603"/>
            <a:ext cx="6675234" cy="6638794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" y="87682"/>
            <a:ext cx="6676372" cy="400110"/>
          </a:xfrm>
          <a:prstGeom prst="rect">
            <a:avLst/>
          </a:prstGeom>
          <a:solidFill>
            <a:srgbClr val="63911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потребности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персонале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823628"/>
              </p:ext>
            </p:extLst>
          </p:nvPr>
        </p:nvGraphicFramePr>
        <p:xfrm>
          <a:off x="70980" y="613459"/>
          <a:ext cx="6563639" cy="614758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3883067"/>
                <a:gridCol w="810418"/>
                <a:gridCol w="916978"/>
                <a:gridCol w="953176"/>
              </a:tblGrid>
              <a:tr h="337058"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</a:tr>
              <a:tr h="247905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Руководители: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</a:tr>
              <a:tr h="247905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количество, чел.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</a:tr>
              <a:tr h="247905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месяцев работы, мес.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</a:tr>
              <a:tr h="337058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заработная плата, руб.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1 540,0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1 586,2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1 633,8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</a:tr>
              <a:tr h="247905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оплату труда, тыс. руб.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</a:tr>
              <a:tr h="247905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Специалисты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</a:tr>
              <a:tr h="247905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количество, чел.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</a:tr>
              <a:tr h="247905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месяцев работы, мес.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</a:tr>
              <a:tr h="337058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заработная плата, руб.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1 236,0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1 273,1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</a:tr>
              <a:tr h="247905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оплату труда, тыс. руб.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</a:tr>
              <a:tr h="247905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Рабочие постоянные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</a:tr>
              <a:tr h="247905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количество, чел.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</a:tr>
              <a:tr h="247905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месяцев работы, мес.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</a:tr>
              <a:tr h="337058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заработная плата, руб.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988,8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1 018,5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</a:tr>
              <a:tr h="247905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оплату труда, тыс. руб.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</a:tr>
              <a:tr h="247905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Рабочие сезонные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</a:tr>
              <a:tr h="247905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количество, чел.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</a:tr>
              <a:tr h="247905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месяцев работы, мес.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</a:tr>
              <a:tr h="247905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заработная плата, руб.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885,8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912,4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</a:tr>
              <a:tr h="247905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оплату труда, тыс. руб.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</a:tr>
              <a:tr h="337058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Итого расходы на персонал, тыс. руб.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</a:tr>
              <a:tr h="247905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Отчисления в ФСЗН, тыс. руб.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55,8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621" marR="46621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799730" y="1418882"/>
            <a:ext cx="5298509" cy="5078313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Расчет потребности в персонале выполнен с учетом необходимости учета заработной платы директора (по совместительству – главный бухгалтер), специалистов (экономисты, агроном, технолог) для выполнения посевных и уборочных работ. </a:t>
            </a:r>
          </a:p>
          <a:p>
            <a:pPr indent="450215" algn="just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Себестоимость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 по выращиванию культур прогнозируется с учетом стоимости семян для высадки, планируемой потребности в персонале, а также средних по области величин:</a:t>
            </a: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 расходы на удобрения, полив и уход –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2,6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тыс. руб. / га;</a:t>
            </a: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 затраты по организации производства –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1,3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тыс. руб. / га;</a:t>
            </a: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 затраты на топливо и энергию –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1,95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тыс. руб. / га;</a:t>
            </a: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 прочие текущие затраты – 35,0 % от фонда оплаты труда.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Ромб 9"/>
          <p:cNvSpPr/>
          <p:nvPr/>
        </p:nvSpPr>
        <p:spPr>
          <a:xfrm>
            <a:off x="7372705" y="12636"/>
            <a:ext cx="6675234" cy="6638794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омб 10"/>
          <p:cNvSpPr/>
          <p:nvPr/>
        </p:nvSpPr>
        <p:spPr>
          <a:xfrm>
            <a:off x="6332095" y="12636"/>
            <a:ext cx="6675234" cy="6638794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92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7515617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786285" y="87682"/>
            <a:ext cx="6183681" cy="1015663"/>
          </a:xfrm>
          <a:prstGeom prst="rect">
            <a:avLst/>
          </a:prstGeom>
          <a:solidFill>
            <a:schemeClr val="bg1">
              <a:alpha val="88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Ценовая политика КФХ будет ориентирована,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на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предложение более низкой цены в сравнении со сложившейся среднерыночной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ценой</a:t>
            </a:r>
            <a:endParaRPr lang="ru-RU" sz="2000" dirty="0"/>
          </a:p>
        </p:txBody>
      </p:sp>
      <p:sp>
        <p:nvSpPr>
          <p:cNvPr id="12" name="Ромб 11"/>
          <p:cNvSpPr/>
          <p:nvPr/>
        </p:nvSpPr>
        <p:spPr>
          <a:xfrm>
            <a:off x="0" y="476165"/>
            <a:ext cx="6675234" cy="6638794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омб 12"/>
          <p:cNvSpPr/>
          <p:nvPr/>
        </p:nvSpPr>
        <p:spPr>
          <a:xfrm>
            <a:off x="0" y="2941342"/>
            <a:ext cx="6675234" cy="6638794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омб 13"/>
          <p:cNvSpPr/>
          <p:nvPr/>
        </p:nvSpPr>
        <p:spPr>
          <a:xfrm>
            <a:off x="0" y="1552184"/>
            <a:ext cx="6675234" cy="6638794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521151"/>
              </p:ext>
            </p:extLst>
          </p:nvPr>
        </p:nvGraphicFramePr>
        <p:xfrm>
          <a:off x="5786284" y="1191022"/>
          <a:ext cx="6246202" cy="5666980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3272070"/>
                <a:gridCol w="980348"/>
                <a:gridCol w="1069471"/>
                <a:gridCol w="924313"/>
              </a:tblGrid>
              <a:tr h="5666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66698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руб. / кг: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66698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ромашка лечебная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15,40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16,17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16,98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66698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пустырник сердечный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26,50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27,83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29,22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66698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расторопша пятнистая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11,70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12,29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12,90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66698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календула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47,40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49,77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52,26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66698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валериана лекарственная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29,20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30,66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32,19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66698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эхинацея пурпурная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32,80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34,44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36,16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66698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шалфей лекарственный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44,40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46,62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48,95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66698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пижма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44,80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47,04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49,39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87682"/>
            <a:ext cx="5649238" cy="707886"/>
          </a:xfrm>
          <a:prstGeom prst="rect">
            <a:avLst/>
          </a:prstGeom>
          <a:solidFill>
            <a:srgbClr val="63911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План-прогноз изменения ценовой </a:t>
            </a:r>
            <a:endParaRPr lang="ru-RU" sz="2000" b="1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 </a:t>
            </a:r>
            <a:r>
              <a:rPr lang="ru-RU" sz="20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КФХ</a:t>
            </a:r>
          </a:p>
        </p:txBody>
      </p:sp>
    </p:spTree>
    <p:extLst>
      <p:ext uri="{BB962C8B-B14F-4D97-AF65-F5344CB8AC3E}">
        <p14:creationId xmlns:p14="http://schemas.microsoft.com/office/powerpoint/2010/main" val="141272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3" b="38097"/>
          <a:stretch/>
        </p:blipFill>
        <p:spPr>
          <a:xfrm>
            <a:off x="0" y="487792"/>
            <a:ext cx="5862181" cy="22223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" y="87682"/>
            <a:ext cx="5862180" cy="400110"/>
          </a:xfrm>
          <a:prstGeom prst="rect">
            <a:avLst/>
          </a:prstGeom>
          <a:solidFill>
            <a:srgbClr val="63911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высева и урожайности по </a:t>
            </a:r>
            <a:r>
              <a:rPr lang="ru-RU" sz="20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проекту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8462082"/>
              </p:ext>
            </p:extLst>
          </p:nvPr>
        </p:nvGraphicFramePr>
        <p:xfrm>
          <a:off x="5862181" y="87682"/>
          <a:ext cx="6225435" cy="6699846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3464054"/>
                <a:gridCol w="949225"/>
                <a:gridCol w="887587"/>
                <a:gridCol w="924569"/>
              </a:tblGrid>
              <a:tr h="299046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Посевная площадь, га: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ромашка лечебная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пустырник сердечный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расторопша пятнистая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календула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валериана лекарственная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эхинацея пурпурная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шалфей лекарственный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пижма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</a:tr>
              <a:tr h="430007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Урожайность (по высушенному продукту), кг (ед)/га: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ромашка лечебная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пустырник сердечный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расторопша пятнистая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9 500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календула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валериана лекарственная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эхинацея пурпурная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шалфей лекарственный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62" marR="62162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пижма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2 200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2 400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3 000</a:t>
                      </a:r>
                    </a:p>
                  </a:txBody>
                  <a:tcPr marL="68580" marR="68580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Сборы, кг: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ромашка лечебная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045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пустырник сердечный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расторопша пятнистая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календула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валериана лекарственная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эхинацея пурпурная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шалфей лекарственный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5003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пижма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2787805"/>
            <a:ext cx="573692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Урожайность культур принята на уровне 70,0-75,0 % от показателя хорошей урожайности по каждой культуре с учетом обеспечения должного ухода и соблюдения технологии посева, ухода и сбора.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3" b="38097"/>
          <a:stretch/>
        </p:blipFill>
        <p:spPr>
          <a:xfrm>
            <a:off x="0" y="4496695"/>
            <a:ext cx="5862181" cy="236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4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s://img.freepik.com/free-psd/feel-nature-poster-template_23-214896312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3" t="50251" r="41964" b="11080"/>
          <a:stretch/>
        </p:blipFill>
        <p:spPr bwMode="auto">
          <a:xfrm>
            <a:off x="5516765" y="0"/>
            <a:ext cx="66752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131438"/>
              </p:ext>
            </p:extLst>
          </p:nvPr>
        </p:nvGraphicFramePr>
        <p:xfrm>
          <a:off x="106470" y="3534149"/>
          <a:ext cx="6331909" cy="3139092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3570902"/>
                <a:gridCol w="957150"/>
                <a:gridCol w="932606"/>
                <a:gridCol w="871251"/>
              </a:tblGrid>
              <a:tr h="285372"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г.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г.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г.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70744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 от реализации, всего, </a:t>
                      </a: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1 002,7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2 319,1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3 595,8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5372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ромашка лечебная</a:t>
                      </a:r>
                      <a:endParaRPr lang="ru-RU" sz="17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25,8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49,2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84,0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5372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пустырник сердечный</a:t>
                      </a:r>
                      <a:endParaRPr lang="ru-RU" sz="17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36,4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126,6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210,4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5372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расторопша пятнистая</a:t>
                      </a:r>
                      <a:endParaRPr lang="ru-RU" sz="17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219,4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365,5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551,4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5372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календула</a:t>
                      </a:r>
                      <a:endParaRPr lang="ru-RU" sz="17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142,2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278,7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423,3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5372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валериана лекарственная</a:t>
                      </a:r>
                      <a:endParaRPr lang="ru-RU" sz="17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175,2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300,5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405,6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5372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эхинацея пурпурная</a:t>
                      </a:r>
                      <a:endParaRPr lang="ru-RU" sz="17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57,4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542,4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813,6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5372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шалфей лекарственный</a:t>
                      </a:r>
                      <a:endParaRPr lang="ru-RU" sz="17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261,1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440,6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5372">
                <a:tc>
                  <a:txBody>
                    <a:bodyPr/>
                    <a:lstStyle/>
                    <a:p>
                      <a:pPr marL="0" indent="17462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пижма</a:t>
                      </a:r>
                      <a:endParaRPr lang="ru-RU" sz="17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246,4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395,1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666,8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9" name="Ромб 8"/>
          <p:cNvSpPr/>
          <p:nvPr/>
        </p:nvSpPr>
        <p:spPr>
          <a:xfrm>
            <a:off x="5917028" y="522961"/>
            <a:ext cx="5874708" cy="5812077"/>
          </a:xfrm>
          <a:prstGeom prst="diamond">
            <a:avLst/>
          </a:prstGeom>
          <a:blipFill>
            <a:blip r:embed="rId3"/>
            <a:stretch>
              <a:fillRect t="-14254"/>
            </a:stretch>
          </a:blipFill>
          <a:ln>
            <a:solidFill>
              <a:srgbClr val="567E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омб 7"/>
          <p:cNvSpPr/>
          <p:nvPr/>
        </p:nvSpPr>
        <p:spPr>
          <a:xfrm>
            <a:off x="5516765" y="109603"/>
            <a:ext cx="6675234" cy="6638794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6403" y="597395"/>
            <a:ext cx="6391976" cy="2862322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Выручка от реализации КФХ в 2026 г. планируется на уровне 1 002,7 тыс. руб., что обусловлено низким уровнем урожайности выращиваемых культур в первый год. Начиная с 2027 г., выручка от реализации хозяйства будет получена в достаточном объеме для покрытия текущих расходов и обеспечения получения прибыли хозяйства. </a:t>
            </a: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Наибольшие доходы будут получены от реализации эхинацеи (22,63 %) и пижмы (18,54 %), также существенный доход будет получен от реализации расторопши (15,34 %), шалфея (12,25 %), календулы (11,77 %) и валерианы (11,28 %).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87682"/>
            <a:ext cx="6438379" cy="400110"/>
          </a:xfrm>
          <a:prstGeom prst="rect">
            <a:avLst/>
          </a:prstGeom>
          <a:solidFill>
            <a:srgbClr val="63911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Прогнозирование выручки от реализации КФХ</a:t>
            </a:r>
          </a:p>
        </p:txBody>
      </p:sp>
    </p:spTree>
    <p:extLst>
      <p:ext uri="{BB962C8B-B14F-4D97-AF65-F5344CB8AC3E}">
        <p14:creationId xmlns:p14="http://schemas.microsoft.com/office/powerpoint/2010/main" val="66227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" y="110764"/>
            <a:ext cx="5874706" cy="707886"/>
          </a:xfrm>
          <a:prstGeom prst="rect">
            <a:avLst/>
          </a:prstGeom>
          <a:solidFill>
            <a:srgbClr val="63911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текущие расходы на осуществление хозяйственной деятельности КФХ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634652"/>
              </p:ext>
            </p:extLst>
          </p:nvPr>
        </p:nvGraphicFramePr>
        <p:xfrm>
          <a:off x="-1" y="1499639"/>
          <a:ext cx="5837129" cy="3591433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3118147"/>
                <a:gridCol w="901279"/>
                <a:gridCol w="896051"/>
                <a:gridCol w="921652"/>
              </a:tblGrid>
              <a:tr h="50567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1180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Семена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420,7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606,6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803,3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54147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Заработная плата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отчисления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217,1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285,0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293,6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1180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Удобрения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1180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Топливо и энергия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27857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Затраты по организации производства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1180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Тара и упаковка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54147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Прочие затраты (35 % от ФОТ)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38778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затраты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815,2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1 096,8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1 314,3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3" b="38097"/>
          <a:stretch/>
        </p:blipFill>
        <p:spPr>
          <a:xfrm>
            <a:off x="0" y="5173249"/>
            <a:ext cx="12191999" cy="168475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-200414" y="1000615"/>
            <a:ext cx="61628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Смета текущих расходов КФХ, тыс.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рублей</a:t>
            </a:r>
            <a:endParaRPr lang="ru-RU" sz="2000" b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444530"/>
              </p:ext>
            </p:extLst>
          </p:nvPr>
        </p:nvGraphicFramePr>
        <p:xfrm>
          <a:off x="5937337" y="1498049"/>
          <a:ext cx="6254663" cy="3606386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2943616"/>
                <a:gridCol w="867829"/>
                <a:gridCol w="792974"/>
                <a:gridCol w="771543"/>
                <a:gridCol w="878701"/>
              </a:tblGrid>
              <a:tr h="517509"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10107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 от реализации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1 002,7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2 319,1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3 595,8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6 917,6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29110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Себестоимость реализации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815,2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1 096,8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1 314,3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3 226,3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3167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Валовой доход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1 222,3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2 281,5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3 691,3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64442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реализацию и управление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368,0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3334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от реализации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1 099,0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2 094,3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3 323,3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2221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до налогообложения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1 099,0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2 094,3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3 323,3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64442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и платежи из прибыли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2054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Чистая прибыль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1 099,0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2 094,3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3 323,3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962389" y="103070"/>
            <a:ext cx="6229611" cy="707886"/>
          </a:xfrm>
          <a:prstGeom prst="rect">
            <a:avLst/>
          </a:prstGeom>
          <a:solidFill>
            <a:srgbClr val="63911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выручки от реализации и чистой прибыли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КФХ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23770" y="1000615"/>
            <a:ext cx="67682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Прогнозирование чистой прибыли КФХ, тыс.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рублей</a:t>
            </a:r>
            <a:r>
              <a:rPr lang="ru-RU" b="1" dirty="0" smtClean="0"/>
              <a:t> 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75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130141" y="116210"/>
            <a:ext cx="6899563" cy="1631216"/>
          </a:xfrm>
          <a:prstGeom prst="rect">
            <a:avLst/>
          </a:prstGeom>
          <a:solidFill>
            <a:schemeClr val="bg1">
              <a:alpha val="88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Реализация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проекта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потребует осуществления инвестиционных вложений. В таблице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представлены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сведения о единовременных инвестиционных расходах, которые потребуется осуществить учредителю-инвестору для реализации рассматриваемого проекта</a:t>
            </a:r>
            <a:endParaRPr lang="ru-RU" sz="2000" dirty="0"/>
          </a:p>
        </p:txBody>
      </p:sp>
      <p:sp>
        <p:nvSpPr>
          <p:cNvPr id="12" name="Ромб 11"/>
          <p:cNvSpPr/>
          <p:nvPr/>
        </p:nvSpPr>
        <p:spPr>
          <a:xfrm>
            <a:off x="0" y="476165"/>
            <a:ext cx="6675234" cy="6638794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омб 12"/>
          <p:cNvSpPr/>
          <p:nvPr/>
        </p:nvSpPr>
        <p:spPr>
          <a:xfrm>
            <a:off x="0" y="2941342"/>
            <a:ext cx="6675234" cy="6638794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омб 13"/>
          <p:cNvSpPr/>
          <p:nvPr/>
        </p:nvSpPr>
        <p:spPr>
          <a:xfrm>
            <a:off x="0" y="1552184"/>
            <a:ext cx="6675234" cy="6638794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0" y="87682"/>
            <a:ext cx="4979543" cy="707886"/>
          </a:xfrm>
          <a:prstGeom prst="rect">
            <a:avLst/>
          </a:prstGeom>
          <a:solidFill>
            <a:srgbClr val="63911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 в основной капитал по проекту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690129"/>
              </p:ext>
            </p:extLst>
          </p:nvPr>
        </p:nvGraphicFramePr>
        <p:xfrm>
          <a:off x="5128427" y="1834532"/>
          <a:ext cx="6908342" cy="4953969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3617051"/>
                <a:gridCol w="825883"/>
                <a:gridCol w="1274703"/>
                <a:gridCol w="1190705"/>
              </a:tblGrid>
              <a:tr h="66052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Кол-во, ед.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Стоимость, тыс. руб.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Стоимость, тыс. руб.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30265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дооборудование хранилища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30265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Склад открытого типа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30265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территории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60528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Мини-цех по сушке и ферментации трав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30265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Линия сортировочная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60528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Комбайн самоходный рядный для уборки семян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30265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 грузовой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30265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Инвентарь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30265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 офиса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30265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материалы, оборудование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30265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1 248,6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3773302"/>
              </p:ext>
            </p:extLst>
          </p:nvPr>
        </p:nvGraphicFramePr>
        <p:xfrm>
          <a:off x="118752" y="4508177"/>
          <a:ext cx="4860791" cy="2238051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2446318"/>
                <a:gridCol w="866899"/>
                <a:gridCol w="795647"/>
                <a:gridCol w="751927"/>
              </a:tblGrid>
              <a:tr h="408755"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г.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913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Инвестиции по проекту, тыс. руб.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63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1 248,6</a:t>
                      </a:r>
                      <a:endParaRPr lang="ru-RU" sz="1600" dirty="0">
                        <a:solidFill>
                          <a:srgbClr val="0063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8928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Срок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окупаемости (простой), лет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63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  <a:endParaRPr lang="ru-RU" sz="1600" kern="1200" dirty="0">
                        <a:solidFill>
                          <a:srgbClr val="0063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89455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Срок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окупаемости (динамический), лет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63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  <a:endParaRPr lang="ru-RU" sz="1600" kern="1200" dirty="0">
                        <a:solidFill>
                          <a:srgbClr val="0063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565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62"/>
            <a:ext cx="12191999" cy="6881761"/>
          </a:xfrm>
          <a:prstGeom prst="rect">
            <a:avLst/>
          </a:prstGeom>
        </p:spPr>
      </p:pic>
      <p:sp>
        <p:nvSpPr>
          <p:cNvPr id="257" name="Овал 256"/>
          <p:cNvSpPr/>
          <p:nvPr/>
        </p:nvSpPr>
        <p:spPr>
          <a:xfrm>
            <a:off x="91247" y="1030988"/>
            <a:ext cx="5872248" cy="5788824"/>
          </a:xfrm>
          <a:prstGeom prst="ellipse">
            <a:avLst/>
          </a:prstGeom>
          <a:solidFill>
            <a:schemeClr val="bg1">
              <a:alpha val="90000"/>
            </a:schemeClr>
          </a:solidFill>
          <a:ln>
            <a:solidFill>
              <a:srgbClr val="283F2D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Group 4">
            <a:extLst>
              <a:ext uri="{FF2B5EF4-FFF2-40B4-BE49-F238E27FC236}">
                <a16:creationId xmlns="" xmlns:a16="http://schemas.microsoft.com/office/drawing/2014/main" id="{2E49EDC1-FDFA-4C0A-B68F-C2B89E6F0F77}"/>
              </a:ext>
            </a:extLst>
          </p:cNvPr>
          <p:cNvGrpSpPr/>
          <p:nvPr/>
        </p:nvGrpSpPr>
        <p:grpSpPr>
          <a:xfrm>
            <a:off x="-1314832" y="901457"/>
            <a:ext cx="6825776" cy="5703880"/>
            <a:chOff x="4551974" y="1594009"/>
            <a:chExt cx="4671832" cy="3590051"/>
          </a:xfrm>
          <a:solidFill>
            <a:srgbClr val="008000">
              <a:alpha val="32000"/>
            </a:srgbClr>
          </a:solidFill>
        </p:grpSpPr>
        <p:sp>
          <p:nvSpPr>
            <p:cNvPr id="7" name="Freeform 53">
              <a:extLst>
                <a:ext uri="{FF2B5EF4-FFF2-40B4-BE49-F238E27FC236}">
                  <a16:creationId xmlns="" xmlns:a16="http://schemas.microsoft.com/office/drawing/2014/main" id="{1591CAC4-2E32-40BA-8E80-D22973206362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8420785" y="5108976"/>
              <a:ext cx="63606" cy="75084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20" y="11"/>
                </a:cxn>
                <a:cxn ang="0">
                  <a:pos x="30" y="7"/>
                </a:cxn>
                <a:cxn ang="0">
                  <a:pos x="68" y="32"/>
                </a:cxn>
                <a:cxn ang="0">
                  <a:pos x="105" y="36"/>
                </a:cxn>
                <a:cxn ang="0">
                  <a:pos x="127" y="23"/>
                </a:cxn>
                <a:cxn ang="0">
                  <a:pos x="148" y="22"/>
                </a:cxn>
                <a:cxn ang="0">
                  <a:pos x="165" y="13"/>
                </a:cxn>
                <a:cxn ang="0">
                  <a:pos x="176" y="7"/>
                </a:cxn>
                <a:cxn ang="0">
                  <a:pos x="193" y="22"/>
                </a:cxn>
                <a:cxn ang="0">
                  <a:pos x="198" y="54"/>
                </a:cxn>
                <a:cxn ang="0">
                  <a:pos x="196" y="85"/>
                </a:cxn>
                <a:cxn ang="0">
                  <a:pos x="201" y="109"/>
                </a:cxn>
                <a:cxn ang="0">
                  <a:pos x="198" y="112"/>
                </a:cxn>
                <a:cxn ang="0">
                  <a:pos x="194" y="94"/>
                </a:cxn>
                <a:cxn ang="0">
                  <a:pos x="182" y="119"/>
                </a:cxn>
                <a:cxn ang="0">
                  <a:pos x="177" y="135"/>
                </a:cxn>
                <a:cxn ang="0">
                  <a:pos x="172" y="157"/>
                </a:cxn>
                <a:cxn ang="0">
                  <a:pos x="156" y="155"/>
                </a:cxn>
                <a:cxn ang="0">
                  <a:pos x="154" y="167"/>
                </a:cxn>
                <a:cxn ang="0">
                  <a:pos x="143" y="179"/>
                </a:cxn>
                <a:cxn ang="0">
                  <a:pos x="137" y="184"/>
                </a:cxn>
                <a:cxn ang="0">
                  <a:pos x="127" y="187"/>
                </a:cxn>
                <a:cxn ang="0">
                  <a:pos x="124" y="206"/>
                </a:cxn>
                <a:cxn ang="0">
                  <a:pos x="111" y="216"/>
                </a:cxn>
                <a:cxn ang="0">
                  <a:pos x="99" y="209"/>
                </a:cxn>
                <a:cxn ang="0">
                  <a:pos x="83" y="208"/>
                </a:cxn>
                <a:cxn ang="0">
                  <a:pos x="69" y="201"/>
                </a:cxn>
                <a:cxn ang="0">
                  <a:pos x="80" y="193"/>
                </a:cxn>
                <a:cxn ang="0">
                  <a:pos x="62" y="188"/>
                </a:cxn>
                <a:cxn ang="0">
                  <a:pos x="41" y="157"/>
                </a:cxn>
                <a:cxn ang="0">
                  <a:pos x="25" y="107"/>
                </a:cxn>
                <a:cxn ang="0">
                  <a:pos x="45" y="118"/>
                </a:cxn>
                <a:cxn ang="0">
                  <a:pos x="25" y="92"/>
                </a:cxn>
                <a:cxn ang="0">
                  <a:pos x="2" y="24"/>
                </a:cxn>
              </a:cxnLst>
              <a:rect l="0" t="0" r="r" b="b"/>
              <a:pathLst>
                <a:path w="201" h="216">
                  <a:moveTo>
                    <a:pt x="2" y="0"/>
                  </a:moveTo>
                  <a:lnTo>
                    <a:pt x="4" y="4"/>
                  </a:lnTo>
                  <a:lnTo>
                    <a:pt x="13" y="6"/>
                  </a:lnTo>
                  <a:lnTo>
                    <a:pt x="20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43" y="13"/>
                  </a:lnTo>
                  <a:lnTo>
                    <a:pt x="68" y="32"/>
                  </a:lnTo>
                  <a:lnTo>
                    <a:pt x="100" y="36"/>
                  </a:lnTo>
                  <a:lnTo>
                    <a:pt x="105" y="36"/>
                  </a:lnTo>
                  <a:lnTo>
                    <a:pt x="116" y="28"/>
                  </a:lnTo>
                  <a:lnTo>
                    <a:pt x="127" y="23"/>
                  </a:lnTo>
                  <a:lnTo>
                    <a:pt x="137" y="24"/>
                  </a:lnTo>
                  <a:lnTo>
                    <a:pt x="148" y="22"/>
                  </a:lnTo>
                  <a:lnTo>
                    <a:pt x="159" y="11"/>
                  </a:lnTo>
                  <a:lnTo>
                    <a:pt x="165" y="13"/>
                  </a:lnTo>
                  <a:lnTo>
                    <a:pt x="172" y="16"/>
                  </a:lnTo>
                  <a:lnTo>
                    <a:pt x="176" y="7"/>
                  </a:lnTo>
                  <a:lnTo>
                    <a:pt x="185" y="11"/>
                  </a:lnTo>
                  <a:lnTo>
                    <a:pt x="193" y="22"/>
                  </a:lnTo>
                  <a:lnTo>
                    <a:pt x="197" y="44"/>
                  </a:lnTo>
                  <a:lnTo>
                    <a:pt x="198" y="54"/>
                  </a:lnTo>
                  <a:lnTo>
                    <a:pt x="196" y="65"/>
                  </a:lnTo>
                  <a:lnTo>
                    <a:pt x="196" y="85"/>
                  </a:lnTo>
                  <a:lnTo>
                    <a:pt x="198" y="103"/>
                  </a:lnTo>
                  <a:lnTo>
                    <a:pt x="201" y="109"/>
                  </a:lnTo>
                  <a:lnTo>
                    <a:pt x="198" y="122"/>
                  </a:lnTo>
                  <a:lnTo>
                    <a:pt x="198" y="112"/>
                  </a:lnTo>
                  <a:lnTo>
                    <a:pt x="197" y="102"/>
                  </a:lnTo>
                  <a:lnTo>
                    <a:pt x="194" y="94"/>
                  </a:lnTo>
                  <a:lnTo>
                    <a:pt x="192" y="101"/>
                  </a:lnTo>
                  <a:lnTo>
                    <a:pt x="182" y="119"/>
                  </a:lnTo>
                  <a:lnTo>
                    <a:pt x="182" y="134"/>
                  </a:lnTo>
                  <a:lnTo>
                    <a:pt x="177" y="135"/>
                  </a:lnTo>
                  <a:lnTo>
                    <a:pt x="177" y="153"/>
                  </a:lnTo>
                  <a:lnTo>
                    <a:pt x="172" y="157"/>
                  </a:lnTo>
                  <a:lnTo>
                    <a:pt x="166" y="157"/>
                  </a:lnTo>
                  <a:lnTo>
                    <a:pt x="156" y="155"/>
                  </a:lnTo>
                  <a:lnTo>
                    <a:pt x="154" y="158"/>
                  </a:lnTo>
                  <a:lnTo>
                    <a:pt x="154" y="167"/>
                  </a:lnTo>
                  <a:lnTo>
                    <a:pt x="150" y="176"/>
                  </a:lnTo>
                  <a:lnTo>
                    <a:pt x="143" y="179"/>
                  </a:lnTo>
                  <a:lnTo>
                    <a:pt x="140" y="190"/>
                  </a:lnTo>
                  <a:lnTo>
                    <a:pt x="137" y="184"/>
                  </a:lnTo>
                  <a:lnTo>
                    <a:pt x="131" y="182"/>
                  </a:lnTo>
                  <a:lnTo>
                    <a:pt x="127" y="187"/>
                  </a:lnTo>
                  <a:lnTo>
                    <a:pt x="124" y="198"/>
                  </a:lnTo>
                  <a:lnTo>
                    <a:pt x="124" y="206"/>
                  </a:lnTo>
                  <a:lnTo>
                    <a:pt x="117" y="215"/>
                  </a:lnTo>
                  <a:lnTo>
                    <a:pt x="111" y="216"/>
                  </a:lnTo>
                  <a:lnTo>
                    <a:pt x="105" y="211"/>
                  </a:lnTo>
                  <a:lnTo>
                    <a:pt x="99" y="209"/>
                  </a:lnTo>
                  <a:lnTo>
                    <a:pt x="94" y="212"/>
                  </a:lnTo>
                  <a:lnTo>
                    <a:pt x="83" y="208"/>
                  </a:lnTo>
                  <a:lnTo>
                    <a:pt x="73" y="208"/>
                  </a:lnTo>
                  <a:lnTo>
                    <a:pt x="69" y="201"/>
                  </a:lnTo>
                  <a:lnTo>
                    <a:pt x="77" y="200"/>
                  </a:lnTo>
                  <a:lnTo>
                    <a:pt x="80" y="193"/>
                  </a:lnTo>
                  <a:lnTo>
                    <a:pt x="70" y="193"/>
                  </a:lnTo>
                  <a:lnTo>
                    <a:pt x="62" y="188"/>
                  </a:lnTo>
                  <a:lnTo>
                    <a:pt x="49" y="165"/>
                  </a:lnTo>
                  <a:lnTo>
                    <a:pt x="41" y="157"/>
                  </a:lnTo>
                  <a:lnTo>
                    <a:pt x="37" y="151"/>
                  </a:lnTo>
                  <a:lnTo>
                    <a:pt x="25" y="107"/>
                  </a:lnTo>
                  <a:lnTo>
                    <a:pt x="37" y="129"/>
                  </a:lnTo>
                  <a:lnTo>
                    <a:pt x="45" y="118"/>
                  </a:lnTo>
                  <a:lnTo>
                    <a:pt x="37" y="113"/>
                  </a:lnTo>
                  <a:lnTo>
                    <a:pt x="25" y="92"/>
                  </a:lnTo>
                  <a:lnTo>
                    <a:pt x="0" y="39"/>
                  </a:lnTo>
                  <a:lnTo>
                    <a:pt x="2" y="24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8" name="Freeform 54">
              <a:extLst>
                <a:ext uri="{FF2B5EF4-FFF2-40B4-BE49-F238E27FC236}">
                  <a16:creationId xmlns="" xmlns:a16="http://schemas.microsoft.com/office/drawing/2014/main" id="{1D788647-08BE-43EF-A7DC-B7025AB98106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869006" y="4464652"/>
              <a:ext cx="706022" cy="605909"/>
            </a:xfrm>
            <a:custGeom>
              <a:avLst/>
              <a:gdLst/>
              <a:ahLst/>
              <a:cxnLst>
                <a:cxn ang="0">
                  <a:pos x="80" y="633"/>
                </a:cxn>
                <a:cxn ang="0">
                  <a:pos x="198" y="560"/>
                </a:cxn>
                <a:cxn ang="0">
                  <a:pos x="357" y="522"/>
                </a:cxn>
                <a:cxn ang="0">
                  <a:pos x="497" y="418"/>
                </a:cxn>
                <a:cxn ang="0">
                  <a:pos x="533" y="330"/>
                </a:cxn>
                <a:cxn ang="0">
                  <a:pos x="566" y="326"/>
                </a:cxn>
                <a:cxn ang="0">
                  <a:pos x="634" y="262"/>
                </a:cxn>
                <a:cxn ang="0">
                  <a:pos x="688" y="222"/>
                </a:cxn>
                <a:cxn ang="0">
                  <a:pos x="739" y="187"/>
                </a:cxn>
                <a:cxn ang="0">
                  <a:pos x="818" y="257"/>
                </a:cxn>
                <a:cxn ang="0">
                  <a:pos x="898" y="254"/>
                </a:cxn>
                <a:cxn ang="0">
                  <a:pos x="921" y="160"/>
                </a:cxn>
                <a:cxn ang="0">
                  <a:pos x="974" y="108"/>
                </a:cxn>
                <a:cxn ang="0">
                  <a:pos x="1045" y="48"/>
                </a:cxn>
                <a:cxn ang="0">
                  <a:pos x="1044" y="29"/>
                </a:cxn>
                <a:cxn ang="0">
                  <a:pos x="1116" y="65"/>
                </a:cxn>
                <a:cxn ang="0">
                  <a:pos x="1205" y="90"/>
                </a:cxn>
                <a:cxn ang="0">
                  <a:pos x="1264" y="90"/>
                </a:cxn>
                <a:cxn ang="0">
                  <a:pos x="1279" y="118"/>
                </a:cxn>
                <a:cxn ang="0">
                  <a:pos x="1243" y="165"/>
                </a:cxn>
                <a:cxn ang="0">
                  <a:pos x="1269" y="264"/>
                </a:cxn>
                <a:cxn ang="0">
                  <a:pos x="1384" y="339"/>
                </a:cxn>
                <a:cxn ang="0">
                  <a:pos x="1553" y="270"/>
                </a:cxn>
                <a:cxn ang="0">
                  <a:pos x="1575" y="72"/>
                </a:cxn>
                <a:cxn ang="0">
                  <a:pos x="1623" y="17"/>
                </a:cxn>
                <a:cxn ang="0">
                  <a:pos x="1667" y="171"/>
                </a:cxn>
                <a:cxn ang="0">
                  <a:pos x="1761" y="252"/>
                </a:cxn>
                <a:cxn ang="0">
                  <a:pos x="1806" y="416"/>
                </a:cxn>
                <a:cxn ang="0">
                  <a:pos x="1851" y="485"/>
                </a:cxn>
                <a:cxn ang="0">
                  <a:pos x="1954" y="540"/>
                </a:cxn>
                <a:cxn ang="0">
                  <a:pos x="1994" y="645"/>
                </a:cxn>
                <a:cxn ang="0">
                  <a:pos x="2054" y="661"/>
                </a:cxn>
                <a:cxn ang="0">
                  <a:pos x="2132" y="791"/>
                </a:cxn>
                <a:cxn ang="0">
                  <a:pos x="2191" y="911"/>
                </a:cxn>
                <a:cxn ang="0">
                  <a:pos x="2206" y="1090"/>
                </a:cxn>
                <a:cxn ang="0">
                  <a:pos x="2158" y="1285"/>
                </a:cxn>
                <a:cxn ang="0">
                  <a:pos x="2089" y="1365"/>
                </a:cxn>
                <a:cxn ang="0">
                  <a:pos x="2034" y="1506"/>
                </a:cxn>
                <a:cxn ang="0">
                  <a:pos x="2008" y="1625"/>
                </a:cxn>
                <a:cxn ang="0">
                  <a:pos x="1823" y="1705"/>
                </a:cxn>
                <a:cxn ang="0">
                  <a:pos x="1785" y="1704"/>
                </a:cxn>
                <a:cxn ang="0">
                  <a:pos x="1715" y="1661"/>
                </a:cxn>
                <a:cxn ang="0">
                  <a:pos x="1572" y="1674"/>
                </a:cxn>
                <a:cxn ang="0">
                  <a:pos x="1453" y="1530"/>
                </a:cxn>
                <a:cxn ang="0">
                  <a:pos x="1376" y="1406"/>
                </a:cxn>
                <a:cxn ang="0">
                  <a:pos x="1330" y="1443"/>
                </a:cxn>
                <a:cxn ang="0">
                  <a:pos x="1358" y="1317"/>
                </a:cxn>
                <a:cxn ang="0">
                  <a:pos x="1302" y="1370"/>
                </a:cxn>
                <a:cxn ang="0">
                  <a:pos x="1220" y="1433"/>
                </a:cxn>
                <a:cxn ang="0">
                  <a:pos x="1177" y="1335"/>
                </a:cxn>
                <a:cxn ang="0">
                  <a:pos x="1062" y="1253"/>
                </a:cxn>
                <a:cxn ang="0">
                  <a:pos x="779" y="1270"/>
                </a:cxn>
                <a:cxn ang="0">
                  <a:pos x="587" y="1354"/>
                </a:cxn>
                <a:cxn ang="0">
                  <a:pos x="419" y="1379"/>
                </a:cxn>
                <a:cxn ang="0">
                  <a:pos x="271" y="1452"/>
                </a:cxn>
                <a:cxn ang="0">
                  <a:pos x="130" y="1405"/>
                </a:cxn>
                <a:cxn ang="0">
                  <a:pos x="142" y="1286"/>
                </a:cxn>
                <a:cxn ang="0">
                  <a:pos x="66" y="1024"/>
                </a:cxn>
                <a:cxn ang="0">
                  <a:pos x="12" y="897"/>
                </a:cxn>
                <a:cxn ang="0">
                  <a:pos x="35" y="884"/>
                </a:cxn>
                <a:cxn ang="0">
                  <a:pos x="8" y="758"/>
                </a:cxn>
              </a:cxnLst>
              <a:rect l="0" t="0" r="r" b="b"/>
              <a:pathLst>
                <a:path w="2217" h="1736">
                  <a:moveTo>
                    <a:pt x="43" y="634"/>
                  </a:moveTo>
                  <a:lnTo>
                    <a:pt x="49" y="629"/>
                  </a:lnTo>
                  <a:lnTo>
                    <a:pt x="48" y="645"/>
                  </a:lnTo>
                  <a:lnTo>
                    <a:pt x="48" y="647"/>
                  </a:lnTo>
                  <a:lnTo>
                    <a:pt x="45" y="651"/>
                  </a:lnTo>
                  <a:lnTo>
                    <a:pt x="44" y="656"/>
                  </a:lnTo>
                  <a:lnTo>
                    <a:pt x="48" y="658"/>
                  </a:lnTo>
                  <a:lnTo>
                    <a:pt x="46" y="666"/>
                  </a:lnTo>
                  <a:lnTo>
                    <a:pt x="45" y="671"/>
                  </a:lnTo>
                  <a:lnTo>
                    <a:pt x="50" y="673"/>
                  </a:lnTo>
                  <a:lnTo>
                    <a:pt x="59" y="666"/>
                  </a:lnTo>
                  <a:lnTo>
                    <a:pt x="62" y="652"/>
                  </a:lnTo>
                  <a:lnTo>
                    <a:pt x="72" y="636"/>
                  </a:lnTo>
                  <a:lnTo>
                    <a:pt x="80" y="633"/>
                  </a:lnTo>
                  <a:lnTo>
                    <a:pt x="87" y="628"/>
                  </a:lnTo>
                  <a:lnTo>
                    <a:pt x="94" y="626"/>
                  </a:lnTo>
                  <a:lnTo>
                    <a:pt x="102" y="620"/>
                  </a:lnTo>
                  <a:lnTo>
                    <a:pt x="120" y="617"/>
                  </a:lnTo>
                  <a:lnTo>
                    <a:pt x="125" y="608"/>
                  </a:lnTo>
                  <a:lnTo>
                    <a:pt x="132" y="601"/>
                  </a:lnTo>
                  <a:lnTo>
                    <a:pt x="140" y="596"/>
                  </a:lnTo>
                  <a:lnTo>
                    <a:pt x="146" y="586"/>
                  </a:lnTo>
                  <a:lnTo>
                    <a:pt x="161" y="580"/>
                  </a:lnTo>
                  <a:lnTo>
                    <a:pt x="167" y="575"/>
                  </a:lnTo>
                  <a:lnTo>
                    <a:pt x="174" y="571"/>
                  </a:lnTo>
                  <a:lnTo>
                    <a:pt x="191" y="559"/>
                  </a:lnTo>
                  <a:lnTo>
                    <a:pt x="195" y="558"/>
                  </a:lnTo>
                  <a:lnTo>
                    <a:pt x="198" y="560"/>
                  </a:lnTo>
                  <a:lnTo>
                    <a:pt x="214" y="561"/>
                  </a:lnTo>
                  <a:lnTo>
                    <a:pt x="222" y="564"/>
                  </a:lnTo>
                  <a:lnTo>
                    <a:pt x="232" y="565"/>
                  </a:lnTo>
                  <a:lnTo>
                    <a:pt x="241" y="564"/>
                  </a:lnTo>
                  <a:lnTo>
                    <a:pt x="249" y="561"/>
                  </a:lnTo>
                  <a:lnTo>
                    <a:pt x="260" y="553"/>
                  </a:lnTo>
                  <a:lnTo>
                    <a:pt x="270" y="547"/>
                  </a:lnTo>
                  <a:lnTo>
                    <a:pt x="280" y="544"/>
                  </a:lnTo>
                  <a:lnTo>
                    <a:pt x="291" y="544"/>
                  </a:lnTo>
                  <a:lnTo>
                    <a:pt x="301" y="542"/>
                  </a:lnTo>
                  <a:lnTo>
                    <a:pt x="322" y="522"/>
                  </a:lnTo>
                  <a:lnTo>
                    <a:pt x="335" y="522"/>
                  </a:lnTo>
                  <a:lnTo>
                    <a:pt x="345" y="527"/>
                  </a:lnTo>
                  <a:lnTo>
                    <a:pt x="357" y="522"/>
                  </a:lnTo>
                  <a:lnTo>
                    <a:pt x="370" y="522"/>
                  </a:lnTo>
                  <a:lnTo>
                    <a:pt x="378" y="520"/>
                  </a:lnTo>
                  <a:lnTo>
                    <a:pt x="388" y="515"/>
                  </a:lnTo>
                  <a:lnTo>
                    <a:pt x="413" y="510"/>
                  </a:lnTo>
                  <a:lnTo>
                    <a:pt x="424" y="504"/>
                  </a:lnTo>
                  <a:lnTo>
                    <a:pt x="432" y="499"/>
                  </a:lnTo>
                  <a:lnTo>
                    <a:pt x="454" y="478"/>
                  </a:lnTo>
                  <a:lnTo>
                    <a:pt x="458" y="470"/>
                  </a:lnTo>
                  <a:lnTo>
                    <a:pt x="459" y="461"/>
                  </a:lnTo>
                  <a:lnTo>
                    <a:pt x="467" y="450"/>
                  </a:lnTo>
                  <a:lnTo>
                    <a:pt x="469" y="445"/>
                  </a:lnTo>
                  <a:lnTo>
                    <a:pt x="469" y="439"/>
                  </a:lnTo>
                  <a:lnTo>
                    <a:pt x="476" y="440"/>
                  </a:lnTo>
                  <a:lnTo>
                    <a:pt x="497" y="418"/>
                  </a:lnTo>
                  <a:lnTo>
                    <a:pt x="500" y="413"/>
                  </a:lnTo>
                  <a:lnTo>
                    <a:pt x="497" y="410"/>
                  </a:lnTo>
                  <a:lnTo>
                    <a:pt x="490" y="381"/>
                  </a:lnTo>
                  <a:lnTo>
                    <a:pt x="491" y="369"/>
                  </a:lnTo>
                  <a:lnTo>
                    <a:pt x="499" y="355"/>
                  </a:lnTo>
                  <a:lnTo>
                    <a:pt x="502" y="353"/>
                  </a:lnTo>
                  <a:lnTo>
                    <a:pt x="508" y="353"/>
                  </a:lnTo>
                  <a:lnTo>
                    <a:pt x="512" y="345"/>
                  </a:lnTo>
                  <a:lnTo>
                    <a:pt x="521" y="338"/>
                  </a:lnTo>
                  <a:lnTo>
                    <a:pt x="524" y="338"/>
                  </a:lnTo>
                  <a:lnTo>
                    <a:pt x="523" y="333"/>
                  </a:lnTo>
                  <a:lnTo>
                    <a:pt x="528" y="322"/>
                  </a:lnTo>
                  <a:lnTo>
                    <a:pt x="530" y="321"/>
                  </a:lnTo>
                  <a:lnTo>
                    <a:pt x="533" y="330"/>
                  </a:lnTo>
                  <a:lnTo>
                    <a:pt x="537" y="337"/>
                  </a:lnTo>
                  <a:lnTo>
                    <a:pt x="543" y="353"/>
                  </a:lnTo>
                  <a:lnTo>
                    <a:pt x="549" y="365"/>
                  </a:lnTo>
                  <a:lnTo>
                    <a:pt x="555" y="372"/>
                  </a:lnTo>
                  <a:lnTo>
                    <a:pt x="560" y="381"/>
                  </a:lnTo>
                  <a:lnTo>
                    <a:pt x="564" y="386"/>
                  </a:lnTo>
                  <a:lnTo>
                    <a:pt x="569" y="375"/>
                  </a:lnTo>
                  <a:lnTo>
                    <a:pt x="569" y="360"/>
                  </a:lnTo>
                  <a:lnTo>
                    <a:pt x="571" y="360"/>
                  </a:lnTo>
                  <a:lnTo>
                    <a:pt x="578" y="359"/>
                  </a:lnTo>
                  <a:lnTo>
                    <a:pt x="576" y="346"/>
                  </a:lnTo>
                  <a:lnTo>
                    <a:pt x="570" y="335"/>
                  </a:lnTo>
                  <a:lnTo>
                    <a:pt x="564" y="330"/>
                  </a:lnTo>
                  <a:lnTo>
                    <a:pt x="566" y="326"/>
                  </a:lnTo>
                  <a:lnTo>
                    <a:pt x="565" y="310"/>
                  </a:lnTo>
                  <a:lnTo>
                    <a:pt x="570" y="305"/>
                  </a:lnTo>
                  <a:lnTo>
                    <a:pt x="580" y="310"/>
                  </a:lnTo>
                  <a:lnTo>
                    <a:pt x="588" y="308"/>
                  </a:lnTo>
                  <a:lnTo>
                    <a:pt x="601" y="324"/>
                  </a:lnTo>
                  <a:lnTo>
                    <a:pt x="618" y="327"/>
                  </a:lnTo>
                  <a:lnTo>
                    <a:pt x="619" y="319"/>
                  </a:lnTo>
                  <a:lnTo>
                    <a:pt x="610" y="316"/>
                  </a:lnTo>
                  <a:lnTo>
                    <a:pt x="613" y="303"/>
                  </a:lnTo>
                  <a:lnTo>
                    <a:pt x="623" y="294"/>
                  </a:lnTo>
                  <a:lnTo>
                    <a:pt x="625" y="287"/>
                  </a:lnTo>
                  <a:lnTo>
                    <a:pt x="620" y="270"/>
                  </a:lnTo>
                  <a:lnTo>
                    <a:pt x="625" y="264"/>
                  </a:lnTo>
                  <a:lnTo>
                    <a:pt x="634" y="262"/>
                  </a:lnTo>
                  <a:lnTo>
                    <a:pt x="645" y="268"/>
                  </a:lnTo>
                  <a:lnTo>
                    <a:pt x="647" y="265"/>
                  </a:lnTo>
                  <a:lnTo>
                    <a:pt x="641" y="253"/>
                  </a:lnTo>
                  <a:lnTo>
                    <a:pt x="642" y="247"/>
                  </a:lnTo>
                  <a:lnTo>
                    <a:pt x="646" y="242"/>
                  </a:lnTo>
                  <a:lnTo>
                    <a:pt x="663" y="248"/>
                  </a:lnTo>
                  <a:lnTo>
                    <a:pt x="663" y="243"/>
                  </a:lnTo>
                  <a:lnTo>
                    <a:pt x="657" y="233"/>
                  </a:lnTo>
                  <a:lnTo>
                    <a:pt x="657" y="221"/>
                  </a:lnTo>
                  <a:lnTo>
                    <a:pt x="666" y="217"/>
                  </a:lnTo>
                  <a:lnTo>
                    <a:pt x="671" y="217"/>
                  </a:lnTo>
                  <a:lnTo>
                    <a:pt x="677" y="215"/>
                  </a:lnTo>
                  <a:lnTo>
                    <a:pt x="687" y="214"/>
                  </a:lnTo>
                  <a:lnTo>
                    <a:pt x="688" y="222"/>
                  </a:lnTo>
                  <a:lnTo>
                    <a:pt x="693" y="220"/>
                  </a:lnTo>
                  <a:lnTo>
                    <a:pt x="700" y="214"/>
                  </a:lnTo>
                  <a:lnTo>
                    <a:pt x="705" y="201"/>
                  </a:lnTo>
                  <a:lnTo>
                    <a:pt x="705" y="197"/>
                  </a:lnTo>
                  <a:lnTo>
                    <a:pt x="699" y="189"/>
                  </a:lnTo>
                  <a:lnTo>
                    <a:pt x="702" y="183"/>
                  </a:lnTo>
                  <a:lnTo>
                    <a:pt x="707" y="189"/>
                  </a:lnTo>
                  <a:lnTo>
                    <a:pt x="709" y="198"/>
                  </a:lnTo>
                  <a:lnTo>
                    <a:pt x="715" y="194"/>
                  </a:lnTo>
                  <a:lnTo>
                    <a:pt x="718" y="188"/>
                  </a:lnTo>
                  <a:lnTo>
                    <a:pt x="721" y="189"/>
                  </a:lnTo>
                  <a:lnTo>
                    <a:pt x="722" y="194"/>
                  </a:lnTo>
                  <a:lnTo>
                    <a:pt x="728" y="193"/>
                  </a:lnTo>
                  <a:lnTo>
                    <a:pt x="739" y="187"/>
                  </a:lnTo>
                  <a:lnTo>
                    <a:pt x="743" y="183"/>
                  </a:lnTo>
                  <a:lnTo>
                    <a:pt x="741" y="176"/>
                  </a:lnTo>
                  <a:lnTo>
                    <a:pt x="749" y="174"/>
                  </a:lnTo>
                  <a:lnTo>
                    <a:pt x="753" y="177"/>
                  </a:lnTo>
                  <a:lnTo>
                    <a:pt x="761" y="181"/>
                  </a:lnTo>
                  <a:lnTo>
                    <a:pt x="770" y="181"/>
                  </a:lnTo>
                  <a:lnTo>
                    <a:pt x="780" y="187"/>
                  </a:lnTo>
                  <a:lnTo>
                    <a:pt x="788" y="193"/>
                  </a:lnTo>
                  <a:lnTo>
                    <a:pt x="804" y="215"/>
                  </a:lnTo>
                  <a:lnTo>
                    <a:pt x="818" y="226"/>
                  </a:lnTo>
                  <a:lnTo>
                    <a:pt x="814" y="242"/>
                  </a:lnTo>
                  <a:lnTo>
                    <a:pt x="814" y="253"/>
                  </a:lnTo>
                  <a:lnTo>
                    <a:pt x="815" y="255"/>
                  </a:lnTo>
                  <a:lnTo>
                    <a:pt x="818" y="257"/>
                  </a:lnTo>
                  <a:lnTo>
                    <a:pt x="819" y="254"/>
                  </a:lnTo>
                  <a:lnTo>
                    <a:pt x="822" y="247"/>
                  </a:lnTo>
                  <a:lnTo>
                    <a:pt x="820" y="243"/>
                  </a:lnTo>
                  <a:lnTo>
                    <a:pt x="825" y="238"/>
                  </a:lnTo>
                  <a:lnTo>
                    <a:pt x="829" y="240"/>
                  </a:lnTo>
                  <a:lnTo>
                    <a:pt x="830" y="237"/>
                  </a:lnTo>
                  <a:lnTo>
                    <a:pt x="836" y="240"/>
                  </a:lnTo>
                  <a:lnTo>
                    <a:pt x="836" y="232"/>
                  </a:lnTo>
                  <a:lnTo>
                    <a:pt x="839" y="231"/>
                  </a:lnTo>
                  <a:lnTo>
                    <a:pt x="849" y="233"/>
                  </a:lnTo>
                  <a:lnTo>
                    <a:pt x="862" y="233"/>
                  </a:lnTo>
                  <a:lnTo>
                    <a:pt x="873" y="232"/>
                  </a:lnTo>
                  <a:lnTo>
                    <a:pt x="881" y="236"/>
                  </a:lnTo>
                  <a:lnTo>
                    <a:pt x="898" y="254"/>
                  </a:lnTo>
                  <a:lnTo>
                    <a:pt x="903" y="253"/>
                  </a:lnTo>
                  <a:lnTo>
                    <a:pt x="903" y="249"/>
                  </a:lnTo>
                  <a:lnTo>
                    <a:pt x="899" y="237"/>
                  </a:lnTo>
                  <a:lnTo>
                    <a:pt x="906" y="233"/>
                  </a:lnTo>
                  <a:lnTo>
                    <a:pt x="908" y="232"/>
                  </a:lnTo>
                  <a:lnTo>
                    <a:pt x="894" y="217"/>
                  </a:lnTo>
                  <a:lnTo>
                    <a:pt x="886" y="205"/>
                  </a:lnTo>
                  <a:lnTo>
                    <a:pt x="890" y="189"/>
                  </a:lnTo>
                  <a:lnTo>
                    <a:pt x="893" y="192"/>
                  </a:lnTo>
                  <a:lnTo>
                    <a:pt x="898" y="189"/>
                  </a:lnTo>
                  <a:lnTo>
                    <a:pt x="909" y="172"/>
                  </a:lnTo>
                  <a:lnTo>
                    <a:pt x="909" y="165"/>
                  </a:lnTo>
                  <a:lnTo>
                    <a:pt x="914" y="158"/>
                  </a:lnTo>
                  <a:lnTo>
                    <a:pt x="921" y="160"/>
                  </a:lnTo>
                  <a:lnTo>
                    <a:pt x="931" y="160"/>
                  </a:lnTo>
                  <a:lnTo>
                    <a:pt x="937" y="154"/>
                  </a:lnTo>
                  <a:lnTo>
                    <a:pt x="936" y="141"/>
                  </a:lnTo>
                  <a:lnTo>
                    <a:pt x="929" y="141"/>
                  </a:lnTo>
                  <a:lnTo>
                    <a:pt x="930" y="135"/>
                  </a:lnTo>
                  <a:lnTo>
                    <a:pt x="931" y="125"/>
                  </a:lnTo>
                  <a:lnTo>
                    <a:pt x="935" y="115"/>
                  </a:lnTo>
                  <a:lnTo>
                    <a:pt x="944" y="113"/>
                  </a:lnTo>
                  <a:lnTo>
                    <a:pt x="953" y="109"/>
                  </a:lnTo>
                  <a:lnTo>
                    <a:pt x="954" y="102"/>
                  </a:lnTo>
                  <a:lnTo>
                    <a:pt x="962" y="103"/>
                  </a:lnTo>
                  <a:lnTo>
                    <a:pt x="969" y="108"/>
                  </a:lnTo>
                  <a:lnTo>
                    <a:pt x="973" y="115"/>
                  </a:lnTo>
                  <a:lnTo>
                    <a:pt x="974" y="108"/>
                  </a:lnTo>
                  <a:lnTo>
                    <a:pt x="968" y="98"/>
                  </a:lnTo>
                  <a:lnTo>
                    <a:pt x="971" y="96"/>
                  </a:lnTo>
                  <a:lnTo>
                    <a:pt x="978" y="88"/>
                  </a:lnTo>
                  <a:lnTo>
                    <a:pt x="991" y="92"/>
                  </a:lnTo>
                  <a:lnTo>
                    <a:pt x="992" y="87"/>
                  </a:lnTo>
                  <a:lnTo>
                    <a:pt x="1003" y="90"/>
                  </a:lnTo>
                  <a:lnTo>
                    <a:pt x="1016" y="88"/>
                  </a:lnTo>
                  <a:lnTo>
                    <a:pt x="1026" y="91"/>
                  </a:lnTo>
                  <a:lnTo>
                    <a:pt x="1034" y="91"/>
                  </a:lnTo>
                  <a:lnTo>
                    <a:pt x="1054" y="85"/>
                  </a:lnTo>
                  <a:lnTo>
                    <a:pt x="1062" y="79"/>
                  </a:lnTo>
                  <a:lnTo>
                    <a:pt x="1062" y="55"/>
                  </a:lnTo>
                  <a:lnTo>
                    <a:pt x="1056" y="49"/>
                  </a:lnTo>
                  <a:lnTo>
                    <a:pt x="1045" y="48"/>
                  </a:lnTo>
                  <a:lnTo>
                    <a:pt x="1038" y="49"/>
                  </a:lnTo>
                  <a:lnTo>
                    <a:pt x="1030" y="44"/>
                  </a:lnTo>
                  <a:lnTo>
                    <a:pt x="1026" y="38"/>
                  </a:lnTo>
                  <a:lnTo>
                    <a:pt x="1017" y="34"/>
                  </a:lnTo>
                  <a:lnTo>
                    <a:pt x="1017" y="33"/>
                  </a:lnTo>
                  <a:lnTo>
                    <a:pt x="1021" y="32"/>
                  </a:lnTo>
                  <a:lnTo>
                    <a:pt x="1024" y="34"/>
                  </a:lnTo>
                  <a:lnTo>
                    <a:pt x="1027" y="29"/>
                  </a:lnTo>
                  <a:lnTo>
                    <a:pt x="1029" y="27"/>
                  </a:lnTo>
                  <a:lnTo>
                    <a:pt x="1032" y="31"/>
                  </a:lnTo>
                  <a:lnTo>
                    <a:pt x="1035" y="45"/>
                  </a:lnTo>
                  <a:lnTo>
                    <a:pt x="1039" y="38"/>
                  </a:lnTo>
                  <a:lnTo>
                    <a:pt x="1039" y="29"/>
                  </a:lnTo>
                  <a:lnTo>
                    <a:pt x="1044" y="29"/>
                  </a:lnTo>
                  <a:lnTo>
                    <a:pt x="1046" y="33"/>
                  </a:lnTo>
                  <a:lnTo>
                    <a:pt x="1051" y="32"/>
                  </a:lnTo>
                  <a:lnTo>
                    <a:pt x="1055" y="38"/>
                  </a:lnTo>
                  <a:lnTo>
                    <a:pt x="1059" y="43"/>
                  </a:lnTo>
                  <a:lnTo>
                    <a:pt x="1067" y="49"/>
                  </a:lnTo>
                  <a:lnTo>
                    <a:pt x="1070" y="42"/>
                  </a:lnTo>
                  <a:lnTo>
                    <a:pt x="1075" y="41"/>
                  </a:lnTo>
                  <a:lnTo>
                    <a:pt x="1080" y="44"/>
                  </a:lnTo>
                  <a:lnTo>
                    <a:pt x="1082" y="50"/>
                  </a:lnTo>
                  <a:lnTo>
                    <a:pt x="1089" y="58"/>
                  </a:lnTo>
                  <a:lnTo>
                    <a:pt x="1104" y="61"/>
                  </a:lnTo>
                  <a:lnTo>
                    <a:pt x="1108" y="61"/>
                  </a:lnTo>
                  <a:lnTo>
                    <a:pt x="1113" y="63"/>
                  </a:lnTo>
                  <a:lnTo>
                    <a:pt x="1116" y="65"/>
                  </a:lnTo>
                  <a:lnTo>
                    <a:pt x="1123" y="60"/>
                  </a:lnTo>
                  <a:lnTo>
                    <a:pt x="1126" y="59"/>
                  </a:lnTo>
                  <a:lnTo>
                    <a:pt x="1126" y="66"/>
                  </a:lnTo>
                  <a:lnTo>
                    <a:pt x="1131" y="69"/>
                  </a:lnTo>
                  <a:lnTo>
                    <a:pt x="1141" y="69"/>
                  </a:lnTo>
                  <a:lnTo>
                    <a:pt x="1151" y="76"/>
                  </a:lnTo>
                  <a:lnTo>
                    <a:pt x="1159" y="75"/>
                  </a:lnTo>
                  <a:lnTo>
                    <a:pt x="1167" y="79"/>
                  </a:lnTo>
                  <a:lnTo>
                    <a:pt x="1177" y="74"/>
                  </a:lnTo>
                  <a:lnTo>
                    <a:pt x="1179" y="74"/>
                  </a:lnTo>
                  <a:lnTo>
                    <a:pt x="1184" y="81"/>
                  </a:lnTo>
                  <a:lnTo>
                    <a:pt x="1195" y="81"/>
                  </a:lnTo>
                  <a:lnTo>
                    <a:pt x="1200" y="84"/>
                  </a:lnTo>
                  <a:lnTo>
                    <a:pt x="1205" y="90"/>
                  </a:lnTo>
                  <a:lnTo>
                    <a:pt x="1216" y="79"/>
                  </a:lnTo>
                  <a:lnTo>
                    <a:pt x="1221" y="76"/>
                  </a:lnTo>
                  <a:lnTo>
                    <a:pt x="1225" y="75"/>
                  </a:lnTo>
                  <a:lnTo>
                    <a:pt x="1234" y="76"/>
                  </a:lnTo>
                  <a:lnTo>
                    <a:pt x="1244" y="71"/>
                  </a:lnTo>
                  <a:lnTo>
                    <a:pt x="1238" y="82"/>
                  </a:lnTo>
                  <a:lnTo>
                    <a:pt x="1241" y="85"/>
                  </a:lnTo>
                  <a:lnTo>
                    <a:pt x="1243" y="86"/>
                  </a:lnTo>
                  <a:lnTo>
                    <a:pt x="1248" y="81"/>
                  </a:lnTo>
                  <a:lnTo>
                    <a:pt x="1249" y="85"/>
                  </a:lnTo>
                  <a:lnTo>
                    <a:pt x="1248" y="101"/>
                  </a:lnTo>
                  <a:lnTo>
                    <a:pt x="1249" y="104"/>
                  </a:lnTo>
                  <a:lnTo>
                    <a:pt x="1259" y="101"/>
                  </a:lnTo>
                  <a:lnTo>
                    <a:pt x="1264" y="90"/>
                  </a:lnTo>
                  <a:lnTo>
                    <a:pt x="1263" y="88"/>
                  </a:lnTo>
                  <a:lnTo>
                    <a:pt x="1264" y="79"/>
                  </a:lnTo>
                  <a:lnTo>
                    <a:pt x="1274" y="70"/>
                  </a:lnTo>
                  <a:lnTo>
                    <a:pt x="1276" y="72"/>
                  </a:lnTo>
                  <a:lnTo>
                    <a:pt x="1279" y="77"/>
                  </a:lnTo>
                  <a:lnTo>
                    <a:pt x="1280" y="92"/>
                  </a:lnTo>
                  <a:lnTo>
                    <a:pt x="1288" y="87"/>
                  </a:lnTo>
                  <a:lnTo>
                    <a:pt x="1295" y="87"/>
                  </a:lnTo>
                  <a:lnTo>
                    <a:pt x="1299" y="91"/>
                  </a:lnTo>
                  <a:lnTo>
                    <a:pt x="1297" y="96"/>
                  </a:lnTo>
                  <a:lnTo>
                    <a:pt x="1293" y="106"/>
                  </a:lnTo>
                  <a:lnTo>
                    <a:pt x="1287" y="115"/>
                  </a:lnTo>
                  <a:lnTo>
                    <a:pt x="1284" y="119"/>
                  </a:lnTo>
                  <a:lnTo>
                    <a:pt x="1279" y="118"/>
                  </a:lnTo>
                  <a:lnTo>
                    <a:pt x="1277" y="122"/>
                  </a:lnTo>
                  <a:lnTo>
                    <a:pt x="1284" y="130"/>
                  </a:lnTo>
                  <a:lnTo>
                    <a:pt x="1276" y="141"/>
                  </a:lnTo>
                  <a:lnTo>
                    <a:pt x="1272" y="144"/>
                  </a:lnTo>
                  <a:lnTo>
                    <a:pt x="1264" y="141"/>
                  </a:lnTo>
                  <a:lnTo>
                    <a:pt x="1263" y="136"/>
                  </a:lnTo>
                  <a:lnTo>
                    <a:pt x="1258" y="142"/>
                  </a:lnTo>
                  <a:lnTo>
                    <a:pt x="1259" y="151"/>
                  </a:lnTo>
                  <a:lnTo>
                    <a:pt x="1261" y="156"/>
                  </a:lnTo>
                  <a:lnTo>
                    <a:pt x="1258" y="152"/>
                  </a:lnTo>
                  <a:lnTo>
                    <a:pt x="1253" y="145"/>
                  </a:lnTo>
                  <a:lnTo>
                    <a:pt x="1248" y="144"/>
                  </a:lnTo>
                  <a:lnTo>
                    <a:pt x="1247" y="156"/>
                  </a:lnTo>
                  <a:lnTo>
                    <a:pt x="1243" y="165"/>
                  </a:lnTo>
                  <a:lnTo>
                    <a:pt x="1243" y="171"/>
                  </a:lnTo>
                  <a:lnTo>
                    <a:pt x="1253" y="168"/>
                  </a:lnTo>
                  <a:lnTo>
                    <a:pt x="1248" y="187"/>
                  </a:lnTo>
                  <a:lnTo>
                    <a:pt x="1248" y="190"/>
                  </a:lnTo>
                  <a:lnTo>
                    <a:pt x="1238" y="210"/>
                  </a:lnTo>
                  <a:lnTo>
                    <a:pt x="1234" y="221"/>
                  </a:lnTo>
                  <a:lnTo>
                    <a:pt x="1232" y="225"/>
                  </a:lnTo>
                  <a:lnTo>
                    <a:pt x="1228" y="231"/>
                  </a:lnTo>
                  <a:lnTo>
                    <a:pt x="1228" y="242"/>
                  </a:lnTo>
                  <a:lnTo>
                    <a:pt x="1234" y="246"/>
                  </a:lnTo>
                  <a:lnTo>
                    <a:pt x="1238" y="252"/>
                  </a:lnTo>
                  <a:lnTo>
                    <a:pt x="1245" y="251"/>
                  </a:lnTo>
                  <a:lnTo>
                    <a:pt x="1254" y="258"/>
                  </a:lnTo>
                  <a:lnTo>
                    <a:pt x="1269" y="264"/>
                  </a:lnTo>
                  <a:lnTo>
                    <a:pt x="1271" y="274"/>
                  </a:lnTo>
                  <a:lnTo>
                    <a:pt x="1275" y="283"/>
                  </a:lnTo>
                  <a:lnTo>
                    <a:pt x="1275" y="297"/>
                  </a:lnTo>
                  <a:lnTo>
                    <a:pt x="1285" y="290"/>
                  </a:lnTo>
                  <a:lnTo>
                    <a:pt x="1307" y="296"/>
                  </a:lnTo>
                  <a:lnTo>
                    <a:pt x="1320" y="295"/>
                  </a:lnTo>
                  <a:lnTo>
                    <a:pt x="1324" y="302"/>
                  </a:lnTo>
                  <a:lnTo>
                    <a:pt x="1335" y="308"/>
                  </a:lnTo>
                  <a:lnTo>
                    <a:pt x="1345" y="313"/>
                  </a:lnTo>
                  <a:lnTo>
                    <a:pt x="1355" y="319"/>
                  </a:lnTo>
                  <a:lnTo>
                    <a:pt x="1361" y="327"/>
                  </a:lnTo>
                  <a:lnTo>
                    <a:pt x="1370" y="334"/>
                  </a:lnTo>
                  <a:lnTo>
                    <a:pt x="1377" y="335"/>
                  </a:lnTo>
                  <a:lnTo>
                    <a:pt x="1384" y="339"/>
                  </a:lnTo>
                  <a:lnTo>
                    <a:pt x="1411" y="346"/>
                  </a:lnTo>
                  <a:lnTo>
                    <a:pt x="1421" y="354"/>
                  </a:lnTo>
                  <a:lnTo>
                    <a:pt x="1425" y="365"/>
                  </a:lnTo>
                  <a:lnTo>
                    <a:pt x="1430" y="371"/>
                  </a:lnTo>
                  <a:lnTo>
                    <a:pt x="1460" y="392"/>
                  </a:lnTo>
                  <a:lnTo>
                    <a:pt x="1475" y="398"/>
                  </a:lnTo>
                  <a:lnTo>
                    <a:pt x="1487" y="394"/>
                  </a:lnTo>
                  <a:lnTo>
                    <a:pt x="1498" y="389"/>
                  </a:lnTo>
                  <a:lnTo>
                    <a:pt x="1516" y="384"/>
                  </a:lnTo>
                  <a:lnTo>
                    <a:pt x="1521" y="377"/>
                  </a:lnTo>
                  <a:lnTo>
                    <a:pt x="1524" y="356"/>
                  </a:lnTo>
                  <a:lnTo>
                    <a:pt x="1537" y="333"/>
                  </a:lnTo>
                  <a:lnTo>
                    <a:pt x="1548" y="287"/>
                  </a:lnTo>
                  <a:lnTo>
                    <a:pt x="1553" y="270"/>
                  </a:lnTo>
                  <a:lnTo>
                    <a:pt x="1557" y="258"/>
                  </a:lnTo>
                  <a:lnTo>
                    <a:pt x="1560" y="246"/>
                  </a:lnTo>
                  <a:lnTo>
                    <a:pt x="1559" y="231"/>
                  </a:lnTo>
                  <a:lnTo>
                    <a:pt x="1553" y="213"/>
                  </a:lnTo>
                  <a:lnTo>
                    <a:pt x="1555" y="197"/>
                  </a:lnTo>
                  <a:lnTo>
                    <a:pt x="1553" y="165"/>
                  </a:lnTo>
                  <a:lnTo>
                    <a:pt x="1561" y="145"/>
                  </a:lnTo>
                  <a:lnTo>
                    <a:pt x="1560" y="128"/>
                  </a:lnTo>
                  <a:lnTo>
                    <a:pt x="1565" y="118"/>
                  </a:lnTo>
                  <a:lnTo>
                    <a:pt x="1566" y="108"/>
                  </a:lnTo>
                  <a:lnTo>
                    <a:pt x="1559" y="106"/>
                  </a:lnTo>
                  <a:lnTo>
                    <a:pt x="1560" y="95"/>
                  </a:lnTo>
                  <a:lnTo>
                    <a:pt x="1564" y="76"/>
                  </a:lnTo>
                  <a:lnTo>
                    <a:pt x="1575" y="72"/>
                  </a:lnTo>
                  <a:lnTo>
                    <a:pt x="1578" y="64"/>
                  </a:lnTo>
                  <a:lnTo>
                    <a:pt x="1583" y="45"/>
                  </a:lnTo>
                  <a:lnTo>
                    <a:pt x="1596" y="29"/>
                  </a:lnTo>
                  <a:lnTo>
                    <a:pt x="1596" y="16"/>
                  </a:lnTo>
                  <a:lnTo>
                    <a:pt x="1596" y="15"/>
                  </a:lnTo>
                  <a:lnTo>
                    <a:pt x="1599" y="11"/>
                  </a:lnTo>
                  <a:lnTo>
                    <a:pt x="1604" y="10"/>
                  </a:lnTo>
                  <a:lnTo>
                    <a:pt x="1613" y="5"/>
                  </a:lnTo>
                  <a:lnTo>
                    <a:pt x="1616" y="0"/>
                  </a:lnTo>
                  <a:lnTo>
                    <a:pt x="1623" y="2"/>
                  </a:lnTo>
                  <a:lnTo>
                    <a:pt x="1623" y="7"/>
                  </a:lnTo>
                  <a:lnTo>
                    <a:pt x="1624" y="16"/>
                  </a:lnTo>
                  <a:lnTo>
                    <a:pt x="1623" y="16"/>
                  </a:lnTo>
                  <a:lnTo>
                    <a:pt x="1623" y="17"/>
                  </a:lnTo>
                  <a:lnTo>
                    <a:pt x="1625" y="31"/>
                  </a:lnTo>
                  <a:lnTo>
                    <a:pt x="1625" y="58"/>
                  </a:lnTo>
                  <a:lnTo>
                    <a:pt x="1629" y="68"/>
                  </a:lnTo>
                  <a:lnTo>
                    <a:pt x="1639" y="68"/>
                  </a:lnTo>
                  <a:lnTo>
                    <a:pt x="1641" y="74"/>
                  </a:lnTo>
                  <a:lnTo>
                    <a:pt x="1640" y="88"/>
                  </a:lnTo>
                  <a:lnTo>
                    <a:pt x="1646" y="93"/>
                  </a:lnTo>
                  <a:lnTo>
                    <a:pt x="1650" y="103"/>
                  </a:lnTo>
                  <a:lnTo>
                    <a:pt x="1655" y="107"/>
                  </a:lnTo>
                  <a:lnTo>
                    <a:pt x="1656" y="122"/>
                  </a:lnTo>
                  <a:lnTo>
                    <a:pt x="1661" y="124"/>
                  </a:lnTo>
                  <a:lnTo>
                    <a:pt x="1663" y="139"/>
                  </a:lnTo>
                  <a:lnTo>
                    <a:pt x="1667" y="151"/>
                  </a:lnTo>
                  <a:lnTo>
                    <a:pt x="1667" y="171"/>
                  </a:lnTo>
                  <a:lnTo>
                    <a:pt x="1670" y="179"/>
                  </a:lnTo>
                  <a:lnTo>
                    <a:pt x="1672" y="189"/>
                  </a:lnTo>
                  <a:lnTo>
                    <a:pt x="1677" y="199"/>
                  </a:lnTo>
                  <a:lnTo>
                    <a:pt x="1684" y="208"/>
                  </a:lnTo>
                  <a:lnTo>
                    <a:pt x="1693" y="211"/>
                  </a:lnTo>
                  <a:lnTo>
                    <a:pt x="1705" y="200"/>
                  </a:lnTo>
                  <a:lnTo>
                    <a:pt x="1715" y="198"/>
                  </a:lnTo>
                  <a:lnTo>
                    <a:pt x="1723" y="199"/>
                  </a:lnTo>
                  <a:lnTo>
                    <a:pt x="1729" y="215"/>
                  </a:lnTo>
                  <a:lnTo>
                    <a:pt x="1739" y="219"/>
                  </a:lnTo>
                  <a:lnTo>
                    <a:pt x="1747" y="228"/>
                  </a:lnTo>
                  <a:lnTo>
                    <a:pt x="1755" y="232"/>
                  </a:lnTo>
                  <a:lnTo>
                    <a:pt x="1764" y="242"/>
                  </a:lnTo>
                  <a:lnTo>
                    <a:pt x="1761" y="252"/>
                  </a:lnTo>
                  <a:lnTo>
                    <a:pt x="1764" y="258"/>
                  </a:lnTo>
                  <a:lnTo>
                    <a:pt x="1763" y="276"/>
                  </a:lnTo>
                  <a:lnTo>
                    <a:pt x="1766" y="286"/>
                  </a:lnTo>
                  <a:lnTo>
                    <a:pt x="1766" y="295"/>
                  </a:lnTo>
                  <a:lnTo>
                    <a:pt x="1771" y="303"/>
                  </a:lnTo>
                  <a:lnTo>
                    <a:pt x="1771" y="319"/>
                  </a:lnTo>
                  <a:lnTo>
                    <a:pt x="1775" y="332"/>
                  </a:lnTo>
                  <a:lnTo>
                    <a:pt x="1787" y="349"/>
                  </a:lnTo>
                  <a:lnTo>
                    <a:pt x="1796" y="349"/>
                  </a:lnTo>
                  <a:lnTo>
                    <a:pt x="1797" y="361"/>
                  </a:lnTo>
                  <a:lnTo>
                    <a:pt x="1804" y="381"/>
                  </a:lnTo>
                  <a:lnTo>
                    <a:pt x="1807" y="393"/>
                  </a:lnTo>
                  <a:lnTo>
                    <a:pt x="1808" y="409"/>
                  </a:lnTo>
                  <a:lnTo>
                    <a:pt x="1806" y="416"/>
                  </a:lnTo>
                  <a:lnTo>
                    <a:pt x="1806" y="426"/>
                  </a:lnTo>
                  <a:lnTo>
                    <a:pt x="1808" y="437"/>
                  </a:lnTo>
                  <a:lnTo>
                    <a:pt x="1814" y="443"/>
                  </a:lnTo>
                  <a:lnTo>
                    <a:pt x="1819" y="445"/>
                  </a:lnTo>
                  <a:lnTo>
                    <a:pt x="1818" y="448"/>
                  </a:lnTo>
                  <a:lnTo>
                    <a:pt x="1822" y="445"/>
                  </a:lnTo>
                  <a:lnTo>
                    <a:pt x="1822" y="447"/>
                  </a:lnTo>
                  <a:lnTo>
                    <a:pt x="1819" y="452"/>
                  </a:lnTo>
                  <a:lnTo>
                    <a:pt x="1820" y="454"/>
                  </a:lnTo>
                  <a:lnTo>
                    <a:pt x="1820" y="461"/>
                  </a:lnTo>
                  <a:lnTo>
                    <a:pt x="1824" y="470"/>
                  </a:lnTo>
                  <a:lnTo>
                    <a:pt x="1838" y="475"/>
                  </a:lnTo>
                  <a:lnTo>
                    <a:pt x="1841" y="480"/>
                  </a:lnTo>
                  <a:lnTo>
                    <a:pt x="1851" y="485"/>
                  </a:lnTo>
                  <a:lnTo>
                    <a:pt x="1871" y="490"/>
                  </a:lnTo>
                  <a:lnTo>
                    <a:pt x="1874" y="489"/>
                  </a:lnTo>
                  <a:lnTo>
                    <a:pt x="1881" y="485"/>
                  </a:lnTo>
                  <a:lnTo>
                    <a:pt x="1884" y="502"/>
                  </a:lnTo>
                  <a:lnTo>
                    <a:pt x="1888" y="511"/>
                  </a:lnTo>
                  <a:lnTo>
                    <a:pt x="1893" y="515"/>
                  </a:lnTo>
                  <a:lnTo>
                    <a:pt x="1903" y="512"/>
                  </a:lnTo>
                  <a:lnTo>
                    <a:pt x="1911" y="517"/>
                  </a:lnTo>
                  <a:lnTo>
                    <a:pt x="1920" y="518"/>
                  </a:lnTo>
                  <a:lnTo>
                    <a:pt x="1925" y="527"/>
                  </a:lnTo>
                  <a:lnTo>
                    <a:pt x="1931" y="533"/>
                  </a:lnTo>
                  <a:lnTo>
                    <a:pt x="1937" y="529"/>
                  </a:lnTo>
                  <a:lnTo>
                    <a:pt x="1942" y="533"/>
                  </a:lnTo>
                  <a:lnTo>
                    <a:pt x="1954" y="540"/>
                  </a:lnTo>
                  <a:lnTo>
                    <a:pt x="1958" y="545"/>
                  </a:lnTo>
                  <a:lnTo>
                    <a:pt x="1960" y="556"/>
                  </a:lnTo>
                  <a:lnTo>
                    <a:pt x="1953" y="554"/>
                  </a:lnTo>
                  <a:lnTo>
                    <a:pt x="1952" y="566"/>
                  </a:lnTo>
                  <a:lnTo>
                    <a:pt x="1958" y="572"/>
                  </a:lnTo>
                  <a:lnTo>
                    <a:pt x="1968" y="574"/>
                  </a:lnTo>
                  <a:lnTo>
                    <a:pt x="1970" y="580"/>
                  </a:lnTo>
                  <a:lnTo>
                    <a:pt x="1978" y="588"/>
                  </a:lnTo>
                  <a:lnTo>
                    <a:pt x="1980" y="597"/>
                  </a:lnTo>
                  <a:lnTo>
                    <a:pt x="1983" y="603"/>
                  </a:lnTo>
                  <a:lnTo>
                    <a:pt x="1985" y="610"/>
                  </a:lnTo>
                  <a:lnTo>
                    <a:pt x="1992" y="612"/>
                  </a:lnTo>
                  <a:lnTo>
                    <a:pt x="1994" y="619"/>
                  </a:lnTo>
                  <a:lnTo>
                    <a:pt x="1994" y="645"/>
                  </a:lnTo>
                  <a:lnTo>
                    <a:pt x="1996" y="651"/>
                  </a:lnTo>
                  <a:lnTo>
                    <a:pt x="1997" y="658"/>
                  </a:lnTo>
                  <a:lnTo>
                    <a:pt x="2002" y="662"/>
                  </a:lnTo>
                  <a:lnTo>
                    <a:pt x="2005" y="671"/>
                  </a:lnTo>
                  <a:lnTo>
                    <a:pt x="2007" y="672"/>
                  </a:lnTo>
                  <a:lnTo>
                    <a:pt x="2011" y="669"/>
                  </a:lnTo>
                  <a:lnTo>
                    <a:pt x="2017" y="669"/>
                  </a:lnTo>
                  <a:lnTo>
                    <a:pt x="2017" y="655"/>
                  </a:lnTo>
                  <a:lnTo>
                    <a:pt x="2023" y="650"/>
                  </a:lnTo>
                  <a:lnTo>
                    <a:pt x="2027" y="660"/>
                  </a:lnTo>
                  <a:lnTo>
                    <a:pt x="2032" y="665"/>
                  </a:lnTo>
                  <a:lnTo>
                    <a:pt x="2043" y="669"/>
                  </a:lnTo>
                  <a:lnTo>
                    <a:pt x="2051" y="676"/>
                  </a:lnTo>
                  <a:lnTo>
                    <a:pt x="2054" y="661"/>
                  </a:lnTo>
                  <a:lnTo>
                    <a:pt x="2057" y="665"/>
                  </a:lnTo>
                  <a:lnTo>
                    <a:pt x="2059" y="671"/>
                  </a:lnTo>
                  <a:lnTo>
                    <a:pt x="2061" y="674"/>
                  </a:lnTo>
                  <a:lnTo>
                    <a:pt x="2065" y="690"/>
                  </a:lnTo>
                  <a:lnTo>
                    <a:pt x="2065" y="720"/>
                  </a:lnTo>
                  <a:lnTo>
                    <a:pt x="2068" y="733"/>
                  </a:lnTo>
                  <a:lnTo>
                    <a:pt x="2077" y="739"/>
                  </a:lnTo>
                  <a:lnTo>
                    <a:pt x="2083" y="748"/>
                  </a:lnTo>
                  <a:lnTo>
                    <a:pt x="2098" y="760"/>
                  </a:lnTo>
                  <a:lnTo>
                    <a:pt x="2110" y="760"/>
                  </a:lnTo>
                  <a:lnTo>
                    <a:pt x="2118" y="766"/>
                  </a:lnTo>
                  <a:lnTo>
                    <a:pt x="2124" y="774"/>
                  </a:lnTo>
                  <a:lnTo>
                    <a:pt x="2130" y="785"/>
                  </a:lnTo>
                  <a:lnTo>
                    <a:pt x="2132" y="791"/>
                  </a:lnTo>
                  <a:lnTo>
                    <a:pt x="2141" y="800"/>
                  </a:lnTo>
                  <a:lnTo>
                    <a:pt x="2151" y="802"/>
                  </a:lnTo>
                  <a:lnTo>
                    <a:pt x="2151" y="806"/>
                  </a:lnTo>
                  <a:lnTo>
                    <a:pt x="2163" y="824"/>
                  </a:lnTo>
                  <a:lnTo>
                    <a:pt x="2162" y="830"/>
                  </a:lnTo>
                  <a:lnTo>
                    <a:pt x="2173" y="835"/>
                  </a:lnTo>
                  <a:lnTo>
                    <a:pt x="2177" y="844"/>
                  </a:lnTo>
                  <a:lnTo>
                    <a:pt x="2178" y="862"/>
                  </a:lnTo>
                  <a:lnTo>
                    <a:pt x="2184" y="872"/>
                  </a:lnTo>
                  <a:lnTo>
                    <a:pt x="2186" y="876"/>
                  </a:lnTo>
                  <a:lnTo>
                    <a:pt x="2190" y="871"/>
                  </a:lnTo>
                  <a:lnTo>
                    <a:pt x="2191" y="886"/>
                  </a:lnTo>
                  <a:lnTo>
                    <a:pt x="2189" y="900"/>
                  </a:lnTo>
                  <a:lnTo>
                    <a:pt x="2191" y="911"/>
                  </a:lnTo>
                  <a:lnTo>
                    <a:pt x="2194" y="938"/>
                  </a:lnTo>
                  <a:lnTo>
                    <a:pt x="2197" y="948"/>
                  </a:lnTo>
                  <a:lnTo>
                    <a:pt x="2193" y="945"/>
                  </a:lnTo>
                  <a:lnTo>
                    <a:pt x="2191" y="952"/>
                  </a:lnTo>
                  <a:lnTo>
                    <a:pt x="2193" y="956"/>
                  </a:lnTo>
                  <a:lnTo>
                    <a:pt x="2194" y="963"/>
                  </a:lnTo>
                  <a:lnTo>
                    <a:pt x="2197" y="967"/>
                  </a:lnTo>
                  <a:lnTo>
                    <a:pt x="2200" y="979"/>
                  </a:lnTo>
                  <a:lnTo>
                    <a:pt x="2207" y="995"/>
                  </a:lnTo>
                  <a:lnTo>
                    <a:pt x="2216" y="1023"/>
                  </a:lnTo>
                  <a:lnTo>
                    <a:pt x="2217" y="1050"/>
                  </a:lnTo>
                  <a:lnTo>
                    <a:pt x="2215" y="1066"/>
                  </a:lnTo>
                  <a:lnTo>
                    <a:pt x="2211" y="1074"/>
                  </a:lnTo>
                  <a:lnTo>
                    <a:pt x="2206" y="1090"/>
                  </a:lnTo>
                  <a:lnTo>
                    <a:pt x="2204" y="1110"/>
                  </a:lnTo>
                  <a:lnTo>
                    <a:pt x="2199" y="1142"/>
                  </a:lnTo>
                  <a:lnTo>
                    <a:pt x="2196" y="1145"/>
                  </a:lnTo>
                  <a:lnTo>
                    <a:pt x="2189" y="1164"/>
                  </a:lnTo>
                  <a:lnTo>
                    <a:pt x="2188" y="1182"/>
                  </a:lnTo>
                  <a:lnTo>
                    <a:pt x="2190" y="1201"/>
                  </a:lnTo>
                  <a:lnTo>
                    <a:pt x="2186" y="1207"/>
                  </a:lnTo>
                  <a:lnTo>
                    <a:pt x="2186" y="1214"/>
                  </a:lnTo>
                  <a:lnTo>
                    <a:pt x="2172" y="1252"/>
                  </a:lnTo>
                  <a:lnTo>
                    <a:pt x="2167" y="1258"/>
                  </a:lnTo>
                  <a:lnTo>
                    <a:pt x="2162" y="1266"/>
                  </a:lnTo>
                  <a:lnTo>
                    <a:pt x="2156" y="1273"/>
                  </a:lnTo>
                  <a:lnTo>
                    <a:pt x="2156" y="1280"/>
                  </a:lnTo>
                  <a:lnTo>
                    <a:pt x="2158" y="1285"/>
                  </a:lnTo>
                  <a:lnTo>
                    <a:pt x="2153" y="1291"/>
                  </a:lnTo>
                  <a:lnTo>
                    <a:pt x="2145" y="1302"/>
                  </a:lnTo>
                  <a:lnTo>
                    <a:pt x="2137" y="1302"/>
                  </a:lnTo>
                  <a:lnTo>
                    <a:pt x="2135" y="1306"/>
                  </a:lnTo>
                  <a:lnTo>
                    <a:pt x="2141" y="1308"/>
                  </a:lnTo>
                  <a:lnTo>
                    <a:pt x="2130" y="1312"/>
                  </a:lnTo>
                  <a:lnTo>
                    <a:pt x="2123" y="1316"/>
                  </a:lnTo>
                  <a:lnTo>
                    <a:pt x="2120" y="1323"/>
                  </a:lnTo>
                  <a:lnTo>
                    <a:pt x="2114" y="1331"/>
                  </a:lnTo>
                  <a:lnTo>
                    <a:pt x="2108" y="1346"/>
                  </a:lnTo>
                  <a:lnTo>
                    <a:pt x="2100" y="1357"/>
                  </a:lnTo>
                  <a:lnTo>
                    <a:pt x="2094" y="1359"/>
                  </a:lnTo>
                  <a:lnTo>
                    <a:pt x="2091" y="1360"/>
                  </a:lnTo>
                  <a:lnTo>
                    <a:pt x="2089" y="1365"/>
                  </a:lnTo>
                  <a:lnTo>
                    <a:pt x="2097" y="1367"/>
                  </a:lnTo>
                  <a:lnTo>
                    <a:pt x="2096" y="1379"/>
                  </a:lnTo>
                  <a:lnTo>
                    <a:pt x="2091" y="1392"/>
                  </a:lnTo>
                  <a:lnTo>
                    <a:pt x="2088" y="1392"/>
                  </a:lnTo>
                  <a:lnTo>
                    <a:pt x="2087" y="1400"/>
                  </a:lnTo>
                  <a:lnTo>
                    <a:pt x="2078" y="1411"/>
                  </a:lnTo>
                  <a:lnTo>
                    <a:pt x="2065" y="1458"/>
                  </a:lnTo>
                  <a:lnTo>
                    <a:pt x="2065" y="1468"/>
                  </a:lnTo>
                  <a:lnTo>
                    <a:pt x="2056" y="1462"/>
                  </a:lnTo>
                  <a:lnTo>
                    <a:pt x="2049" y="1481"/>
                  </a:lnTo>
                  <a:lnTo>
                    <a:pt x="2044" y="1487"/>
                  </a:lnTo>
                  <a:lnTo>
                    <a:pt x="2041" y="1497"/>
                  </a:lnTo>
                  <a:lnTo>
                    <a:pt x="2038" y="1500"/>
                  </a:lnTo>
                  <a:lnTo>
                    <a:pt x="2034" y="1506"/>
                  </a:lnTo>
                  <a:lnTo>
                    <a:pt x="2033" y="1521"/>
                  </a:lnTo>
                  <a:lnTo>
                    <a:pt x="2029" y="1538"/>
                  </a:lnTo>
                  <a:lnTo>
                    <a:pt x="2033" y="1546"/>
                  </a:lnTo>
                  <a:lnTo>
                    <a:pt x="2030" y="1550"/>
                  </a:lnTo>
                  <a:lnTo>
                    <a:pt x="2029" y="1562"/>
                  </a:lnTo>
                  <a:lnTo>
                    <a:pt x="2023" y="1577"/>
                  </a:lnTo>
                  <a:lnTo>
                    <a:pt x="2021" y="1587"/>
                  </a:lnTo>
                  <a:lnTo>
                    <a:pt x="2021" y="1593"/>
                  </a:lnTo>
                  <a:lnTo>
                    <a:pt x="2024" y="1603"/>
                  </a:lnTo>
                  <a:lnTo>
                    <a:pt x="2024" y="1613"/>
                  </a:lnTo>
                  <a:lnTo>
                    <a:pt x="2023" y="1621"/>
                  </a:lnTo>
                  <a:lnTo>
                    <a:pt x="2021" y="1629"/>
                  </a:lnTo>
                  <a:lnTo>
                    <a:pt x="2012" y="1624"/>
                  </a:lnTo>
                  <a:lnTo>
                    <a:pt x="2008" y="1625"/>
                  </a:lnTo>
                  <a:lnTo>
                    <a:pt x="2007" y="1637"/>
                  </a:lnTo>
                  <a:lnTo>
                    <a:pt x="1987" y="1643"/>
                  </a:lnTo>
                  <a:lnTo>
                    <a:pt x="1932" y="1645"/>
                  </a:lnTo>
                  <a:lnTo>
                    <a:pt x="1920" y="1648"/>
                  </a:lnTo>
                  <a:lnTo>
                    <a:pt x="1898" y="1661"/>
                  </a:lnTo>
                  <a:lnTo>
                    <a:pt x="1888" y="1669"/>
                  </a:lnTo>
                  <a:lnTo>
                    <a:pt x="1874" y="1678"/>
                  </a:lnTo>
                  <a:lnTo>
                    <a:pt x="1868" y="1685"/>
                  </a:lnTo>
                  <a:lnTo>
                    <a:pt x="1866" y="1691"/>
                  </a:lnTo>
                  <a:lnTo>
                    <a:pt x="1854" y="1699"/>
                  </a:lnTo>
                  <a:lnTo>
                    <a:pt x="1847" y="1705"/>
                  </a:lnTo>
                  <a:lnTo>
                    <a:pt x="1844" y="1701"/>
                  </a:lnTo>
                  <a:lnTo>
                    <a:pt x="1830" y="1705"/>
                  </a:lnTo>
                  <a:lnTo>
                    <a:pt x="1823" y="1705"/>
                  </a:lnTo>
                  <a:lnTo>
                    <a:pt x="1819" y="1706"/>
                  </a:lnTo>
                  <a:lnTo>
                    <a:pt x="1818" y="1715"/>
                  </a:lnTo>
                  <a:lnTo>
                    <a:pt x="1822" y="1720"/>
                  </a:lnTo>
                  <a:lnTo>
                    <a:pt x="1825" y="1713"/>
                  </a:lnTo>
                  <a:lnTo>
                    <a:pt x="1831" y="1709"/>
                  </a:lnTo>
                  <a:lnTo>
                    <a:pt x="1836" y="1709"/>
                  </a:lnTo>
                  <a:lnTo>
                    <a:pt x="1833" y="1720"/>
                  </a:lnTo>
                  <a:lnTo>
                    <a:pt x="1831" y="1729"/>
                  </a:lnTo>
                  <a:lnTo>
                    <a:pt x="1826" y="1736"/>
                  </a:lnTo>
                  <a:lnTo>
                    <a:pt x="1813" y="1717"/>
                  </a:lnTo>
                  <a:lnTo>
                    <a:pt x="1808" y="1717"/>
                  </a:lnTo>
                  <a:lnTo>
                    <a:pt x="1799" y="1713"/>
                  </a:lnTo>
                  <a:lnTo>
                    <a:pt x="1796" y="1704"/>
                  </a:lnTo>
                  <a:lnTo>
                    <a:pt x="1785" y="1704"/>
                  </a:lnTo>
                  <a:lnTo>
                    <a:pt x="1777" y="1696"/>
                  </a:lnTo>
                  <a:lnTo>
                    <a:pt x="1776" y="1690"/>
                  </a:lnTo>
                  <a:lnTo>
                    <a:pt x="1779" y="1679"/>
                  </a:lnTo>
                  <a:lnTo>
                    <a:pt x="1772" y="1673"/>
                  </a:lnTo>
                  <a:lnTo>
                    <a:pt x="1760" y="1682"/>
                  </a:lnTo>
                  <a:lnTo>
                    <a:pt x="1750" y="1685"/>
                  </a:lnTo>
                  <a:lnTo>
                    <a:pt x="1739" y="1682"/>
                  </a:lnTo>
                  <a:lnTo>
                    <a:pt x="1736" y="1675"/>
                  </a:lnTo>
                  <a:lnTo>
                    <a:pt x="1749" y="1675"/>
                  </a:lnTo>
                  <a:lnTo>
                    <a:pt x="1752" y="1666"/>
                  </a:lnTo>
                  <a:lnTo>
                    <a:pt x="1750" y="1652"/>
                  </a:lnTo>
                  <a:lnTo>
                    <a:pt x="1741" y="1647"/>
                  </a:lnTo>
                  <a:lnTo>
                    <a:pt x="1725" y="1659"/>
                  </a:lnTo>
                  <a:lnTo>
                    <a:pt x="1715" y="1661"/>
                  </a:lnTo>
                  <a:lnTo>
                    <a:pt x="1728" y="1669"/>
                  </a:lnTo>
                  <a:lnTo>
                    <a:pt x="1729" y="1672"/>
                  </a:lnTo>
                  <a:lnTo>
                    <a:pt x="1721" y="1673"/>
                  </a:lnTo>
                  <a:lnTo>
                    <a:pt x="1710" y="1678"/>
                  </a:lnTo>
                  <a:lnTo>
                    <a:pt x="1699" y="1686"/>
                  </a:lnTo>
                  <a:lnTo>
                    <a:pt x="1690" y="1701"/>
                  </a:lnTo>
                  <a:lnTo>
                    <a:pt x="1672" y="1710"/>
                  </a:lnTo>
                  <a:lnTo>
                    <a:pt x="1658" y="1713"/>
                  </a:lnTo>
                  <a:lnTo>
                    <a:pt x="1655" y="1709"/>
                  </a:lnTo>
                  <a:lnTo>
                    <a:pt x="1635" y="1699"/>
                  </a:lnTo>
                  <a:lnTo>
                    <a:pt x="1616" y="1686"/>
                  </a:lnTo>
                  <a:lnTo>
                    <a:pt x="1607" y="1683"/>
                  </a:lnTo>
                  <a:lnTo>
                    <a:pt x="1593" y="1682"/>
                  </a:lnTo>
                  <a:lnTo>
                    <a:pt x="1572" y="1674"/>
                  </a:lnTo>
                  <a:lnTo>
                    <a:pt x="1564" y="1675"/>
                  </a:lnTo>
                  <a:lnTo>
                    <a:pt x="1555" y="1682"/>
                  </a:lnTo>
                  <a:lnTo>
                    <a:pt x="1548" y="1671"/>
                  </a:lnTo>
                  <a:lnTo>
                    <a:pt x="1529" y="1659"/>
                  </a:lnTo>
                  <a:lnTo>
                    <a:pt x="1511" y="1658"/>
                  </a:lnTo>
                  <a:lnTo>
                    <a:pt x="1496" y="1650"/>
                  </a:lnTo>
                  <a:lnTo>
                    <a:pt x="1486" y="1639"/>
                  </a:lnTo>
                  <a:lnTo>
                    <a:pt x="1481" y="1625"/>
                  </a:lnTo>
                  <a:lnTo>
                    <a:pt x="1470" y="1618"/>
                  </a:lnTo>
                  <a:lnTo>
                    <a:pt x="1458" y="1588"/>
                  </a:lnTo>
                  <a:lnTo>
                    <a:pt x="1457" y="1582"/>
                  </a:lnTo>
                  <a:lnTo>
                    <a:pt x="1462" y="1572"/>
                  </a:lnTo>
                  <a:lnTo>
                    <a:pt x="1463" y="1559"/>
                  </a:lnTo>
                  <a:lnTo>
                    <a:pt x="1453" y="1530"/>
                  </a:lnTo>
                  <a:lnTo>
                    <a:pt x="1430" y="1500"/>
                  </a:lnTo>
                  <a:lnTo>
                    <a:pt x="1437" y="1483"/>
                  </a:lnTo>
                  <a:lnTo>
                    <a:pt x="1436" y="1480"/>
                  </a:lnTo>
                  <a:lnTo>
                    <a:pt x="1421" y="1481"/>
                  </a:lnTo>
                  <a:lnTo>
                    <a:pt x="1406" y="1490"/>
                  </a:lnTo>
                  <a:lnTo>
                    <a:pt x="1389" y="1496"/>
                  </a:lnTo>
                  <a:lnTo>
                    <a:pt x="1379" y="1497"/>
                  </a:lnTo>
                  <a:lnTo>
                    <a:pt x="1372" y="1495"/>
                  </a:lnTo>
                  <a:lnTo>
                    <a:pt x="1379" y="1484"/>
                  </a:lnTo>
                  <a:lnTo>
                    <a:pt x="1387" y="1468"/>
                  </a:lnTo>
                  <a:lnTo>
                    <a:pt x="1390" y="1453"/>
                  </a:lnTo>
                  <a:lnTo>
                    <a:pt x="1390" y="1436"/>
                  </a:lnTo>
                  <a:lnTo>
                    <a:pt x="1384" y="1419"/>
                  </a:lnTo>
                  <a:lnTo>
                    <a:pt x="1376" y="1406"/>
                  </a:lnTo>
                  <a:lnTo>
                    <a:pt x="1368" y="1400"/>
                  </a:lnTo>
                  <a:lnTo>
                    <a:pt x="1356" y="1424"/>
                  </a:lnTo>
                  <a:lnTo>
                    <a:pt x="1356" y="1436"/>
                  </a:lnTo>
                  <a:lnTo>
                    <a:pt x="1352" y="1448"/>
                  </a:lnTo>
                  <a:lnTo>
                    <a:pt x="1350" y="1460"/>
                  </a:lnTo>
                  <a:lnTo>
                    <a:pt x="1349" y="1463"/>
                  </a:lnTo>
                  <a:lnTo>
                    <a:pt x="1340" y="1462"/>
                  </a:lnTo>
                  <a:lnTo>
                    <a:pt x="1329" y="1467"/>
                  </a:lnTo>
                  <a:lnTo>
                    <a:pt x="1317" y="1467"/>
                  </a:lnTo>
                  <a:lnTo>
                    <a:pt x="1307" y="1473"/>
                  </a:lnTo>
                  <a:lnTo>
                    <a:pt x="1301" y="1467"/>
                  </a:lnTo>
                  <a:lnTo>
                    <a:pt x="1306" y="1448"/>
                  </a:lnTo>
                  <a:lnTo>
                    <a:pt x="1319" y="1449"/>
                  </a:lnTo>
                  <a:lnTo>
                    <a:pt x="1330" y="1443"/>
                  </a:lnTo>
                  <a:lnTo>
                    <a:pt x="1334" y="1429"/>
                  </a:lnTo>
                  <a:lnTo>
                    <a:pt x="1335" y="1417"/>
                  </a:lnTo>
                  <a:lnTo>
                    <a:pt x="1333" y="1415"/>
                  </a:lnTo>
                  <a:lnTo>
                    <a:pt x="1333" y="1411"/>
                  </a:lnTo>
                  <a:lnTo>
                    <a:pt x="1334" y="1405"/>
                  </a:lnTo>
                  <a:lnTo>
                    <a:pt x="1334" y="1397"/>
                  </a:lnTo>
                  <a:lnTo>
                    <a:pt x="1339" y="1384"/>
                  </a:lnTo>
                  <a:lnTo>
                    <a:pt x="1345" y="1368"/>
                  </a:lnTo>
                  <a:lnTo>
                    <a:pt x="1351" y="1365"/>
                  </a:lnTo>
                  <a:lnTo>
                    <a:pt x="1357" y="1355"/>
                  </a:lnTo>
                  <a:lnTo>
                    <a:pt x="1357" y="1330"/>
                  </a:lnTo>
                  <a:lnTo>
                    <a:pt x="1363" y="1331"/>
                  </a:lnTo>
                  <a:lnTo>
                    <a:pt x="1362" y="1324"/>
                  </a:lnTo>
                  <a:lnTo>
                    <a:pt x="1358" y="1317"/>
                  </a:lnTo>
                  <a:lnTo>
                    <a:pt x="1358" y="1307"/>
                  </a:lnTo>
                  <a:lnTo>
                    <a:pt x="1355" y="1304"/>
                  </a:lnTo>
                  <a:lnTo>
                    <a:pt x="1355" y="1293"/>
                  </a:lnTo>
                  <a:lnTo>
                    <a:pt x="1350" y="1288"/>
                  </a:lnTo>
                  <a:lnTo>
                    <a:pt x="1347" y="1297"/>
                  </a:lnTo>
                  <a:lnTo>
                    <a:pt x="1347" y="1317"/>
                  </a:lnTo>
                  <a:lnTo>
                    <a:pt x="1342" y="1318"/>
                  </a:lnTo>
                  <a:lnTo>
                    <a:pt x="1335" y="1330"/>
                  </a:lnTo>
                  <a:lnTo>
                    <a:pt x="1330" y="1341"/>
                  </a:lnTo>
                  <a:lnTo>
                    <a:pt x="1324" y="1354"/>
                  </a:lnTo>
                  <a:lnTo>
                    <a:pt x="1323" y="1360"/>
                  </a:lnTo>
                  <a:lnTo>
                    <a:pt x="1318" y="1368"/>
                  </a:lnTo>
                  <a:lnTo>
                    <a:pt x="1307" y="1367"/>
                  </a:lnTo>
                  <a:lnTo>
                    <a:pt x="1302" y="1370"/>
                  </a:lnTo>
                  <a:lnTo>
                    <a:pt x="1301" y="1374"/>
                  </a:lnTo>
                  <a:lnTo>
                    <a:pt x="1287" y="1382"/>
                  </a:lnTo>
                  <a:lnTo>
                    <a:pt x="1282" y="1388"/>
                  </a:lnTo>
                  <a:lnTo>
                    <a:pt x="1275" y="1390"/>
                  </a:lnTo>
                  <a:lnTo>
                    <a:pt x="1269" y="1405"/>
                  </a:lnTo>
                  <a:lnTo>
                    <a:pt x="1259" y="1417"/>
                  </a:lnTo>
                  <a:lnTo>
                    <a:pt x="1249" y="1425"/>
                  </a:lnTo>
                  <a:lnTo>
                    <a:pt x="1245" y="1437"/>
                  </a:lnTo>
                  <a:lnTo>
                    <a:pt x="1252" y="1437"/>
                  </a:lnTo>
                  <a:lnTo>
                    <a:pt x="1252" y="1454"/>
                  </a:lnTo>
                  <a:lnTo>
                    <a:pt x="1245" y="1449"/>
                  </a:lnTo>
                  <a:lnTo>
                    <a:pt x="1238" y="1452"/>
                  </a:lnTo>
                  <a:lnTo>
                    <a:pt x="1229" y="1440"/>
                  </a:lnTo>
                  <a:lnTo>
                    <a:pt x="1220" y="1433"/>
                  </a:lnTo>
                  <a:lnTo>
                    <a:pt x="1214" y="1427"/>
                  </a:lnTo>
                  <a:lnTo>
                    <a:pt x="1205" y="1426"/>
                  </a:lnTo>
                  <a:lnTo>
                    <a:pt x="1205" y="1416"/>
                  </a:lnTo>
                  <a:lnTo>
                    <a:pt x="1221" y="1427"/>
                  </a:lnTo>
                  <a:lnTo>
                    <a:pt x="1222" y="1419"/>
                  </a:lnTo>
                  <a:lnTo>
                    <a:pt x="1220" y="1405"/>
                  </a:lnTo>
                  <a:lnTo>
                    <a:pt x="1214" y="1398"/>
                  </a:lnTo>
                  <a:lnTo>
                    <a:pt x="1211" y="1383"/>
                  </a:lnTo>
                  <a:lnTo>
                    <a:pt x="1204" y="1372"/>
                  </a:lnTo>
                  <a:lnTo>
                    <a:pt x="1195" y="1365"/>
                  </a:lnTo>
                  <a:lnTo>
                    <a:pt x="1190" y="1347"/>
                  </a:lnTo>
                  <a:lnTo>
                    <a:pt x="1186" y="1343"/>
                  </a:lnTo>
                  <a:lnTo>
                    <a:pt x="1183" y="1334"/>
                  </a:lnTo>
                  <a:lnTo>
                    <a:pt x="1177" y="1335"/>
                  </a:lnTo>
                  <a:lnTo>
                    <a:pt x="1166" y="1330"/>
                  </a:lnTo>
                  <a:lnTo>
                    <a:pt x="1156" y="1324"/>
                  </a:lnTo>
                  <a:lnTo>
                    <a:pt x="1150" y="1316"/>
                  </a:lnTo>
                  <a:lnTo>
                    <a:pt x="1150" y="1306"/>
                  </a:lnTo>
                  <a:lnTo>
                    <a:pt x="1155" y="1306"/>
                  </a:lnTo>
                  <a:lnTo>
                    <a:pt x="1156" y="1292"/>
                  </a:lnTo>
                  <a:lnTo>
                    <a:pt x="1135" y="1286"/>
                  </a:lnTo>
                  <a:lnTo>
                    <a:pt x="1114" y="1265"/>
                  </a:lnTo>
                  <a:lnTo>
                    <a:pt x="1108" y="1263"/>
                  </a:lnTo>
                  <a:lnTo>
                    <a:pt x="1110" y="1270"/>
                  </a:lnTo>
                  <a:lnTo>
                    <a:pt x="1100" y="1269"/>
                  </a:lnTo>
                  <a:lnTo>
                    <a:pt x="1091" y="1263"/>
                  </a:lnTo>
                  <a:lnTo>
                    <a:pt x="1069" y="1252"/>
                  </a:lnTo>
                  <a:lnTo>
                    <a:pt x="1062" y="1253"/>
                  </a:lnTo>
                  <a:lnTo>
                    <a:pt x="1054" y="1259"/>
                  </a:lnTo>
                  <a:lnTo>
                    <a:pt x="1051" y="1258"/>
                  </a:lnTo>
                  <a:lnTo>
                    <a:pt x="1045" y="1255"/>
                  </a:lnTo>
                  <a:lnTo>
                    <a:pt x="1017" y="1231"/>
                  </a:lnTo>
                  <a:lnTo>
                    <a:pt x="1006" y="1227"/>
                  </a:lnTo>
                  <a:lnTo>
                    <a:pt x="995" y="1226"/>
                  </a:lnTo>
                  <a:lnTo>
                    <a:pt x="974" y="1225"/>
                  </a:lnTo>
                  <a:lnTo>
                    <a:pt x="941" y="1230"/>
                  </a:lnTo>
                  <a:lnTo>
                    <a:pt x="899" y="1228"/>
                  </a:lnTo>
                  <a:lnTo>
                    <a:pt x="881" y="1228"/>
                  </a:lnTo>
                  <a:lnTo>
                    <a:pt x="840" y="1248"/>
                  </a:lnTo>
                  <a:lnTo>
                    <a:pt x="820" y="1261"/>
                  </a:lnTo>
                  <a:lnTo>
                    <a:pt x="795" y="1263"/>
                  </a:lnTo>
                  <a:lnTo>
                    <a:pt x="779" y="1270"/>
                  </a:lnTo>
                  <a:lnTo>
                    <a:pt x="758" y="1274"/>
                  </a:lnTo>
                  <a:lnTo>
                    <a:pt x="722" y="1273"/>
                  </a:lnTo>
                  <a:lnTo>
                    <a:pt x="710" y="1270"/>
                  </a:lnTo>
                  <a:lnTo>
                    <a:pt x="695" y="1274"/>
                  </a:lnTo>
                  <a:lnTo>
                    <a:pt x="685" y="1282"/>
                  </a:lnTo>
                  <a:lnTo>
                    <a:pt x="658" y="1297"/>
                  </a:lnTo>
                  <a:lnTo>
                    <a:pt x="642" y="1302"/>
                  </a:lnTo>
                  <a:lnTo>
                    <a:pt x="634" y="1309"/>
                  </a:lnTo>
                  <a:lnTo>
                    <a:pt x="625" y="1313"/>
                  </a:lnTo>
                  <a:lnTo>
                    <a:pt x="614" y="1314"/>
                  </a:lnTo>
                  <a:lnTo>
                    <a:pt x="602" y="1320"/>
                  </a:lnTo>
                  <a:lnTo>
                    <a:pt x="596" y="1333"/>
                  </a:lnTo>
                  <a:lnTo>
                    <a:pt x="592" y="1349"/>
                  </a:lnTo>
                  <a:lnTo>
                    <a:pt x="587" y="1354"/>
                  </a:lnTo>
                  <a:lnTo>
                    <a:pt x="581" y="1363"/>
                  </a:lnTo>
                  <a:lnTo>
                    <a:pt x="577" y="1372"/>
                  </a:lnTo>
                  <a:lnTo>
                    <a:pt x="558" y="1377"/>
                  </a:lnTo>
                  <a:lnTo>
                    <a:pt x="549" y="1377"/>
                  </a:lnTo>
                  <a:lnTo>
                    <a:pt x="539" y="1373"/>
                  </a:lnTo>
                  <a:lnTo>
                    <a:pt x="518" y="1376"/>
                  </a:lnTo>
                  <a:lnTo>
                    <a:pt x="496" y="1382"/>
                  </a:lnTo>
                  <a:lnTo>
                    <a:pt x="491" y="1374"/>
                  </a:lnTo>
                  <a:lnTo>
                    <a:pt x="486" y="1372"/>
                  </a:lnTo>
                  <a:lnTo>
                    <a:pt x="480" y="1374"/>
                  </a:lnTo>
                  <a:lnTo>
                    <a:pt x="464" y="1376"/>
                  </a:lnTo>
                  <a:lnTo>
                    <a:pt x="447" y="1372"/>
                  </a:lnTo>
                  <a:lnTo>
                    <a:pt x="435" y="1372"/>
                  </a:lnTo>
                  <a:lnTo>
                    <a:pt x="419" y="1379"/>
                  </a:lnTo>
                  <a:lnTo>
                    <a:pt x="376" y="1378"/>
                  </a:lnTo>
                  <a:lnTo>
                    <a:pt x="365" y="1383"/>
                  </a:lnTo>
                  <a:lnTo>
                    <a:pt x="355" y="1392"/>
                  </a:lnTo>
                  <a:lnTo>
                    <a:pt x="350" y="1399"/>
                  </a:lnTo>
                  <a:lnTo>
                    <a:pt x="352" y="1404"/>
                  </a:lnTo>
                  <a:lnTo>
                    <a:pt x="350" y="1405"/>
                  </a:lnTo>
                  <a:lnTo>
                    <a:pt x="344" y="1411"/>
                  </a:lnTo>
                  <a:lnTo>
                    <a:pt x="333" y="1414"/>
                  </a:lnTo>
                  <a:lnTo>
                    <a:pt x="316" y="1416"/>
                  </a:lnTo>
                  <a:lnTo>
                    <a:pt x="301" y="1426"/>
                  </a:lnTo>
                  <a:lnTo>
                    <a:pt x="292" y="1436"/>
                  </a:lnTo>
                  <a:lnTo>
                    <a:pt x="287" y="1443"/>
                  </a:lnTo>
                  <a:lnTo>
                    <a:pt x="280" y="1449"/>
                  </a:lnTo>
                  <a:lnTo>
                    <a:pt x="271" y="1452"/>
                  </a:lnTo>
                  <a:lnTo>
                    <a:pt x="261" y="1447"/>
                  </a:lnTo>
                  <a:lnTo>
                    <a:pt x="260" y="1458"/>
                  </a:lnTo>
                  <a:lnTo>
                    <a:pt x="253" y="1454"/>
                  </a:lnTo>
                  <a:lnTo>
                    <a:pt x="244" y="1458"/>
                  </a:lnTo>
                  <a:lnTo>
                    <a:pt x="238" y="1451"/>
                  </a:lnTo>
                  <a:lnTo>
                    <a:pt x="205" y="1453"/>
                  </a:lnTo>
                  <a:lnTo>
                    <a:pt x="190" y="1451"/>
                  </a:lnTo>
                  <a:lnTo>
                    <a:pt x="183" y="1443"/>
                  </a:lnTo>
                  <a:lnTo>
                    <a:pt x="174" y="1440"/>
                  </a:lnTo>
                  <a:lnTo>
                    <a:pt x="174" y="1441"/>
                  </a:lnTo>
                  <a:lnTo>
                    <a:pt x="163" y="1440"/>
                  </a:lnTo>
                  <a:lnTo>
                    <a:pt x="148" y="1424"/>
                  </a:lnTo>
                  <a:lnTo>
                    <a:pt x="141" y="1415"/>
                  </a:lnTo>
                  <a:lnTo>
                    <a:pt x="130" y="1405"/>
                  </a:lnTo>
                  <a:lnTo>
                    <a:pt x="120" y="1402"/>
                  </a:lnTo>
                  <a:lnTo>
                    <a:pt x="108" y="1399"/>
                  </a:lnTo>
                  <a:lnTo>
                    <a:pt x="105" y="1370"/>
                  </a:lnTo>
                  <a:lnTo>
                    <a:pt x="107" y="1357"/>
                  </a:lnTo>
                  <a:lnTo>
                    <a:pt x="107" y="1356"/>
                  </a:lnTo>
                  <a:lnTo>
                    <a:pt x="117" y="1360"/>
                  </a:lnTo>
                  <a:lnTo>
                    <a:pt x="125" y="1359"/>
                  </a:lnTo>
                  <a:lnTo>
                    <a:pt x="136" y="1343"/>
                  </a:lnTo>
                  <a:lnTo>
                    <a:pt x="142" y="1328"/>
                  </a:lnTo>
                  <a:lnTo>
                    <a:pt x="142" y="1318"/>
                  </a:lnTo>
                  <a:lnTo>
                    <a:pt x="137" y="1306"/>
                  </a:lnTo>
                  <a:lnTo>
                    <a:pt x="137" y="1291"/>
                  </a:lnTo>
                  <a:lnTo>
                    <a:pt x="139" y="1297"/>
                  </a:lnTo>
                  <a:lnTo>
                    <a:pt x="142" y="1286"/>
                  </a:lnTo>
                  <a:lnTo>
                    <a:pt x="141" y="1265"/>
                  </a:lnTo>
                  <a:lnTo>
                    <a:pt x="144" y="1248"/>
                  </a:lnTo>
                  <a:lnTo>
                    <a:pt x="141" y="1234"/>
                  </a:lnTo>
                  <a:lnTo>
                    <a:pt x="124" y="1196"/>
                  </a:lnTo>
                  <a:lnTo>
                    <a:pt x="121" y="1185"/>
                  </a:lnTo>
                  <a:lnTo>
                    <a:pt x="117" y="1178"/>
                  </a:lnTo>
                  <a:lnTo>
                    <a:pt x="109" y="1168"/>
                  </a:lnTo>
                  <a:lnTo>
                    <a:pt x="103" y="1150"/>
                  </a:lnTo>
                  <a:lnTo>
                    <a:pt x="98" y="1124"/>
                  </a:lnTo>
                  <a:lnTo>
                    <a:pt x="98" y="1092"/>
                  </a:lnTo>
                  <a:lnTo>
                    <a:pt x="94" y="1081"/>
                  </a:lnTo>
                  <a:lnTo>
                    <a:pt x="78" y="1053"/>
                  </a:lnTo>
                  <a:lnTo>
                    <a:pt x="76" y="1039"/>
                  </a:lnTo>
                  <a:lnTo>
                    <a:pt x="66" y="1024"/>
                  </a:lnTo>
                  <a:lnTo>
                    <a:pt x="54" y="1004"/>
                  </a:lnTo>
                  <a:lnTo>
                    <a:pt x="54" y="983"/>
                  </a:lnTo>
                  <a:lnTo>
                    <a:pt x="46" y="965"/>
                  </a:lnTo>
                  <a:lnTo>
                    <a:pt x="40" y="945"/>
                  </a:lnTo>
                  <a:lnTo>
                    <a:pt x="29" y="938"/>
                  </a:lnTo>
                  <a:lnTo>
                    <a:pt x="19" y="927"/>
                  </a:lnTo>
                  <a:lnTo>
                    <a:pt x="13" y="919"/>
                  </a:lnTo>
                  <a:lnTo>
                    <a:pt x="11" y="909"/>
                  </a:lnTo>
                  <a:lnTo>
                    <a:pt x="5" y="905"/>
                  </a:lnTo>
                  <a:lnTo>
                    <a:pt x="0" y="895"/>
                  </a:lnTo>
                  <a:lnTo>
                    <a:pt x="1" y="889"/>
                  </a:lnTo>
                  <a:lnTo>
                    <a:pt x="3" y="894"/>
                  </a:lnTo>
                  <a:lnTo>
                    <a:pt x="8" y="895"/>
                  </a:lnTo>
                  <a:lnTo>
                    <a:pt x="12" y="897"/>
                  </a:lnTo>
                  <a:lnTo>
                    <a:pt x="15" y="904"/>
                  </a:lnTo>
                  <a:lnTo>
                    <a:pt x="16" y="914"/>
                  </a:lnTo>
                  <a:lnTo>
                    <a:pt x="21" y="911"/>
                  </a:lnTo>
                  <a:lnTo>
                    <a:pt x="23" y="918"/>
                  </a:lnTo>
                  <a:lnTo>
                    <a:pt x="31" y="919"/>
                  </a:lnTo>
                  <a:lnTo>
                    <a:pt x="35" y="913"/>
                  </a:lnTo>
                  <a:lnTo>
                    <a:pt x="34" y="904"/>
                  </a:lnTo>
                  <a:lnTo>
                    <a:pt x="26" y="895"/>
                  </a:lnTo>
                  <a:lnTo>
                    <a:pt x="13" y="866"/>
                  </a:lnTo>
                  <a:lnTo>
                    <a:pt x="13" y="856"/>
                  </a:lnTo>
                  <a:lnTo>
                    <a:pt x="17" y="860"/>
                  </a:lnTo>
                  <a:lnTo>
                    <a:pt x="22" y="871"/>
                  </a:lnTo>
                  <a:lnTo>
                    <a:pt x="27" y="894"/>
                  </a:lnTo>
                  <a:lnTo>
                    <a:pt x="35" y="884"/>
                  </a:lnTo>
                  <a:lnTo>
                    <a:pt x="38" y="893"/>
                  </a:lnTo>
                  <a:lnTo>
                    <a:pt x="39" y="904"/>
                  </a:lnTo>
                  <a:lnTo>
                    <a:pt x="46" y="905"/>
                  </a:lnTo>
                  <a:lnTo>
                    <a:pt x="51" y="898"/>
                  </a:lnTo>
                  <a:lnTo>
                    <a:pt x="54" y="886"/>
                  </a:lnTo>
                  <a:lnTo>
                    <a:pt x="53" y="867"/>
                  </a:lnTo>
                  <a:lnTo>
                    <a:pt x="45" y="860"/>
                  </a:lnTo>
                  <a:lnTo>
                    <a:pt x="39" y="848"/>
                  </a:lnTo>
                  <a:lnTo>
                    <a:pt x="37" y="851"/>
                  </a:lnTo>
                  <a:lnTo>
                    <a:pt x="38" y="844"/>
                  </a:lnTo>
                  <a:lnTo>
                    <a:pt x="31" y="832"/>
                  </a:lnTo>
                  <a:lnTo>
                    <a:pt x="23" y="814"/>
                  </a:lnTo>
                  <a:lnTo>
                    <a:pt x="8" y="787"/>
                  </a:lnTo>
                  <a:lnTo>
                    <a:pt x="8" y="758"/>
                  </a:lnTo>
                  <a:lnTo>
                    <a:pt x="13" y="748"/>
                  </a:lnTo>
                  <a:lnTo>
                    <a:pt x="28" y="733"/>
                  </a:lnTo>
                  <a:lnTo>
                    <a:pt x="29" y="725"/>
                  </a:lnTo>
                  <a:lnTo>
                    <a:pt x="28" y="716"/>
                  </a:lnTo>
                  <a:lnTo>
                    <a:pt x="29" y="695"/>
                  </a:lnTo>
                  <a:lnTo>
                    <a:pt x="22" y="683"/>
                  </a:lnTo>
                  <a:lnTo>
                    <a:pt x="27" y="661"/>
                  </a:lnTo>
                  <a:lnTo>
                    <a:pt x="33" y="652"/>
                  </a:lnTo>
                  <a:lnTo>
                    <a:pt x="39" y="637"/>
                  </a:lnTo>
                  <a:lnTo>
                    <a:pt x="43" y="63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11" name="Freeform 57">
              <a:extLst>
                <a:ext uri="{FF2B5EF4-FFF2-40B4-BE49-F238E27FC236}">
                  <a16:creationId xmlns="" xmlns:a16="http://schemas.microsoft.com/office/drawing/2014/main" id="{C2C3A9D9-83B1-49EF-BDBE-29FD59919D92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8754714" y="4653234"/>
              <a:ext cx="50884" cy="45399"/>
            </a:xfrm>
            <a:custGeom>
              <a:avLst/>
              <a:gdLst/>
              <a:ahLst/>
              <a:cxnLst>
                <a:cxn ang="0">
                  <a:pos x="60" y="71"/>
                </a:cxn>
                <a:cxn ang="0">
                  <a:pos x="39" y="60"/>
                </a:cxn>
                <a:cxn ang="0">
                  <a:pos x="27" y="43"/>
                </a:cxn>
                <a:cxn ang="0">
                  <a:pos x="21" y="38"/>
                </a:cxn>
                <a:cxn ang="0">
                  <a:pos x="16" y="26"/>
                </a:cxn>
                <a:cxn ang="0">
                  <a:pos x="6" y="17"/>
                </a:cxn>
                <a:cxn ang="0">
                  <a:pos x="6" y="9"/>
                </a:cxn>
                <a:cxn ang="0">
                  <a:pos x="0" y="2"/>
                </a:cxn>
                <a:cxn ang="0">
                  <a:pos x="6" y="0"/>
                </a:cxn>
                <a:cxn ang="0">
                  <a:pos x="14" y="5"/>
                </a:cxn>
                <a:cxn ang="0">
                  <a:pos x="19" y="4"/>
                </a:cxn>
                <a:cxn ang="0">
                  <a:pos x="33" y="14"/>
                </a:cxn>
                <a:cxn ang="0">
                  <a:pos x="40" y="16"/>
                </a:cxn>
                <a:cxn ang="0">
                  <a:pos x="41" y="21"/>
                </a:cxn>
                <a:cxn ang="0">
                  <a:pos x="45" y="26"/>
                </a:cxn>
                <a:cxn ang="0">
                  <a:pos x="51" y="26"/>
                </a:cxn>
                <a:cxn ang="0">
                  <a:pos x="59" y="29"/>
                </a:cxn>
                <a:cxn ang="0">
                  <a:pos x="67" y="43"/>
                </a:cxn>
                <a:cxn ang="0">
                  <a:pos x="72" y="47"/>
                </a:cxn>
                <a:cxn ang="0">
                  <a:pos x="75" y="57"/>
                </a:cxn>
                <a:cxn ang="0">
                  <a:pos x="78" y="58"/>
                </a:cxn>
                <a:cxn ang="0">
                  <a:pos x="82" y="63"/>
                </a:cxn>
                <a:cxn ang="0">
                  <a:pos x="89" y="68"/>
                </a:cxn>
                <a:cxn ang="0">
                  <a:pos x="94" y="74"/>
                </a:cxn>
                <a:cxn ang="0">
                  <a:pos x="98" y="75"/>
                </a:cxn>
                <a:cxn ang="0">
                  <a:pos x="100" y="81"/>
                </a:cxn>
                <a:cxn ang="0">
                  <a:pos x="109" y="82"/>
                </a:cxn>
                <a:cxn ang="0">
                  <a:pos x="123" y="86"/>
                </a:cxn>
                <a:cxn ang="0">
                  <a:pos x="141" y="103"/>
                </a:cxn>
                <a:cxn ang="0">
                  <a:pos x="143" y="109"/>
                </a:cxn>
                <a:cxn ang="0">
                  <a:pos x="150" y="108"/>
                </a:cxn>
                <a:cxn ang="0">
                  <a:pos x="157" y="114"/>
                </a:cxn>
                <a:cxn ang="0">
                  <a:pos x="159" y="123"/>
                </a:cxn>
                <a:cxn ang="0">
                  <a:pos x="158" y="125"/>
                </a:cxn>
                <a:cxn ang="0">
                  <a:pos x="153" y="125"/>
                </a:cxn>
                <a:cxn ang="0">
                  <a:pos x="152" y="133"/>
                </a:cxn>
                <a:cxn ang="0">
                  <a:pos x="150" y="131"/>
                </a:cxn>
                <a:cxn ang="0">
                  <a:pos x="147" y="127"/>
                </a:cxn>
                <a:cxn ang="0">
                  <a:pos x="141" y="122"/>
                </a:cxn>
                <a:cxn ang="0">
                  <a:pos x="138" y="119"/>
                </a:cxn>
                <a:cxn ang="0">
                  <a:pos x="130" y="119"/>
                </a:cxn>
                <a:cxn ang="0">
                  <a:pos x="124" y="115"/>
                </a:cxn>
                <a:cxn ang="0">
                  <a:pos x="116" y="115"/>
                </a:cxn>
                <a:cxn ang="0">
                  <a:pos x="114" y="112"/>
                </a:cxn>
                <a:cxn ang="0">
                  <a:pos x="113" y="104"/>
                </a:cxn>
                <a:cxn ang="0">
                  <a:pos x="108" y="104"/>
                </a:cxn>
                <a:cxn ang="0">
                  <a:pos x="104" y="102"/>
                </a:cxn>
                <a:cxn ang="0">
                  <a:pos x="99" y="102"/>
                </a:cxn>
                <a:cxn ang="0">
                  <a:pos x="98" y="97"/>
                </a:cxn>
                <a:cxn ang="0">
                  <a:pos x="93" y="97"/>
                </a:cxn>
                <a:cxn ang="0">
                  <a:pos x="91" y="95"/>
                </a:cxn>
                <a:cxn ang="0">
                  <a:pos x="84" y="93"/>
                </a:cxn>
                <a:cxn ang="0">
                  <a:pos x="77" y="86"/>
                </a:cxn>
                <a:cxn ang="0">
                  <a:pos x="71" y="86"/>
                </a:cxn>
                <a:cxn ang="0">
                  <a:pos x="66" y="84"/>
                </a:cxn>
                <a:cxn ang="0">
                  <a:pos x="65" y="76"/>
                </a:cxn>
                <a:cxn ang="0">
                  <a:pos x="60" y="71"/>
                </a:cxn>
              </a:cxnLst>
              <a:rect l="0" t="0" r="r" b="b"/>
              <a:pathLst>
                <a:path w="159" h="133">
                  <a:moveTo>
                    <a:pt x="60" y="71"/>
                  </a:moveTo>
                  <a:lnTo>
                    <a:pt x="39" y="60"/>
                  </a:lnTo>
                  <a:lnTo>
                    <a:pt x="27" y="43"/>
                  </a:lnTo>
                  <a:lnTo>
                    <a:pt x="21" y="38"/>
                  </a:lnTo>
                  <a:lnTo>
                    <a:pt x="16" y="26"/>
                  </a:lnTo>
                  <a:lnTo>
                    <a:pt x="6" y="17"/>
                  </a:lnTo>
                  <a:lnTo>
                    <a:pt x="6" y="9"/>
                  </a:lnTo>
                  <a:lnTo>
                    <a:pt x="0" y="2"/>
                  </a:lnTo>
                  <a:lnTo>
                    <a:pt x="6" y="0"/>
                  </a:lnTo>
                  <a:lnTo>
                    <a:pt x="14" y="5"/>
                  </a:lnTo>
                  <a:lnTo>
                    <a:pt x="19" y="4"/>
                  </a:lnTo>
                  <a:lnTo>
                    <a:pt x="33" y="14"/>
                  </a:lnTo>
                  <a:lnTo>
                    <a:pt x="40" y="16"/>
                  </a:lnTo>
                  <a:lnTo>
                    <a:pt x="41" y="21"/>
                  </a:lnTo>
                  <a:lnTo>
                    <a:pt x="45" y="26"/>
                  </a:lnTo>
                  <a:lnTo>
                    <a:pt x="51" y="26"/>
                  </a:lnTo>
                  <a:lnTo>
                    <a:pt x="59" y="29"/>
                  </a:lnTo>
                  <a:lnTo>
                    <a:pt x="67" y="43"/>
                  </a:lnTo>
                  <a:lnTo>
                    <a:pt x="72" y="47"/>
                  </a:lnTo>
                  <a:lnTo>
                    <a:pt x="75" y="57"/>
                  </a:lnTo>
                  <a:lnTo>
                    <a:pt x="78" y="58"/>
                  </a:lnTo>
                  <a:lnTo>
                    <a:pt x="82" y="63"/>
                  </a:lnTo>
                  <a:lnTo>
                    <a:pt x="89" y="68"/>
                  </a:lnTo>
                  <a:lnTo>
                    <a:pt x="94" y="74"/>
                  </a:lnTo>
                  <a:lnTo>
                    <a:pt x="98" y="75"/>
                  </a:lnTo>
                  <a:lnTo>
                    <a:pt x="100" y="81"/>
                  </a:lnTo>
                  <a:lnTo>
                    <a:pt x="109" y="82"/>
                  </a:lnTo>
                  <a:lnTo>
                    <a:pt x="123" y="86"/>
                  </a:lnTo>
                  <a:lnTo>
                    <a:pt x="141" y="103"/>
                  </a:lnTo>
                  <a:lnTo>
                    <a:pt x="143" y="109"/>
                  </a:lnTo>
                  <a:lnTo>
                    <a:pt x="150" y="108"/>
                  </a:lnTo>
                  <a:lnTo>
                    <a:pt x="157" y="114"/>
                  </a:lnTo>
                  <a:lnTo>
                    <a:pt x="159" y="123"/>
                  </a:lnTo>
                  <a:lnTo>
                    <a:pt x="158" y="125"/>
                  </a:lnTo>
                  <a:lnTo>
                    <a:pt x="153" y="125"/>
                  </a:lnTo>
                  <a:lnTo>
                    <a:pt x="152" y="133"/>
                  </a:lnTo>
                  <a:lnTo>
                    <a:pt x="150" y="131"/>
                  </a:lnTo>
                  <a:lnTo>
                    <a:pt x="147" y="127"/>
                  </a:lnTo>
                  <a:lnTo>
                    <a:pt x="141" y="122"/>
                  </a:lnTo>
                  <a:lnTo>
                    <a:pt x="138" y="119"/>
                  </a:lnTo>
                  <a:lnTo>
                    <a:pt x="130" y="119"/>
                  </a:lnTo>
                  <a:lnTo>
                    <a:pt x="124" y="115"/>
                  </a:lnTo>
                  <a:lnTo>
                    <a:pt x="116" y="115"/>
                  </a:lnTo>
                  <a:lnTo>
                    <a:pt x="114" y="112"/>
                  </a:lnTo>
                  <a:lnTo>
                    <a:pt x="113" y="104"/>
                  </a:lnTo>
                  <a:lnTo>
                    <a:pt x="108" y="104"/>
                  </a:lnTo>
                  <a:lnTo>
                    <a:pt x="104" y="102"/>
                  </a:lnTo>
                  <a:lnTo>
                    <a:pt x="99" y="102"/>
                  </a:lnTo>
                  <a:lnTo>
                    <a:pt x="98" y="97"/>
                  </a:lnTo>
                  <a:lnTo>
                    <a:pt x="93" y="97"/>
                  </a:lnTo>
                  <a:lnTo>
                    <a:pt x="91" y="95"/>
                  </a:lnTo>
                  <a:lnTo>
                    <a:pt x="84" y="93"/>
                  </a:lnTo>
                  <a:lnTo>
                    <a:pt x="77" y="86"/>
                  </a:lnTo>
                  <a:lnTo>
                    <a:pt x="71" y="86"/>
                  </a:lnTo>
                  <a:lnTo>
                    <a:pt x="66" y="84"/>
                  </a:lnTo>
                  <a:lnTo>
                    <a:pt x="65" y="76"/>
                  </a:lnTo>
                  <a:lnTo>
                    <a:pt x="60" y="7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12" name="Freeform 58">
              <a:extLst>
                <a:ext uri="{FF2B5EF4-FFF2-40B4-BE49-F238E27FC236}">
                  <a16:creationId xmlns="" xmlns:a16="http://schemas.microsoft.com/office/drawing/2014/main" id="{D58C4C98-2329-4B28-840D-EF6E4E83E9B7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104149" y="3343634"/>
              <a:ext cx="192407" cy="101276"/>
            </a:xfrm>
            <a:custGeom>
              <a:avLst/>
              <a:gdLst/>
              <a:ahLst/>
              <a:cxnLst>
                <a:cxn ang="0">
                  <a:pos x="259" y="238"/>
                </a:cxn>
                <a:cxn ang="0">
                  <a:pos x="303" y="218"/>
                </a:cxn>
                <a:cxn ang="0">
                  <a:pos x="334" y="201"/>
                </a:cxn>
                <a:cxn ang="0">
                  <a:pos x="362" y="217"/>
                </a:cxn>
                <a:cxn ang="0">
                  <a:pos x="401" y="204"/>
                </a:cxn>
                <a:cxn ang="0">
                  <a:pos x="433" y="170"/>
                </a:cxn>
                <a:cxn ang="0">
                  <a:pos x="491" y="159"/>
                </a:cxn>
                <a:cxn ang="0">
                  <a:pos x="550" y="112"/>
                </a:cxn>
                <a:cxn ang="0">
                  <a:pos x="604" y="79"/>
                </a:cxn>
                <a:cxn ang="0">
                  <a:pos x="577" y="56"/>
                </a:cxn>
                <a:cxn ang="0">
                  <a:pos x="530" y="34"/>
                </a:cxn>
                <a:cxn ang="0">
                  <a:pos x="508" y="27"/>
                </a:cxn>
                <a:cxn ang="0">
                  <a:pos x="452" y="24"/>
                </a:cxn>
                <a:cxn ang="0">
                  <a:pos x="421" y="18"/>
                </a:cxn>
                <a:cxn ang="0">
                  <a:pos x="366" y="20"/>
                </a:cxn>
                <a:cxn ang="0">
                  <a:pos x="325" y="23"/>
                </a:cxn>
                <a:cxn ang="0">
                  <a:pos x="294" y="18"/>
                </a:cxn>
                <a:cxn ang="0">
                  <a:pos x="260" y="4"/>
                </a:cxn>
                <a:cxn ang="0">
                  <a:pos x="233" y="18"/>
                </a:cxn>
                <a:cxn ang="0">
                  <a:pos x="224" y="48"/>
                </a:cxn>
                <a:cxn ang="0">
                  <a:pos x="191" y="45"/>
                </a:cxn>
                <a:cxn ang="0">
                  <a:pos x="160" y="34"/>
                </a:cxn>
                <a:cxn ang="0">
                  <a:pos x="129" y="32"/>
                </a:cxn>
                <a:cxn ang="0">
                  <a:pos x="98" y="36"/>
                </a:cxn>
                <a:cxn ang="0">
                  <a:pos x="92" y="58"/>
                </a:cxn>
                <a:cxn ang="0">
                  <a:pos x="106" y="79"/>
                </a:cxn>
                <a:cxn ang="0">
                  <a:pos x="70" y="109"/>
                </a:cxn>
                <a:cxn ang="0">
                  <a:pos x="62" y="129"/>
                </a:cxn>
                <a:cxn ang="0">
                  <a:pos x="84" y="144"/>
                </a:cxn>
                <a:cxn ang="0">
                  <a:pos x="117" y="147"/>
                </a:cxn>
                <a:cxn ang="0">
                  <a:pos x="137" y="131"/>
                </a:cxn>
                <a:cxn ang="0">
                  <a:pos x="156" y="154"/>
                </a:cxn>
                <a:cxn ang="0">
                  <a:pos x="181" y="169"/>
                </a:cxn>
                <a:cxn ang="0">
                  <a:pos x="212" y="175"/>
                </a:cxn>
                <a:cxn ang="0">
                  <a:pos x="187" y="195"/>
                </a:cxn>
                <a:cxn ang="0">
                  <a:pos x="168" y="202"/>
                </a:cxn>
                <a:cxn ang="0">
                  <a:pos x="149" y="213"/>
                </a:cxn>
                <a:cxn ang="0">
                  <a:pos x="111" y="215"/>
                </a:cxn>
                <a:cxn ang="0">
                  <a:pos x="88" y="224"/>
                </a:cxn>
                <a:cxn ang="0">
                  <a:pos x="68" y="236"/>
                </a:cxn>
                <a:cxn ang="0">
                  <a:pos x="30" y="229"/>
                </a:cxn>
                <a:cxn ang="0">
                  <a:pos x="0" y="236"/>
                </a:cxn>
                <a:cxn ang="0">
                  <a:pos x="4" y="267"/>
                </a:cxn>
                <a:cxn ang="0">
                  <a:pos x="36" y="268"/>
                </a:cxn>
                <a:cxn ang="0">
                  <a:pos x="76" y="267"/>
                </a:cxn>
                <a:cxn ang="0">
                  <a:pos x="120" y="265"/>
                </a:cxn>
                <a:cxn ang="0">
                  <a:pos x="140" y="287"/>
                </a:cxn>
                <a:cxn ang="0">
                  <a:pos x="178" y="281"/>
                </a:cxn>
                <a:cxn ang="0">
                  <a:pos x="219" y="278"/>
                </a:cxn>
                <a:cxn ang="0">
                  <a:pos x="251" y="267"/>
                </a:cxn>
              </a:cxnLst>
              <a:rect l="0" t="0" r="r" b="b"/>
              <a:pathLst>
                <a:path w="604" h="288">
                  <a:moveTo>
                    <a:pt x="251" y="267"/>
                  </a:moveTo>
                  <a:lnTo>
                    <a:pt x="250" y="256"/>
                  </a:lnTo>
                  <a:lnTo>
                    <a:pt x="259" y="238"/>
                  </a:lnTo>
                  <a:lnTo>
                    <a:pt x="291" y="223"/>
                  </a:lnTo>
                  <a:lnTo>
                    <a:pt x="296" y="218"/>
                  </a:lnTo>
                  <a:lnTo>
                    <a:pt x="303" y="218"/>
                  </a:lnTo>
                  <a:lnTo>
                    <a:pt x="309" y="203"/>
                  </a:lnTo>
                  <a:lnTo>
                    <a:pt x="319" y="207"/>
                  </a:lnTo>
                  <a:lnTo>
                    <a:pt x="334" y="201"/>
                  </a:lnTo>
                  <a:lnTo>
                    <a:pt x="345" y="202"/>
                  </a:lnTo>
                  <a:lnTo>
                    <a:pt x="351" y="215"/>
                  </a:lnTo>
                  <a:lnTo>
                    <a:pt x="362" y="217"/>
                  </a:lnTo>
                  <a:lnTo>
                    <a:pt x="378" y="213"/>
                  </a:lnTo>
                  <a:lnTo>
                    <a:pt x="388" y="214"/>
                  </a:lnTo>
                  <a:lnTo>
                    <a:pt x="401" y="204"/>
                  </a:lnTo>
                  <a:lnTo>
                    <a:pt x="407" y="186"/>
                  </a:lnTo>
                  <a:lnTo>
                    <a:pt x="416" y="175"/>
                  </a:lnTo>
                  <a:lnTo>
                    <a:pt x="433" y="170"/>
                  </a:lnTo>
                  <a:lnTo>
                    <a:pt x="452" y="169"/>
                  </a:lnTo>
                  <a:lnTo>
                    <a:pt x="479" y="164"/>
                  </a:lnTo>
                  <a:lnTo>
                    <a:pt x="491" y="159"/>
                  </a:lnTo>
                  <a:lnTo>
                    <a:pt x="499" y="145"/>
                  </a:lnTo>
                  <a:lnTo>
                    <a:pt x="514" y="132"/>
                  </a:lnTo>
                  <a:lnTo>
                    <a:pt x="550" y="112"/>
                  </a:lnTo>
                  <a:lnTo>
                    <a:pt x="588" y="100"/>
                  </a:lnTo>
                  <a:lnTo>
                    <a:pt x="598" y="93"/>
                  </a:lnTo>
                  <a:lnTo>
                    <a:pt x="604" y="79"/>
                  </a:lnTo>
                  <a:lnTo>
                    <a:pt x="604" y="69"/>
                  </a:lnTo>
                  <a:lnTo>
                    <a:pt x="597" y="69"/>
                  </a:lnTo>
                  <a:lnTo>
                    <a:pt x="577" y="56"/>
                  </a:lnTo>
                  <a:lnTo>
                    <a:pt x="561" y="53"/>
                  </a:lnTo>
                  <a:lnTo>
                    <a:pt x="546" y="35"/>
                  </a:lnTo>
                  <a:lnTo>
                    <a:pt x="530" y="34"/>
                  </a:lnTo>
                  <a:lnTo>
                    <a:pt x="523" y="31"/>
                  </a:lnTo>
                  <a:lnTo>
                    <a:pt x="514" y="31"/>
                  </a:lnTo>
                  <a:lnTo>
                    <a:pt x="508" y="27"/>
                  </a:lnTo>
                  <a:lnTo>
                    <a:pt x="499" y="26"/>
                  </a:lnTo>
                  <a:lnTo>
                    <a:pt x="475" y="27"/>
                  </a:lnTo>
                  <a:lnTo>
                    <a:pt x="452" y="24"/>
                  </a:lnTo>
                  <a:lnTo>
                    <a:pt x="443" y="24"/>
                  </a:lnTo>
                  <a:lnTo>
                    <a:pt x="428" y="18"/>
                  </a:lnTo>
                  <a:lnTo>
                    <a:pt x="421" y="18"/>
                  </a:lnTo>
                  <a:lnTo>
                    <a:pt x="406" y="24"/>
                  </a:lnTo>
                  <a:lnTo>
                    <a:pt x="374" y="20"/>
                  </a:lnTo>
                  <a:lnTo>
                    <a:pt x="366" y="20"/>
                  </a:lnTo>
                  <a:lnTo>
                    <a:pt x="350" y="24"/>
                  </a:lnTo>
                  <a:lnTo>
                    <a:pt x="334" y="24"/>
                  </a:lnTo>
                  <a:lnTo>
                    <a:pt x="325" y="23"/>
                  </a:lnTo>
                  <a:lnTo>
                    <a:pt x="319" y="18"/>
                  </a:lnTo>
                  <a:lnTo>
                    <a:pt x="310" y="16"/>
                  </a:lnTo>
                  <a:lnTo>
                    <a:pt x="294" y="18"/>
                  </a:lnTo>
                  <a:lnTo>
                    <a:pt x="288" y="12"/>
                  </a:lnTo>
                  <a:lnTo>
                    <a:pt x="267" y="0"/>
                  </a:lnTo>
                  <a:lnTo>
                    <a:pt x="260" y="4"/>
                  </a:lnTo>
                  <a:lnTo>
                    <a:pt x="253" y="5"/>
                  </a:lnTo>
                  <a:lnTo>
                    <a:pt x="245" y="8"/>
                  </a:lnTo>
                  <a:lnTo>
                    <a:pt x="233" y="18"/>
                  </a:lnTo>
                  <a:lnTo>
                    <a:pt x="232" y="26"/>
                  </a:lnTo>
                  <a:lnTo>
                    <a:pt x="227" y="32"/>
                  </a:lnTo>
                  <a:lnTo>
                    <a:pt x="224" y="48"/>
                  </a:lnTo>
                  <a:lnTo>
                    <a:pt x="221" y="56"/>
                  </a:lnTo>
                  <a:lnTo>
                    <a:pt x="205" y="52"/>
                  </a:lnTo>
                  <a:lnTo>
                    <a:pt x="191" y="45"/>
                  </a:lnTo>
                  <a:lnTo>
                    <a:pt x="175" y="40"/>
                  </a:lnTo>
                  <a:lnTo>
                    <a:pt x="169" y="36"/>
                  </a:lnTo>
                  <a:lnTo>
                    <a:pt x="160" y="34"/>
                  </a:lnTo>
                  <a:lnTo>
                    <a:pt x="152" y="34"/>
                  </a:lnTo>
                  <a:lnTo>
                    <a:pt x="137" y="31"/>
                  </a:lnTo>
                  <a:lnTo>
                    <a:pt x="129" y="32"/>
                  </a:lnTo>
                  <a:lnTo>
                    <a:pt x="121" y="30"/>
                  </a:lnTo>
                  <a:lnTo>
                    <a:pt x="105" y="32"/>
                  </a:lnTo>
                  <a:lnTo>
                    <a:pt x="98" y="36"/>
                  </a:lnTo>
                  <a:lnTo>
                    <a:pt x="95" y="43"/>
                  </a:lnTo>
                  <a:lnTo>
                    <a:pt x="97" y="51"/>
                  </a:lnTo>
                  <a:lnTo>
                    <a:pt x="92" y="58"/>
                  </a:lnTo>
                  <a:lnTo>
                    <a:pt x="88" y="66"/>
                  </a:lnTo>
                  <a:lnTo>
                    <a:pt x="105" y="70"/>
                  </a:lnTo>
                  <a:lnTo>
                    <a:pt x="106" y="79"/>
                  </a:lnTo>
                  <a:lnTo>
                    <a:pt x="92" y="85"/>
                  </a:lnTo>
                  <a:lnTo>
                    <a:pt x="82" y="97"/>
                  </a:lnTo>
                  <a:lnTo>
                    <a:pt x="70" y="109"/>
                  </a:lnTo>
                  <a:lnTo>
                    <a:pt x="55" y="118"/>
                  </a:lnTo>
                  <a:lnTo>
                    <a:pt x="54" y="127"/>
                  </a:lnTo>
                  <a:lnTo>
                    <a:pt x="62" y="129"/>
                  </a:lnTo>
                  <a:lnTo>
                    <a:pt x="68" y="134"/>
                  </a:lnTo>
                  <a:lnTo>
                    <a:pt x="76" y="131"/>
                  </a:lnTo>
                  <a:lnTo>
                    <a:pt x="84" y="144"/>
                  </a:lnTo>
                  <a:lnTo>
                    <a:pt x="108" y="154"/>
                  </a:lnTo>
                  <a:lnTo>
                    <a:pt x="115" y="154"/>
                  </a:lnTo>
                  <a:lnTo>
                    <a:pt x="117" y="147"/>
                  </a:lnTo>
                  <a:lnTo>
                    <a:pt x="125" y="142"/>
                  </a:lnTo>
                  <a:lnTo>
                    <a:pt x="130" y="127"/>
                  </a:lnTo>
                  <a:lnTo>
                    <a:pt x="137" y="131"/>
                  </a:lnTo>
                  <a:lnTo>
                    <a:pt x="142" y="137"/>
                  </a:lnTo>
                  <a:lnTo>
                    <a:pt x="142" y="145"/>
                  </a:lnTo>
                  <a:lnTo>
                    <a:pt x="156" y="154"/>
                  </a:lnTo>
                  <a:lnTo>
                    <a:pt x="162" y="159"/>
                  </a:lnTo>
                  <a:lnTo>
                    <a:pt x="170" y="159"/>
                  </a:lnTo>
                  <a:lnTo>
                    <a:pt x="181" y="169"/>
                  </a:lnTo>
                  <a:lnTo>
                    <a:pt x="197" y="174"/>
                  </a:lnTo>
                  <a:lnTo>
                    <a:pt x="205" y="171"/>
                  </a:lnTo>
                  <a:lnTo>
                    <a:pt x="212" y="175"/>
                  </a:lnTo>
                  <a:lnTo>
                    <a:pt x="207" y="182"/>
                  </a:lnTo>
                  <a:lnTo>
                    <a:pt x="191" y="186"/>
                  </a:lnTo>
                  <a:lnTo>
                    <a:pt x="187" y="195"/>
                  </a:lnTo>
                  <a:lnTo>
                    <a:pt x="181" y="198"/>
                  </a:lnTo>
                  <a:lnTo>
                    <a:pt x="173" y="196"/>
                  </a:lnTo>
                  <a:lnTo>
                    <a:pt x="168" y="202"/>
                  </a:lnTo>
                  <a:lnTo>
                    <a:pt x="160" y="202"/>
                  </a:lnTo>
                  <a:lnTo>
                    <a:pt x="153" y="206"/>
                  </a:lnTo>
                  <a:lnTo>
                    <a:pt x="149" y="213"/>
                  </a:lnTo>
                  <a:lnTo>
                    <a:pt x="143" y="218"/>
                  </a:lnTo>
                  <a:lnTo>
                    <a:pt x="127" y="220"/>
                  </a:lnTo>
                  <a:lnTo>
                    <a:pt x="111" y="215"/>
                  </a:lnTo>
                  <a:lnTo>
                    <a:pt x="104" y="214"/>
                  </a:lnTo>
                  <a:lnTo>
                    <a:pt x="92" y="215"/>
                  </a:lnTo>
                  <a:lnTo>
                    <a:pt x="88" y="224"/>
                  </a:lnTo>
                  <a:lnTo>
                    <a:pt x="81" y="226"/>
                  </a:lnTo>
                  <a:lnTo>
                    <a:pt x="76" y="234"/>
                  </a:lnTo>
                  <a:lnTo>
                    <a:pt x="68" y="236"/>
                  </a:lnTo>
                  <a:lnTo>
                    <a:pt x="55" y="228"/>
                  </a:lnTo>
                  <a:lnTo>
                    <a:pt x="46" y="226"/>
                  </a:lnTo>
                  <a:lnTo>
                    <a:pt x="30" y="229"/>
                  </a:lnTo>
                  <a:lnTo>
                    <a:pt x="22" y="226"/>
                  </a:lnTo>
                  <a:lnTo>
                    <a:pt x="15" y="231"/>
                  </a:lnTo>
                  <a:lnTo>
                    <a:pt x="0" y="236"/>
                  </a:lnTo>
                  <a:lnTo>
                    <a:pt x="0" y="245"/>
                  </a:lnTo>
                  <a:lnTo>
                    <a:pt x="0" y="261"/>
                  </a:lnTo>
                  <a:lnTo>
                    <a:pt x="4" y="267"/>
                  </a:lnTo>
                  <a:lnTo>
                    <a:pt x="13" y="267"/>
                  </a:lnTo>
                  <a:lnTo>
                    <a:pt x="20" y="265"/>
                  </a:lnTo>
                  <a:lnTo>
                    <a:pt x="36" y="268"/>
                  </a:lnTo>
                  <a:lnTo>
                    <a:pt x="60" y="265"/>
                  </a:lnTo>
                  <a:lnTo>
                    <a:pt x="68" y="265"/>
                  </a:lnTo>
                  <a:lnTo>
                    <a:pt x="76" y="267"/>
                  </a:lnTo>
                  <a:lnTo>
                    <a:pt x="81" y="273"/>
                  </a:lnTo>
                  <a:lnTo>
                    <a:pt x="89" y="274"/>
                  </a:lnTo>
                  <a:lnTo>
                    <a:pt x="120" y="265"/>
                  </a:lnTo>
                  <a:lnTo>
                    <a:pt x="127" y="269"/>
                  </a:lnTo>
                  <a:lnTo>
                    <a:pt x="135" y="271"/>
                  </a:lnTo>
                  <a:lnTo>
                    <a:pt x="140" y="287"/>
                  </a:lnTo>
                  <a:lnTo>
                    <a:pt x="156" y="285"/>
                  </a:lnTo>
                  <a:lnTo>
                    <a:pt x="163" y="288"/>
                  </a:lnTo>
                  <a:lnTo>
                    <a:pt x="178" y="281"/>
                  </a:lnTo>
                  <a:lnTo>
                    <a:pt x="194" y="278"/>
                  </a:lnTo>
                  <a:lnTo>
                    <a:pt x="210" y="281"/>
                  </a:lnTo>
                  <a:lnTo>
                    <a:pt x="219" y="278"/>
                  </a:lnTo>
                  <a:lnTo>
                    <a:pt x="229" y="279"/>
                  </a:lnTo>
                  <a:lnTo>
                    <a:pt x="232" y="265"/>
                  </a:lnTo>
                  <a:lnTo>
                    <a:pt x="251" y="26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13" name="Freeform 59">
              <a:extLst>
                <a:ext uri="{FF2B5EF4-FFF2-40B4-BE49-F238E27FC236}">
                  <a16:creationId xmlns="" xmlns:a16="http://schemas.microsoft.com/office/drawing/2014/main" id="{4C955995-23D5-47DF-89CB-DB5487B06199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072346" y="3399510"/>
              <a:ext cx="131982" cy="108260"/>
            </a:xfrm>
            <a:custGeom>
              <a:avLst/>
              <a:gdLst/>
              <a:ahLst/>
              <a:cxnLst>
                <a:cxn ang="0">
                  <a:pos x="45" y="286"/>
                </a:cxn>
                <a:cxn ang="0">
                  <a:pos x="72" y="273"/>
                </a:cxn>
                <a:cxn ang="0">
                  <a:pos x="89" y="269"/>
                </a:cxn>
                <a:cxn ang="0">
                  <a:pos x="112" y="274"/>
                </a:cxn>
                <a:cxn ang="0">
                  <a:pos x="118" y="246"/>
                </a:cxn>
                <a:cxn ang="0">
                  <a:pos x="145" y="252"/>
                </a:cxn>
                <a:cxn ang="0">
                  <a:pos x="160" y="238"/>
                </a:cxn>
                <a:cxn ang="0">
                  <a:pos x="176" y="198"/>
                </a:cxn>
                <a:cxn ang="0">
                  <a:pos x="190" y="190"/>
                </a:cxn>
                <a:cxn ang="0">
                  <a:pos x="217" y="207"/>
                </a:cxn>
                <a:cxn ang="0">
                  <a:pos x="219" y="225"/>
                </a:cxn>
                <a:cxn ang="0">
                  <a:pos x="230" y="231"/>
                </a:cxn>
                <a:cxn ang="0">
                  <a:pos x="226" y="254"/>
                </a:cxn>
                <a:cxn ang="0">
                  <a:pos x="224" y="287"/>
                </a:cxn>
                <a:cxn ang="0">
                  <a:pos x="241" y="312"/>
                </a:cxn>
                <a:cxn ang="0">
                  <a:pos x="293" y="286"/>
                </a:cxn>
                <a:cxn ang="0">
                  <a:pos x="307" y="271"/>
                </a:cxn>
                <a:cxn ang="0">
                  <a:pos x="334" y="257"/>
                </a:cxn>
                <a:cxn ang="0">
                  <a:pos x="350" y="260"/>
                </a:cxn>
                <a:cxn ang="0">
                  <a:pos x="364" y="266"/>
                </a:cxn>
                <a:cxn ang="0">
                  <a:pos x="390" y="260"/>
                </a:cxn>
                <a:cxn ang="0">
                  <a:pos x="411" y="268"/>
                </a:cxn>
                <a:cxn ang="0">
                  <a:pos x="417" y="273"/>
                </a:cxn>
                <a:cxn ang="0">
                  <a:pos x="400" y="182"/>
                </a:cxn>
                <a:cxn ang="0">
                  <a:pos x="346" y="162"/>
                </a:cxn>
                <a:cxn ang="0">
                  <a:pos x="333" y="120"/>
                </a:cxn>
                <a:cxn ang="0">
                  <a:pos x="282" y="122"/>
                </a:cxn>
                <a:cxn ang="0">
                  <a:pos x="239" y="112"/>
                </a:cxn>
                <a:cxn ang="0">
                  <a:pos x="185" y="114"/>
                </a:cxn>
                <a:cxn ang="0">
                  <a:pos x="140" y="109"/>
                </a:cxn>
                <a:cxn ang="0">
                  <a:pos x="104" y="102"/>
                </a:cxn>
                <a:cxn ang="0">
                  <a:pos x="126" y="67"/>
                </a:cxn>
                <a:cxn ang="0">
                  <a:pos x="172" y="77"/>
                </a:cxn>
                <a:cxn ang="0">
                  <a:pos x="196" y="56"/>
                </a:cxn>
                <a:cxn ang="0">
                  <a:pos x="172" y="54"/>
                </a:cxn>
                <a:cxn ang="0">
                  <a:pos x="185" y="22"/>
                </a:cxn>
                <a:cxn ang="0">
                  <a:pos x="170" y="0"/>
                </a:cxn>
                <a:cxn ang="0">
                  <a:pos x="132" y="27"/>
                </a:cxn>
                <a:cxn ang="0">
                  <a:pos x="108" y="36"/>
                </a:cxn>
                <a:cxn ang="0">
                  <a:pos x="105" y="63"/>
                </a:cxn>
                <a:cxn ang="0">
                  <a:pos x="75" y="82"/>
                </a:cxn>
                <a:cxn ang="0">
                  <a:pos x="32" y="107"/>
                </a:cxn>
                <a:cxn ang="0">
                  <a:pos x="6" y="112"/>
                </a:cxn>
                <a:cxn ang="0">
                  <a:pos x="14" y="136"/>
                </a:cxn>
                <a:cxn ang="0">
                  <a:pos x="40" y="149"/>
                </a:cxn>
                <a:cxn ang="0">
                  <a:pos x="41" y="187"/>
                </a:cxn>
                <a:cxn ang="0">
                  <a:pos x="52" y="212"/>
                </a:cxn>
                <a:cxn ang="0">
                  <a:pos x="29" y="239"/>
                </a:cxn>
                <a:cxn ang="0">
                  <a:pos x="19" y="269"/>
                </a:cxn>
              </a:cxnLst>
              <a:rect l="0" t="0" r="r" b="b"/>
              <a:pathLst>
                <a:path w="417" h="312">
                  <a:moveTo>
                    <a:pt x="19" y="269"/>
                  </a:moveTo>
                  <a:lnTo>
                    <a:pt x="24" y="274"/>
                  </a:lnTo>
                  <a:lnTo>
                    <a:pt x="37" y="289"/>
                  </a:lnTo>
                  <a:lnTo>
                    <a:pt x="45" y="286"/>
                  </a:lnTo>
                  <a:lnTo>
                    <a:pt x="52" y="286"/>
                  </a:lnTo>
                  <a:lnTo>
                    <a:pt x="53" y="281"/>
                  </a:lnTo>
                  <a:lnTo>
                    <a:pt x="67" y="274"/>
                  </a:lnTo>
                  <a:lnTo>
                    <a:pt x="72" y="273"/>
                  </a:lnTo>
                  <a:lnTo>
                    <a:pt x="76" y="274"/>
                  </a:lnTo>
                  <a:lnTo>
                    <a:pt x="79" y="270"/>
                  </a:lnTo>
                  <a:lnTo>
                    <a:pt x="85" y="268"/>
                  </a:lnTo>
                  <a:lnTo>
                    <a:pt x="89" y="269"/>
                  </a:lnTo>
                  <a:lnTo>
                    <a:pt x="94" y="274"/>
                  </a:lnTo>
                  <a:lnTo>
                    <a:pt x="107" y="279"/>
                  </a:lnTo>
                  <a:lnTo>
                    <a:pt x="111" y="276"/>
                  </a:lnTo>
                  <a:lnTo>
                    <a:pt x="112" y="274"/>
                  </a:lnTo>
                  <a:lnTo>
                    <a:pt x="112" y="269"/>
                  </a:lnTo>
                  <a:lnTo>
                    <a:pt x="110" y="265"/>
                  </a:lnTo>
                  <a:lnTo>
                    <a:pt x="110" y="258"/>
                  </a:lnTo>
                  <a:lnTo>
                    <a:pt x="118" y="246"/>
                  </a:lnTo>
                  <a:lnTo>
                    <a:pt x="123" y="246"/>
                  </a:lnTo>
                  <a:lnTo>
                    <a:pt x="129" y="248"/>
                  </a:lnTo>
                  <a:lnTo>
                    <a:pt x="138" y="246"/>
                  </a:lnTo>
                  <a:lnTo>
                    <a:pt x="145" y="252"/>
                  </a:lnTo>
                  <a:lnTo>
                    <a:pt x="149" y="252"/>
                  </a:lnTo>
                  <a:lnTo>
                    <a:pt x="153" y="250"/>
                  </a:lnTo>
                  <a:lnTo>
                    <a:pt x="159" y="243"/>
                  </a:lnTo>
                  <a:lnTo>
                    <a:pt x="160" y="238"/>
                  </a:lnTo>
                  <a:lnTo>
                    <a:pt x="155" y="232"/>
                  </a:lnTo>
                  <a:lnTo>
                    <a:pt x="155" y="227"/>
                  </a:lnTo>
                  <a:lnTo>
                    <a:pt x="165" y="214"/>
                  </a:lnTo>
                  <a:lnTo>
                    <a:pt x="176" y="198"/>
                  </a:lnTo>
                  <a:lnTo>
                    <a:pt x="178" y="195"/>
                  </a:lnTo>
                  <a:lnTo>
                    <a:pt x="182" y="190"/>
                  </a:lnTo>
                  <a:lnTo>
                    <a:pt x="183" y="189"/>
                  </a:lnTo>
                  <a:lnTo>
                    <a:pt x="190" y="190"/>
                  </a:lnTo>
                  <a:lnTo>
                    <a:pt x="194" y="187"/>
                  </a:lnTo>
                  <a:lnTo>
                    <a:pt x="204" y="189"/>
                  </a:lnTo>
                  <a:lnTo>
                    <a:pt x="217" y="201"/>
                  </a:lnTo>
                  <a:lnTo>
                    <a:pt x="217" y="207"/>
                  </a:lnTo>
                  <a:lnTo>
                    <a:pt x="213" y="215"/>
                  </a:lnTo>
                  <a:lnTo>
                    <a:pt x="213" y="220"/>
                  </a:lnTo>
                  <a:lnTo>
                    <a:pt x="214" y="222"/>
                  </a:lnTo>
                  <a:lnTo>
                    <a:pt x="219" y="225"/>
                  </a:lnTo>
                  <a:lnTo>
                    <a:pt x="225" y="223"/>
                  </a:lnTo>
                  <a:lnTo>
                    <a:pt x="229" y="225"/>
                  </a:lnTo>
                  <a:lnTo>
                    <a:pt x="229" y="227"/>
                  </a:lnTo>
                  <a:lnTo>
                    <a:pt x="230" y="231"/>
                  </a:lnTo>
                  <a:lnTo>
                    <a:pt x="228" y="233"/>
                  </a:lnTo>
                  <a:lnTo>
                    <a:pt x="226" y="238"/>
                  </a:lnTo>
                  <a:lnTo>
                    <a:pt x="228" y="249"/>
                  </a:lnTo>
                  <a:lnTo>
                    <a:pt x="226" y="254"/>
                  </a:lnTo>
                  <a:lnTo>
                    <a:pt x="224" y="259"/>
                  </a:lnTo>
                  <a:lnTo>
                    <a:pt x="224" y="269"/>
                  </a:lnTo>
                  <a:lnTo>
                    <a:pt x="221" y="278"/>
                  </a:lnTo>
                  <a:lnTo>
                    <a:pt x="224" y="287"/>
                  </a:lnTo>
                  <a:lnTo>
                    <a:pt x="230" y="298"/>
                  </a:lnTo>
                  <a:lnTo>
                    <a:pt x="235" y="309"/>
                  </a:lnTo>
                  <a:lnTo>
                    <a:pt x="236" y="311"/>
                  </a:lnTo>
                  <a:lnTo>
                    <a:pt x="241" y="312"/>
                  </a:lnTo>
                  <a:lnTo>
                    <a:pt x="246" y="309"/>
                  </a:lnTo>
                  <a:lnTo>
                    <a:pt x="258" y="302"/>
                  </a:lnTo>
                  <a:lnTo>
                    <a:pt x="272" y="292"/>
                  </a:lnTo>
                  <a:lnTo>
                    <a:pt x="293" y="286"/>
                  </a:lnTo>
                  <a:lnTo>
                    <a:pt x="295" y="285"/>
                  </a:lnTo>
                  <a:lnTo>
                    <a:pt x="299" y="278"/>
                  </a:lnTo>
                  <a:lnTo>
                    <a:pt x="306" y="274"/>
                  </a:lnTo>
                  <a:lnTo>
                    <a:pt x="307" y="271"/>
                  </a:lnTo>
                  <a:lnTo>
                    <a:pt x="312" y="270"/>
                  </a:lnTo>
                  <a:lnTo>
                    <a:pt x="322" y="263"/>
                  </a:lnTo>
                  <a:lnTo>
                    <a:pt x="327" y="262"/>
                  </a:lnTo>
                  <a:lnTo>
                    <a:pt x="334" y="257"/>
                  </a:lnTo>
                  <a:lnTo>
                    <a:pt x="339" y="257"/>
                  </a:lnTo>
                  <a:lnTo>
                    <a:pt x="343" y="259"/>
                  </a:lnTo>
                  <a:lnTo>
                    <a:pt x="346" y="260"/>
                  </a:lnTo>
                  <a:lnTo>
                    <a:pt x="350" y="260"/>
                  </a:lnTo>
                  <a:lnTo>
                    <a:pt x="352" y="270"/>
                  </a:lnTo>
                  <a:lnTo>
                    <a:pt x="354" y="274"/>
                  </a:lnTo>
                  <a:lnTo>
                    <a:pt x="357" y="273"/>
                  </a:lnTo>
                  <a:lnTo>
                    <a:pt x="364" y="266"/>
                  </a:lnTo>
                  <a:lnTo>
                    <a:pt x="364" y="268"/>
                  </a:lnTo>
                  <a:lnTo>
                    <a:pt x="366" y="268"/>
                  </a:lnTo>
                  <a:lnTo>
                    <a:pt x="379" y="263"/>
                  </a:lnTo>
                  <a:lnTo>
                    <a:pt x="390" y="260"/>
                  </a:lnTo>
                  <a:lnTo>
                    <a:pt x="396" y="260"/>
                  </a:lnTo>
                  <a:lnTo>
                    <a:pt x="401" y="264"/>
                  </a:lnTo>
                  <a:lnTo>
                    <a:pt x="409" y="264"/>
                  </a:lnTo>
                  <a:lnTo>
                    <a:pt x="411" y="268"/>
                  </a:lnTo>
                  <a:lnTo>
                    <a:pt x="411" y="270"/>
                  </a:lnTo>
                  <a:lnTo>
                    <a:pt x="406" y="271"/>
                  </a:lnTo>
                  <a:lnTo>
                    <a:pt x="414" y="274"/>
                  </a:lnTo>
                  <a:lnTo>
                    <a:pt x="417" y="273"/>
                  </a:lnTo>
                  <a:lnTo>
                    <a:pt x="417" y="237"/>
                  </a:lnTo>
                  <a:lnTo>
                    <a:pt x="407" y="212"/>
                  </a:lnTo>
                  <a:lnTo>
                    <a:pt x="407" y="193"/>
                  </a:lnTo>
                  <a:lnTo>
                    <a:pt x="400" y="182"/>
                  </a:lnTo>
                  <a:lnTo>
                    <a:pt x="381" y="180"/>
                  </a:lnTo>
                  <a:lnTo>
                    <a:pt x="361" y="187"/>
                  </a:lnTo>
                  <a:lnTo>
                    <a:pt x="350" y="179"/>
                  </a:lnTo>
                  <a:lnTo>
                    <a:pt x="346" y="162"/>
                  </a:lnTo>
                  <a:lnTo>
                    <a:pt x="344" y="142"/>
                  </a:lnTo>
                  <a:lnTo>
                    <a:pt x="355" y="108"/>
                  </a:lnTo>
                  <a:lnTo>
                    <a:pt x="336" y="106"/>
                  </a:lnTo>
                  <a:lnTo>
                    <a:pt x="333" y="120"/>
                  </a:lnTo>
                  <a:lnTo>
                    <a:pt x="323" y="119"/>
                  </a:lnTo>
                  <a:lnTo>
                    <a:pt x="314" y="122"/>
                  </a:lnTo>
                  <a:lnTo>
                    <a:pt x="298" y="119"/>
                  </a:lnTo>
                  <a:lnTo>
                    <a:pt x="282" y="122"/>
                  </a:lnTo>
                  <a:lnTo>
                    <a:pt x="267" y="129"/>
                  </a:lnTo>
                  <a:lnTo>
                    <a:pt x="260" y="126"/>
                  </a:lnTo>
                  <a:lnTo>
                    <a:pt x="244" y="128"/>
                  </a:lnTo>
                  <a:lnTo>
                    <a:pt x="239" y="112"/>
                  </a:lnTo>
                  <a:lnTo>
                    <a:pt x="231" y="110"/>
                  </a:lnTo>
                  <a:lnTo>
                    <a:pt x="224" y="106"/>
                  </a:lnTo>
                  <a:lnTo>
                    <a:pt x="193" y="115"/>
                  </a:lnTo>
                  <a:lnTo>
                    <a:pt x="185" y="114"/>
                  </a:lnTo>
                  <a:lnTo>
                    <a:pt x="180" y="108"/>
                  </a:lnTo>
                  <a:lnTo>
                    <a:pt x="172" y="106"/>
                  </a:lnTo>
                  <a:lnTo>
                    <a:pt x="164" y="106"/>
                  </a:lnTo>
                  <a:lnTo>
                    <a:pt x="140" y="109"/>
                  </a:lnTo>
                  <a:lnTo>
                    <a:pt x="124" y="106"/>
                  </a:lnTo>
                  <a:lnTo>
                    <a:pt x="117" y="108"/>
                  </a:lnTo>
                  <a:lnTo>
                    <a:pt x="108" y="108"/>
                  </a:lnTo>
                  <a:lnTo>
                    <a:pt x="104" y="102"/>
                  </a:lnTo>
                  <a:lnTo>
                    <a:pt x="104" y="86"/>
                  </a:lnTo>
                  <a:lnTo>
                    <a:pt x="104" y="77"/>
                  </a:lnTo>
                  <a:lnTo>
                    <a:pt x="119" y="72"/>
                  </a:lnTo>
                  <a:lnTo>
                    <a:pt x="126" y="67"/>
                  </a:lnTo>
                  <a:lnTo>
                    <a:pt x="134" y="70"/>
                  </a:lnTo>
                  <a:lnTo>
                    <a:pt x="150" y="67"/>
                  </a:lnTo>
                  <a:lnTo>
                    <a:pt x="159" y="69"/>
                  </a:lnTo>
                  <a:lnTo>
                    <a:pt x="172" y="77"/>
                  </a:lnTo>
                  <a:lnTo>
                    <a:pt x="180" y="75"/>
                  </a:lnTo>
                  <a:lnTo>
                    <a:pt x="185" y="67"/>
                  </a:lnTo>
                  <a:lnTo>
                    <a:pt x="192" y="65"/>
                  </a:lnTo>
                  <a:lnTo>
                    <a:pt x="196" y="56"/>
                  </a:lnTo>
                  <a:lnTo>
                    <a:pt x="192" y="56"/>
                  </a:lnTo>
                  <a:lnTo>
                    <a:pt x="185" y="60"/>
                  </a:lnTo>
                  <a:lnTo>
                    <a:pt x="176" y="61"/>
                  </a:lnTo>
                  <a:lnTo>
                    <a:pt x="172" y="54"/>
                  </a:lnTo>
                  <a:lnTo>
                    <a:pt x="167" y="38"/>
                  </a:lnTo>
                  <a:lnTo>
                    <a:pt x="174" y="33"/>
                  </a:lnTo>
                  <a:lnTo>
                    <a:pt x="181" y="29"/>
                  </a:lnTo>
                  <a:lnTo>
                    <a:pt x="185" y="22"/>
                  </a:lnTo>
                  <a:lnTo>
                    <a:pt x="183" y="15"/>
                  </a:lnTo>
                  <a:lnTo>
                    <a:pt x="178" y="9"/>
                  </a:lnTo>
                  <a:lnTo>
                    <a:pt x="177" y="0"/>
                  </a:lnTo>
                  <a:lnTo>
                    <a:pt x="170" y="0"/>
                  </a:lnTo>
                  <a:lnTo>
                    <a:pt x="164" y="5"/>
                  </a:lnTo>
                  <a:lnTo>
                    <a:pt x="160" y="12"/>
                  </a:lnTo>
                  <a:lnTo>
                    <a:pt x="145" y="20"/>
                  </a:lnTo>
                  <a:lnTo>
                    <a:pt x="132" y="27"/>
                  </a:lnTo>
                  <a:lnTo>
                    <a:pt x="123" y="28"/>
                  </a:lnTo>
                  <a:lnTo>
                    <a:pt x="117" y="23"/>
                  </a:lnTo>
                  <a:lnTo>
                    <a:pt x="110" y="27"/>
                  </a:lnTo>
                  <a:lnTo>
                    <a:pt x="108" y="36"/>
                  </a:lnTo>
                  <a:lnTo>
                    <a:pt x="102" y="40"/>
                  </a:lnTo>
                  <a:lnTo>
                    <a:pt x="107" y="47"/>
                  </a:lnTo>
                  <a:lnTo>
                    <a:pt x="107" y="55"/>
                  </a:lnTo>
                  <a:lnTo>
                    <a:pt x="105" y="63"/>
                  </a:lnTo>
                  <a:lnTo>
                    <a:pt x="99" y="67"/>
                  </a:lnTo>
                  <a:lnTo>
                    <a:pt x="83" y="70"/>
                  </a:lnTo>
                  <a:lnTo>
                    <a:pt x="75" y="75"/>
                  </a:lnTo>
                  <a:lnTo>
                    <a:pt x="75" y="82"/>
                  </a:lnTo>
                  <a:lnTo>
                    <a:pt x="63" y="104"/>
                  </a:lnTo>
                  <a:lnTo>
                    <a:pt x="56" y="107"/>
                  </a:lnTo>
                  <a:lnTo>
                    <a:pt x="40" y="108"/>
                  </a:lnTo>
                  <a:lnTo>
                    <a:pt x="32" y="107"/>
                  </a:lnTo>
                  <a:lnTo>
                    <a:pt x="26" y="101"/>
                  </a:lnTo>
                  <a:lnTo>
                    <a:pt x="18" y="102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8" y="120"/>
                  </a:lnTo>
                  <a:lnTo>
                    <a:pt x="0" y="125"/>
                  </a:lnTo>
                  <a:lnTo>
                    <a:pt x="6" y="131"/>
                  </a:lnTo>
                  <a:lnTo>
                    <a:pt x="14" y="136"/>
                  </a:lnTo>
                  <a:lnTo>
                    <a:pt x="16" y="144"/>
                  </a:lnTo>
                  <a:lnTo>
                    <a:pt x="25" y="145"/>
                  </a:lnTo>
                  <a:lnTo>
                    <a:pt x="34" y="144"/>
                  </a:lnTo>
                  <a:lnTo>
                    <a:pt x="40" y="149"/>
                  </a:lnTo>
                  <a:lnTo>
                    <a:pt x="42" y="156"/>
                  </a:lnTo>
                  <a:lnTo>
                    <a:pt x="41" y="165"/>
                  </a:lnTo>
                  <a:lnTo>
                    <a:pt x="37" y="171"/>
                  </a:lnTo>
                  <a:lnTo>
                    <a:pt x="41" y="187"/>
                  </a:lnTo>
                  <a:lnTo>
                    <a:pt x="46" y="194"/>
                  </a:lnTo>
                  <a:lnTo>
                    <a:pt x="53" y="199"/>
                  </a:lnTo>
                  <a:lnTo>
                    <a:pt x="54" y="205"/>
                  </a:lnTo>
                  <a:lnTo>
                    <a:pt x="52" y="212"/>
                  </a:lnTo>
                  <a:lnTo>
                    <a:pt x="47" y="217"/>
                  </a:lnTo>
                  <a:lnTo>
                    <a:pt x="40" y="222"/>
                  </a:lnTo>
                  <a:lnTo>
                    <a:pt x="37" y="228"/>
                  </a:lnTo>
                  <a:lnTo>
                    <a:pt x="29" y="239"/>
                  </a:lnTo>
                  <a:lnTo>
                    <a:pt x="22" y="253"/>
                  </a:lnTo>
                  <a:lnTo>
                    <a:pt x="24" y="259"/>
                  </a:lnTo>
                  <a:lnTo>
                    <a:pt x="24" y="266"/>
                  </a:lnTo>
                  <a:lnTo>
                    <a:pt x="19" y="26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14" name="Freeform 60">
              <a:extLst>
                <a:ext uri="{FF2B5EF4-FFF2-40B4-BE49-F238E27FC236}">
                  <a16:creationId xmlns="" xmlns:a16="http://schemas.microsoft.com/office/drawing/2014/main" id="{862CD5DD-0596-41D7-92D1-EF3B96797E18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134361" y="3422211"/>
              <a:ext cx="4771" cy="6985"/>
            </a:xfrm>
            <a:custGeom>
              <a:avLst/>
              <a:gdLst/>
              <a:ahLst/>
              <a:cxnLst>
                <a:cxn ang="0">
                  <a:pos x="16" y="19"/>
                </a:cxn>
                <a:cxn ang="0">
                  <a:pos x="14" y="12"/>
                </a:cxn>
                <a:cxn ang="0">
                  <a:pos x="5" y="0"/>
                </a:cxn>
                <a:cxn ang="0">
                  <a:pos x="0" y="6"/>
                </a:cxn>
                <a:cxn ang="0">
                  <a:pos x="1" y="13"/>
                </a:cxn>
                <a:cxn ang="0">
                  <a:pos x="3" y="21"/>
                </a:cxn>
                <a:cxn ang="0">
                  <a:pos x="12" y="22"/>
                </a:cxn>
                <a:cxn ang="0">
                  <a:pos x="16" y="19"/>
                </a:cxn>
              </a:cxnLst>
              <a:rect l="0" t="0" r="r" b="b"/>
              <a:pathLst>
                <a:path w="16" h="22">
                  <a:moveTo>
                    <a:pt x="16" y="19"/>
                  </a:moveTo>
                  <a:lnTo>
                    <a:pt x="14" y="12"/>
                  </a:lnTo>
                  <a:lnTo>
                    <a:pt x="5" y="0"/>
                  </a:lnTo>
                  <a:lnTo>
                    <a:pt x="0" y="6"/>
                  </a:lnTo>
                  <a:lnTo>
                    <a:pt x="1" y="13"/>
                  </a:lnTo>
                  <a:lnTo>
                    <a:pt x="3" y="21"/>
                  </a:lnTo>
                  <a:lnTo>
                    <a:pt x="12" y="22"/>
                  </a:lnTo>
                  <a:lnTo>
                    <a:pt x="16" y="1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15" name="Freeform 61">
              <a:extLst>
                <a:ext uri="{FF2B5EF4-FFF2-40B4-BE49-F238E27FC236}">
                  <a16:creationId xmlns="" xmlns:a16="http://schemas.microsoft.com/office/drawing/2014/main" id="{9B98EA1D-BE93-477E-B15E-EE6F79E9E358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145493" y="3425703"/>
              <a:ext cx="4771" cy="3492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6" y="9"/>
                </a:cxn>
                <a:cxn ang="0">
                  <a:pos x="14" y="6"/>
                </a:cxn>
                <a:cxn ang="0">
                  <a:pos x="15" y="4"/>
                </a:cxn>
              </a:cxnLst>
              <a:rect l="0" t="0" r="r" b="b"/>
              <a:pathLst>
                <a:path w="15" h="9">
                  <a:moveTo>
                    <a:pt x="15" y="4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6" y="9"/>
                  </a:lnTo>
                  <a:lnTo>
                    <a:pt x="14" y="6"/>
                  </a:lnTo>
                  <a:lnTo>
                    <a:pt x="15" y="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16" name="Freeform 62">
              <a:extLst>
                <a:ext uri="{FF2B5EF4-FFF2-40B4-BE49-F238E27FC236}">
                  <a16:creationId xmlns="" xmlns:a16="http://schemas.microsoft.com/office/drawing/2014/main" id="{3A446269-F755-4362-A92A-3843808C547D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126411" y="3429195"/>
              <a:ext cx="3180" cy="3492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8" y="0"/>
                </a:cxn>
                <a:cxn ang="0">
                  <a:pos x="0" y="1"/>
                </a:cxn>
                <a:cxn ang="0">
                  <a:pos x="2" y="8"/>
                </a:cxn>
                <a:cxn ang="0">
                  <a:pos x="11" y="8"/>
                </a:cxn>
                <a:cxn ang="0">
                  <a:pos x="12" y="6"/>
                </a:cxn>
              </a:cxnLst>
              <a:rect l="0" t="0" r="r" b="b"/>
              <a:pathLst>
                <a:path w="12" h="8">
                  <a:moveTo>
                    <a:pt x="12" y="6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2" y="8"/>
                  </a:lnTo>
                  <a:lnTo>
                    <a:pt x="11" y="8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17" name="Freeform 63">
              <a:extLst>
                <a:ext uri="{FF2B5EF4-FFF2-40B4-BE49-F238E27FC236}">
                  <a16:creationId xmlns="" xmlns:a16="http://schemas.microsoft.com/office/drawing/2014/main" id="{BB5F768B-D288-4047-8518-94589C0106AB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6951496" y="3464118"/>
              <a:ext cx="251242" cy="209536"/>
            </a:xfrm>
            <a:custGeom>
              <a:avLst/>
              <a:gdLst/>
              <a:ahLst/>
              <a:cxnLst>
                <a:cxn ang="0">
                  <a:pos x="65" y="487"/>
                </a:cxn>
                <a:cxn ang="0">
                  <a:pos x="14" y="447"/>
                </a:cxn>
                <a:cxn ang="0">
                  <a:pos x="3" y="371"/>
                </a:cxn>
                <a:cxn ang="0">
                  <a:pos x="0" y="299"/>
                </a:cxn>
                <a:cxn ang="0">
                  <a:pos x="40" y="223"/>
                </a:cxn>
                <a:cxn ang="0">
                  <a:pos x="57" y="206"/>
                </a:cxn>
                <a:cxn ang="0">
                  <a:pos x="98" y="221"/>
                </a:cxn>
                <a:cxn ang="0">
                  <a:pos x="139" y="210"/>
                </a:cxn>
                <a:cxn ang="0">
                  <a:pos x="146" y="184"/>
                </a:cxn>
                <a:cxn ang="0">
                  <a:pos x="186" y="168"/>
                </a:cxn>
                <a:cxn ang="0">
                  <a:pos x="224" y="142"/>
                </a:cxn>
                <a:cxn ang="0">
                  <a:pos x="235" y="95"/>
                </a:cxn>
                <a:cxn ang="0">
                  <a:pos x="259" y="83"/>
                </a:cxn>
                <a:cxn ang="0">
                  <a:pos x="283" y="65"/>
                </a:cxn>
                <a:cxn ang="0">
                  <a:pos x="331" y="77"/>
                </a:cxn>
                <a:cxn ang="0">
                  <a:pos x="396" y="82"/>
                </a:cxn>
                <a:cxn ang="0">
                  <a:pos x="430" y="94"/>
                </a:cxn>
                <a:cxn ang="0">
                  <a:pos x="462" y="81"/>
                </a:cxn>
                <a:cxn ang="0">
                  <a:pos x="489" y="87"/>
                </a:cxn>
                <a:cxn ang="0">
                  <a:pos x="500" y="59"/>
                </a:cxn>
                <a:cxn ang="0">
                  <a:pos x="528" y="63"/>
                </a:cxn>
                <a:cxn ang="0">
                  <a:pos x="542" y="27"/>
                </a:cxn>
                <a:cxn ang="0">
                  <a:pos x="567" y="3"/>
                </a:cxn>
                <a:cxn ang="0">
                  <a:pos x="590" y="28"/>
                </a:cxn>
                <a:cxn ang="0">
                  <a:pos x="606" y="38"/>
                </a:cxn>
                <a:cxn ang="0">
                  <a:pos x="605" y="62"/>
                </a:cxn>
                <a:cxn ang="0">
                  <a:pos x="601" y="100"/>
                </a:cxn>
                <a:cxn ang="0">
                  <a:pos x="623" y="122"/>
                </a:cxn>
                <a:cxn ang="0">
                  <a:pos x="676" y="92"/>
                </a:cxn>
                <a:cxn ang="0">
                  <a:pos x="704" y="75"/>
                </a:cxn>
                <a:cxn ang="0">
                  <a:pos x="727" y="73"/>
                </a:cxn>
                <a:cxn ang="0">
                  <a:pos x="741" y="81"/>
                </a:cxn>
                <a:cxn ang="0">
                  <a:pos x="778" y="77"/>
                </a:cxn>
                <a:cxn ang="0">
                  <a:pos x="785" y="84"/>
                </a:cxn>
                <a:cxn ang="0">
                  <a:pos x="768" y="94"/>
                </a:cxn>
                <a:cxn ang="0">
                  <a:pos x="759" y="108"/>
                </a:cxn>
                <a:cxn ang="0">
                  <a:pos x="725" y="109"/>
                </a:cxn>
                <a:cxn ang="0">
                  <a:pos x="665" y="114"/>
                </a:cxn>
                <a:cxn ang="0">
                  <a:pos x="638" y="129"/>
                </a:cxn>
                <a:cxn ang="0">
                  <a:pos x="622" y="141"/>
                </a:cxn>
                <a:cxn ang="0">
                  <a:pos x="594" y="158"/>
                </a:cxn>
                <a:cxn ang="0">
                  <a:pos x="605" y="183"/>
                </a:cxn>
                <a:cxn ang="0">
                  <a:pos x="608" y="218"/>
                </a:cxn>
                <a:cxn ang="0">
                  <a:pos x="592" y="249"/>
                </a:cxn>
                <a:cxn ang="0">
                  <a:pos x="582" y="277"/>
                </a:cxn>
                <a:cxn ang="0">
                  <a:pos x="569" y="304"/>
                </a:cxn>
                <a:cxn ang="0">
                  <a:pos x="520" y="302"/>
                </a:cxn>
                <a:cxn ang="0">
                  <a:pos x="535" y="336"/>
                </a:cxn>
                <a:cxn ang="0">
                  <a:pos x="517" y="361"/>
                </a:cxn>
                <a:cxn ang="0">
                  <a:pos x="489" y="384"/>
                </a:cxn>
                <a:cxn ang="0">
                  <a:pos x="481" y="404"/>
                </a:cxn>
                <a:cxn ang="0">
                  <a:pos x="463" y="460"/>
                </a:cxn>
                <a:cxn ang="0">
                  <a:pos x="444" y="445"/>
                </a:cxn>
                <a:cxn ang="0">
                  <a:pos x="425" y="448"/>
                </a:cxn>
                <a:cxn ang="0">
                  <a:pos x="391" y="468"/>
                </a:cxn>
                <a:cxn ang="0">
                  <a:pos x="390" y="479"/>
                </a:cxn>
                <a:cxn ang="0">
                  <a:pos x="352" y="476"/>
                </a:cxn>
                <a:cxn ang="0">
                  <a:pos x="321" y="520"/>
                </a:cxn>
                <a:cxn ang="0">
                  <a:pos x="321" y="566"/>
                </a:cxn>
                <a:cxn ang="0">
                  <a:pos x="226" y="587"/>
                </a:cxn>
                <a:cxn ang="0">
                  <a:pos x="197" y="599"/>
                </a:cxn>
                <a:cxn ang="0">
                  <a:pos x="129" y="594"/>
                </a:cxn>
                <a:cxn ang="0">
                  <a:pos x="101" y="598"/>
                </a:cxn>
              </a:cxnLst>
              <a:rect l="0" t="0" r="r" b="b"/>
              <a:pathLst>
                <a:path w="788" h="599">
                  <a:moveTo>
                    <a:pt x="24" y="572"/>
                  </a:moveTo>
                  <a:lnTo>
                    <a:pt x="36" y="547"/>
                  </a:lnTo>
                  <a:lnTo>
                    <a:pt x="59" y="519"/>
                  </a:lnTo>
                  <a:lnTo>
                    <a:pt x="65" y="502"/>
                  </a:lnTo>
                  <a:lnTo>
                    <a:pt x="65" y="487"/>
                  </a:lnTo>
                  <a:lnTo>
                    <a:pt x="59" y="471"/>
                  </a:lnTo>
                  <a:lnTo>
                    <a:pt x="48" y="461"/>
                  </a:lnTo>
                  <a:lnTo>
                    <a:pt x="36" y="461"/>
                  </a:lnTo>
                  <a:lnTo>
                    <a:pt x="24" y="458"/>
                  </a:lnTo>
                  <a:lnTo>
                    <a:pt x="14" y="447"/>
                  </a:lnTo>
                  <a:lnTo>
                    <a:pt x="12" y="434"/>
                  </a:lnTo>
                  <a:lnTo>
                    <a:pt x="15" y="417"/>
                  </a:lnTo>
                  <a:lnTo>
                    <a:pt x="12" y="399"/>
                  </a:lnTo>
                  <a:lnTo>
                    <a:pt x="6" y="383"/>
                  </a:lnTo>
                  <a:lnTo>
                    <a:pt x="3" y="371"/>
                  </a:lnTo>
                  <a:lnTo>
                    <a:pt x="6" y="353"/>
                  </a:lnTo>
                  <a:lnTo>
                    <a:pt x="15" y="335"/>
                  </a:lnTo>
                  <a:lnTo>
                    <a:pt x="14" y="324"/>
                  </a:lnTo>
                  <a:lnTo>
                    <a:pt x="0" y="319"/>
                  </a:lnTo>
                  <a:lnTo>
                    <a:pt x="0" y="299"/>
                  </a:lnTo>
                  <a:lnTo>
                    <a:pt x="0" y="289"/>
                  </a:lnTo>
                  <a:lnTo>
                    <a:pt x="21" y="281"/>
                  </a:lnTo>
                  <a:lnTo>
                    <a:pt x="21" y="266"/>
                  </a:lnTo>
                  <a:lnTo>
                    <a:pt x="35" y="244"/>
                  </a:lnTo>
                  <a:lnTo>
                    <a:pt x="40" y="223"/>
                  </a:lnTo>
                  <a:lnTo>
                    <a:pt x="40" y="206"/>
                  </a:lnTo>
                  <a:lnTo>
                    <a:pt x="42" y="192"/>
                  </a:lnTo>
                  <a:lnTo>
                    <a:pt x="48" y="196"/>
                  </a:lnTo>
                  <a:lnTo>
                    <a:pt x="54" y="202"/>
                  </a:lnTo>
                  <a:lnTo>
                    <a:pt x="57" y="206"/>
                  </a:lnTo>
                  <a:lnTo>
                    <a:pt x="68" y="208"/>
                  </a:lnTo>
                  <a:lnTo>
                    <a:pt x="80" y="206"/>
                  </a:lnTo>
                  <a:lnTo>
                    <a:pt x="86" y="211"/>
                  </a:lnTo>
                  <a:lnTo>
                    <a:pt x="94" y="215"/>
                  </a:lnTo>
                  <a:lnTo>
                    <a:pt x="98" y="221"/>
                  </a:lnTo>
                  <a:lnTo>
                    <a:pt x="103" y="221"/>
                  </a:lnTo>
                  <a:lnTo>
                    <a:pt x="111" y="219"/>
                  </a:lnTo>
                  <a:lnTo>
                    <a:pt x="124" y="219"/>
                  </a:lnTo>
                  <a:lnTo>
                    <a:pt x="130" y="213"/>
                  </a:lnTo>
                  <a:lnTo>
                    <a:pt x="139" y="210"/>
                  </a:lnTo>
                  <a:lnTo>
                    <a:pt x="143" y="207"/>
                  </a:lnTo>
                  <a:lnTo>
                    <a:pt x="145" y="195"/>
                  </a:lnTo>
                  <a:lnTo>
                    <a:pt x="149" y="194"/>
                  </a:lnTo>
                  <a:lnTo>
                    <a:pt x="153" y="189"/>
                  </a:lnTo>
                  <a:lnTo>
                    <a:pt x="146" y="184"/>
                  </a:lnTo>
                  <a:lnTo>
                    <a:pt x="146" y="178"/>
                  </a:lnTo>
                  <a:lnTo>
                    <a:pt x="154" y="179"/>
                  </a:lnTo>
                  <a:lnTo>
                    <a:pt x="160" y="176"/>
                  </a:lnTo>
                  <a:lnTo>
                    <a:pt x="178" y="173"/>
                  </a:lnTo>
                  <a:lnTo>
                    <a:pt x="186" y="168"/>
                  </a:lnTo>
                  <a:lnTo>
                    <a:pt x="194" y="164"/>
                  </a:lnTo>
                  <a:lnTo>
                    <a:pt x="200" y="158"/>
                  </a:lnTo>
                  <a:lnTo>
                    <a:pt x="208" y="157"/>
                  </a:lnTo>
                  <a:lnTo>
                    <a:pt x="223" y="147"/>
                  </a:lnTo>
                  <a:lnTo>
                    <a:pt x="224" y="142"/>
                  </a:lnTo>
                  <a:lnTo>
                    <a:pt x="224" y="135"/>
                  </a:lnTo>
                  <a:lnTo>
                    <a:pt x="226" y="122"/>
                  </a:lnTo>
                  <a:lnTo>
                    <a:pt x="229" y="119"/>
                  </a:lnTo>
                  <a:lnTo>
                    <a:pt x="235" y="102"/>
                  </a:lnTo>
                  <a:lnTo>
                    <a:pt x="235" y="95"/>
                  </a:lnTo>
                  <a:lnTo>
                    <a:pt x="236" y="93"/>
                  </a:lnTo>
                  <a:lnTo>
                    <a:pt x="240" y="89"/>
                  </a:lnTo>
                  <a:lnTo>
                    <a:pt x="245" y="83"/>
                  </a:lnTo>
                  <a:lnTo>
                    <a:pt x="253" y="82"/>
                  </a:lnTo>
                  <a:lnTo>
                    <a:pt x="259" y="83"/>
                  </a:lnTo>
                  <a:lnTo>
                    <a:pt x="274" y="83"/>
                  </a:lnTo>
                  <a:lnTo>
                    <a:pt x="277" y="82"/>
                  </a:lnTo>
                  <a:lnTo>
                    <a:pt x="279" y="77"/>
                  </a:lnTo>
                  <a:lnTo>
                    <a:pt x="280" y="68"/>
                  </a:lnTo>
                  <a:lnTo>
                    <a:pt x="283" y="65"/>
                  </a:lnTo>
                  <a:lnTo>
                    <a:pt x="288" y="65"/>
                  </a:lnTo>
                  <a:lnTo>
                    <a:pt x="293" y="65"/>
                  </a:lnTo>
                  <a:lnTo>
                    <a:pt x="306" y="73"/>
                  </a:lnTo>
                  <a:lnTo>
                    <a:pt x="316" y="77"/>
                  </a:lnTo>
                  <a:lnTo>
                    <a:pt x="331" y="77"/>
                  </a:lnTo>
                  <a:lnTo>
                    <a:pt x="360" y="76"/>
                  </a:lnTo>
                  <a:lnTo>
                    <a:pt x="366" y="78"/>
                  </a:lnTo>
                  <a:lnTo>
                    <a:pt x="374" y="83"/>
                  </a:lnTo>
                  <a:lnTo>
                    <a:pt x="383" y="81"/>
                  </a:lnTo>
                  <a:lnTo>
                    <a:pt x="396" y="82"/>
                  </a:lnTo>
                  <a:lnTo>
                    <a:pt x="401" y="87"/>
                  </a:lnTo>
                  <a:lnTo>
                    <a:pt x="414" y="102"/>
                  </a:lnTo>
                  <a:lnTo>
                    <a:pt x="422" y="99"/>
                  </a:lnTo>
                  <a:lnTo>
                    <a:pt x="429" y="99"/>
                  </a:lnTo>
                  <a:lnTo>
                    <a:pt x="430" y="94"/>
                  </a:lnTo>
                  <a:lnTo>
                    <a:pt x="444" y="87"/>
                  </a:lnTo>
                  <a:lnTo>
                    <a:pt x="449" y="86"/>
                  </a:lnTo>
                  <a:lnTo>
                    <a:pt x="453" y="87"/>
                  </a:lnTo>
                  <a:lnTo>
                    <a:pt x="456" y="83"/>
                  </a:lnTo>
                  <a:lnTo>
                    <a:pt x="462" y="81"/>
                  </a:lnTo>
                  <a:lnTo>
                    <a:pt x="466" y="82"/>
                  </a:lnTo>
                  <a:lnTo>
                    <a:pt x="471" y="87"/>
                  </a:lnTo>
                  <a:lnTo>
                    <a:pt x="484" y="92"/>
                  </a:lnTo>
                  <a:lnTo>
                    <a:pt x="488" y="89"/>
                  </a:lnTo>
                  <a:lnTo>
                    <a:pt x="489" y="87"/>
                  </a:lnTo>
                  <a:lnTo>
                    <a:pt x="489" y="82"/>
                  </a:lnTo>
                  <a:lnTo>
                    <a:pt x="487" y="78"/>
                  </a:lnTo>
                  <a:lnTo>
                    <a:pt x="485" y="71"/>
                  </a:lnTo>
                  <a:lnTo>
                    <a:pt x="495" y="59"/>
                  </a:lnTo>
                  <a:lnTo>
                    <a:pt x="500" y="59"/>
                  </a:lnTo>
                  <a:lnTo>
                    <a:pt x="506" y="61"/>
                  </a:lnTo>
                  <a:lnTo>
                    <a:pt x="514" y="59"/>
                  </a:lnTo>
                  <a:lnTo>
                    <a:pt x="522" y="65"/>
                  </a:lnTo>
                  <a:lnTo>
                    <a:pt x="526" y="65"/>
                  </a:lnTo>
                  <a:lnTo>
                    <a:pt x="528" y="63"/>
                  </a:lnTo>
                  <a:lnTo>
                    <a:pt x="536" y="56"/>
                  </a:lnTo>
                  <a:lnTo>
                    <a:pt x="537" y="51"/>
                  </a:lnTo>
                  <a:lnTo>
                    <a:pt x="532" y="45"/>
                  </a:lnTo>
                  <a:lnTo>
                    <a:pt x="532" y="40"/>
                  </a:lnTo>
                  <a:lnTo>
                    <a:pt x="542" y="27"/>
                  </a:lnTo>
                  <a:lnTo>
                    <a:pt x="553" y="11"/>
                  </a:lnTo>
                  <a:lnTo>
                    <a:pt x="555" y="9"/>
                  </a:lnTo>
                  <a:lnTo>
                    <a:pt x="559" y="3"/>
                  </a:lnTo>
                  <a:lnTo>
                    <a:pt x="560" y="2"/>
                  </a:lnTo>
                  <a:lnTo>
                    <a:pt x="567" y="3"/>
                  </a:lnTo>
                  <a:lnTo>
                    <a:pt x="571" y="0"/>
                  </a:lnTo>
                  <a:lnTo>
                    <a:pt x="581" y="2"/>
                  </a:lnTo>
                  <a:lnTo>
                    <a:pt x="594" y="14"/>
                  </a:lnTo>
                  <a:lnTo>
                    <a:pt x="594" y="20"/>
                  </a:lnTo>
                  <a:lnTo>
                    <a:pt x="590" y="28"/>
                  </a:lnTo>
                  <a:lnTo>
                    <a:pt x="590" y="33"/>
                  </a:lnTo>
                  <a:lnTo>
                    <a:pt x="591" y="35"/>
                  </a:lnTo>
                  <a:lnTo>
                    <a:pt x="596" y="38"/>
                  </a:lnTo>
                  <a:lnTo>
                    <a:pt x="602" y="36"/>
                  </a:lnTo>
                  <a:lnTo>
                    <a:pt x="606" y="38"/>
                  </a:lnTo>
                  <a:lnTo>
                    <a:pt x="606" y="40"/>
                  </a:lnTo>
                  <a:lnTo>
                    <a:pt x="607" y="44"/>
                  </a:lnTo>
                  <a:lnTo>
                    <a:pt x="605" y="46"/>
                  </a:lnTo>
                  <a:lnTo>
                    <a:pt x="603" y="51"/>
                  </a:lnTo>
                  <a:lnTo>
                    <a:pt x="605" y="62"/>
                  </a:lnTo>
                  <a:lnTo>
                    <a:pt x="603" y="67"/>
                  </a:lnTo>
                  <a:lnTo>
                    <a:pt x="601" y="72"/>
                  </a:lnTo>
                  <a:lnTo>
                    <a:pt x="601" y="82"/>
                  </a:lnTo>
                  <a:lnTo>
                    <a:pt x="598" y="92"/>
                  </a:lnTo>
                  <a:lnTo>
                    <a:pt x="601" y="100"/>
                  </a:lnTo>
                  <a:lnTo>
                    <a:pt x="607" y="111"/>
                  </a:lnTo>
                  <a:lnTo>
                    <a:pt x="612" y="122"/>
                  </a:lnTo>
                  <a:lnTo>
                    <a:pt x="613" y="124"/>
                  </a:lnTo>
                  <a:lnTo>
                    <a:pt x="618" y="125"/>
                  </a:lnTo>
                  <a:lnTo>
                    <a:pt x="623" y="122"/>
                  </a:lnTo>
                  <a:lnTo>
                    <a:pt x="635" y="115"/>
                  </a:lnTo>
                  <a:lnTo>
                    <a:pt x="648" y="105"/>
                  </a:lnTo>
                  <a:lnTo>
                    <a:pt x="670" y="99"/>
                  </a:lnTo>
                  <a:lnTo>
                    <a:pt x="671" y="98"/>
                  </a:lnTo>
                  <a:lnTo>
                    <a:pt x="676" y="92"/>
                  </a:lnTo>
                  <a:lnTo>
                    <a:pt x="683" y="87"/>
                  </a:lnTo>
                  <a:lnTo>
                    <a:pt x="684" y="84"/>
                  </a:lnTo>
                  <a:lnTo>
                    <a:pt x="689" y="83"/>
                  </a:lnTo>
                  <a:lnTo>
                    <a:pt x="699" y="77"/>
                  </a:lnTo>
                  <a:lnTo>
                    <a:pt x="704" y="75"/>
                  </a:lnTo>
                  <a:lnTo>
                    <a:pt x="711" y="70"/>
                  </a:lnTo>
                  <a:lnTo>
                    <a:pt x="716" y="70"/>
                  </a:lnTo>
                  <a:lnTo>
                    <a:pt x="720" y="72"/>
                  </a:lnTo>
                  <a:lnTo>
                    <a:pt x="723" y="73"/>
                  </a:lnTo>
                  <a:lnTo>
                    <a:pt x="727" y="73"/>
                  </a:lnTo>
                  <a:lnTo>
                    <a:pt x="729" y="83"/>
                  </a:lnTo>
                  <a:lnTo>
                    <a:pt x="731" y="87"/>
                  </a:lnTo>
                  <a:lnTo>
                    <a:pt x="734" y="86"/>
                  </a:lnTo>
                  <a:lnTo>
                    <a:pt x="741" y="79"/>
                  </a:lnTo>
                  <a:lnTo>
                    <a:pt x="741" y="81"/>
                  </a:lnTo>
                  <a:lnTo>
                    <a:pt x="743" y="81"/>
                  </a:lnTo>
                  <a:lnTo>
                    <a:pt x="756" y="76"/>
                  </a:lnTo>
                  <a:lnTo>
                    <a:pt x="767" y="75"/>
                  </a:lnTo>
                  <a:lnTo>
                    <a:pt x="773" y="75"/>
                  </a:lnTo>
                  <a:lnTo>
                    <a:pt x="778" y="77"/>
                  </a:lnTo>
                  <a:lnTo>
                    <a:pt x="785" y="77"/>
                  </a:lnTo>
                  <a:lnTo>
                    <a:pt x="788" y="81"/>
                  </a:lnTo>
                  <a:lnTo>
                    <a:pt x="788" y="83"/>
                  </a:lnTo>
                  <a:lnTo>
                    <a:pt x="783" y="84"/>
                  </a:lnTo>
                  <a:lnTo>
                    <a:pt x="785" y="84"/>
                  </a:lnTo>
                  <a:lnTo>
                    <a:pt x="783" y="84"/>
                  </a:lnTo>
                  <a:lnTo>
                    <a:pt x="778" y="83"/>
                  </a:lnTo>
                  <a:lnTo>
                    <a:pt x="774" y="83"/>
                  </a:lnTo>
                  <a:lnTo>
                    <a:pt x="766" y="92"/>
                  </a:lnTo>
                  <a:lnTo>
                    <a:pt x="768" y="94"/>
                  </a:lnTo>
                  <a:lnTo>
                    <a:pt x="774" y="97"/>
                  </a:lnTo>
                  <a:lnTo>
                    <a:pt x="775" y="102"/>
                  </a:lnTo>
                  <a:lnTo>
                    <a:pt x="775" y="106"/>
                  </a:lnTo>
                  <a:lnTo>
                    <a:pt x="764" y="104"/>
                  </a:lnTo>
                  <a:lnTo>
                    <a:pt x="759" y="108"/>
                  </a:lnTo>
                  <a:lnTo>
                    <a:pt x="757" y="108"/>
                  </a:lnTo>
                  <a:lnTo>
                    <a:pt x="751" y="113"/>
                  </a:lnTo>
                  <a:lnTo>
                    <a:pt x="746" y="113"/>
                  </a:lnTo>
                  <a:lnTo>
                    <a:pt x="732" y="108"/>
                  </a:lnTo>
                  <a:lnTo>
                    <a:pt x="725" y="109"/>
                  </a:lnTo>
                  <a:lnTo>
                    <a:pt x="721" y="108"/>
                  </a:lnTo>
                  <a:lnTo>
                    <a:pt x="686" y="110"/>
                  </a:lnTo>
                  <a:lnTo>
                    <a:pt x="682" y="110"/>
                  </a:lnTo>
                  <a:lnTo>
                    <a:pt x="672" y="114"/>
                  </a:lnTo>
                  <a:lnTo>
                    <a:pt x="665" y="114"/>
                  </a:lnTo>
                  <a:lnTo>
                    <a:pt x="656" y="120"/>
                  </a:lnTo>
                  <a:lnTo>
                    <a:pt x="648" y="121"/>
                  </a:lnTo>
                  <a:lnTo>
                    <a:pt x="643" y="124"/>
                  </a:lnTo>
                  <a:lnTo>
                    <a:pt x="639" y="125"/>
                  </a:lnTo>
                  <a:lnTo>
                    <a:pt x="638" y="129"/>
                  </a:lnTo>
                  <a:lnTo>
                    <a:pt x="635" y="131"/>
                  </a:lnTo>
                  <a:lnTo>
                    <a:pt x="625" y="134"/>
                  </a:lnTo>
                  <a:lnTo>
                    <a:pt x="624" y="136"/>
                  </a:lnTo>
                  <a:lnTo>
                    <a:pt x="625" y="140"/>
                  </a:lnTo>
                  <a:lnTo>
                    <a:pt x="622" y="141"/>
                  </a:lnTo>
                  <a:lnTo>
                    <a:pt x="617" y="138"/>
                  </a:lnTo>
                  <a:lnTo>
                    <a:pt x="612" y="138"/>
                  </a:lnTo>
                  <a:lnTo>
                    <a:pt x="611" y="140"/>
                  </a:lnTo>
                  <a:lnTo>
                    <a:pt x="610" y="145"/>
                  </a:lnTo>
                  <a:lnTo>
                    <a:pt x="594" y="158"/>
                  </a:lnTo>
                  <a:lnTo>
                    <a:pt x="590" y="162"/>
                  </a:lnTo>
                  <a:lnTo>
                    <a:pt x="589" y="168"/>
                  </a:lnTo>
                  <a:lnTo>
                    <a:pt x="590" y="170"/>
                  </a:lnTo>
                  <a:lnTo>
                    <a:pt x="598" y="175"/>
                  </a:lnTo>
                  <a:lnTo>
                    <a:pt x="605" y="183"/>
                  </a:lnTo>
                  <a:lnTo>
                    <a:pt x="608" y="196"/>
                  </a:lnTo>
                  <a:lnTo>
                    <a:pt x="612" y="206"/>
                  </a:lnTo>
                  <a:lnTo>
                    <a:pt x="612" y="207"/>
                  </a:lnTo>
                  <a:lnTo>
                    <a:pt x="608" y="216"/>
                  </a:lnTo>
                  <a:lnTo>
                    <a:pt x="608" y="218"/>
                  </a:lnTo>
                  <a:lnTo>
                    <a:pt x="611" y="222"/>
                  </a:lnTo>
                  <a:lnTo>
                    <a:pt x="610" y="228"/>
                  </a:lnTo>
                  <a:lnTo>
                    <a:pt x="606" y="235"/>
                  </a:lnTo>
                  <a:lnTo>
                    <a:pt x="601" y="243"/>
                  </a:lnTo>
                  <a:lnTo>
                    <a:pt x="592" y="249"/>
                  </a:lnTo>
                  <a:lnTo>
                    <a:pt x="585" y="258"/>
                  </a:lnTo>
                  <a:lnTo>
                    <a:pt x="581" y="265"/>
                  </a:lnTo>
                  <a:lnTo>
                    <a:pt x="578" y="269"/>
                  </a:lnTo>
                  <a:lnTo>
                    <a:pt x="578" y="275"/>
                  </a:lnTo>
                  <a:lnTo>
                    <a:pt x="582" y="277"/>
                  </a:lnTo>
                  <a:lnTo>
                    <a:pt x="586" y="280"/>
                  </a:lnTo>
                  <a:lnTo>
                    <a:pt x="582" y="283"/>
                  </a:lnTo>
                  <a:lnTo>
                    <a:pt x="582" y="291"/>
                  </a:lnTo>
                  <a:lnTo>
                    <a:pt x="575" y="301"/>
                  </a:lnTo>
                  <a:lnTo>
                    <a:pt x="569" y="304"/>
                  </a:lnTo>
                  <a:lnTo>
                    <a:pt x="558" y="307"/>
                  </a:lnTo>
                  <a:lnTo>
                    <a:pt x="547" y="305"/>
                  </a:lnTo>
                  <a:lnTo>
                    <a:pt x="528" y="301"/>
                  </a:lnTo>
                  <a:lnTo>
                    <a:pt x="524" y="299"/>
                  </a:lnTo>
                  <a:lnTo>
                    <a:pt x="520" y="302"/>
                  </a:lnTo>
                  <a:lnTo>
                    <a:pt x="517" y="307"/>
                  </a:lnTo>
                  <a:lnTo>
                    <a:pt x="520" y="310"/>
                  </a:lnTo>
                  <a:lnTo>
                    <a:pt x="525" y="320"/>
                  </a:lnTo>
                  <a:lnTo>
                    <a:pt x="530" y="320"/>
                  </a:lnTo>
                  <a:lnTo>
                    <a:pt x="535" y="336"/>
                  </a:lnTo>
                  <a:lnTo>
                    <a:pt x="539" y="341"/>
                  </a:lnTo>
                  <a:lnTo>
                    <a:pt x="539" y="345"/>
                  </a:lnTo>
                  <a:lnTo>
                    <a:pt x="533" y="351"/>
                  </a:lnTo>
                  <a:lnTo>
                    <a:pt x="527" y="353"/>
                  </a:lnTo>
                  <a:lnTo>
                    <a:pt x="517" y="361"/>
                  </a:lnTo>
                  <a:lnTo>
                    <a:pt x="509" y="360"/>
                  </a:lnTo>
                  <a:lnTo>
                    <a:pt x="498" y="363"/>
                  </a:lnTo>
                  <a:lnTo>
                    <a:pt x="496" y="377"/>
                  </a:lnTo>
                  <a:lnTo>
                    <a:pt x="490" y="379"/>
                  </a:lnTo>
                  <a:lnTo>
                    <a:pt x="489" y="384"/>
                  </a:lnTo>
                  <a:lnTo>
                    <a:pt x="490" y="390"/>
                  </a:lnTo>
                  <a:lnTo>
                    <a:pt x="489" y="394"/>
                  </a:lnTo>
                  <a:lnTo>
                    <a:pt x="487" y="394"/>
                  </a:lnTo>
                  <a:lnTo>
                    <a:pt x="483" y="399"/>
                  </a:lnTo>
                  <a:lnTo>
                    <a:pt x="481" y="404"/>
                  </a:lnTo>
                  <a:lnTo>
                    <a:pt x="479" y="407"/>
                  </a:lnTo>
                  <a:lnTo>
                    <a:pt x="481" y="425"/>
                  </a:lnTo>
                  <a:lnTo>
                    <a:pt x="483" y="437"/>
                  </a:lnTo>
                  <a:lnTo>
                    <a:pt x="483" y="439"/>
                  </a:lnTo>
                  <a:lnTo>
                    <a:pt x="463" y="460"/>
                  </a:lnTo>
                  <a:lnTo>
                    <a:pt x="460" y="460"/>
                  </a:lnTo>
                  <a:lnTo>
                    <a:pt x="455" y="458"/>
                  </a:lnTo>
                  <a:lnTo>
                    <a:pt x="452" y="454"/>
                  </a:lnTo>
                  <a:lnTo>
                    <a:pt x="451" y="450"/>
                  </a:lnTo>
                  <a:lnTo>
                    <a:pt x="444" y="445"/>
                  </a:lnTo>
                  <a:lnTo>
                    <a:pt x="440" y="445"/>
                  </a:lnTo>
                  <a:lnTo>
                    <a:pt x="438" y="449"/>
                  </a:lnTo>
                  <a:lnTo>
                    <a:pt x="441" y="450"/>
                  </a:lnTo>
                  <a:lnTo>
                    <a:pt x="441" y="453"/>
                  </a:lnTo>
                  <a:lnTo>
                    <a:pt x="425" y="448"/>
                  </a:lnTo>
                  <a:lnTo>
                    <a:pt x="419" y="448"/>
                  </a:lnTo>
                  <a:lnTo>
                    <a:pt x="414" y="450"/>
                  </a:lnTo>
                  <a:lnTo>
                    <a:pt x="412" y="455"/>
                  </a:lnTo>
                  <a:lnTo>
                    <a:pt x="395" y="464"/>
                  </a:lnTo>
                  <a:lnTo>
                    <a:pt x="391" y="468"/>
                  </a:lnTo>
                  <a:lnTo>
                    <a:pt x="392" y="470"/>
                  </a:lnTo>
                  <a:lnTo>
                    <a:pt x="399" y="473"/>
                  </a:lnTo>
                  <a:lnTo>
                    <a:pt x="399" y="475"/>
                  </a:lnTo>
                  <a:lnTo>
                    <a:pt x="397" y="477"/>
                  </a:lnTo>
                  <a:lnTo>
                    <a:pt x="390" y="479"/>
                  </a:lnTo>
                  <a:lnTo>
                    <a:pt x="377" y="481"/>
                  </a:lnTo>
                  <a:lnTo>
                    <a:pt x="368" y="484"/>
                  </a:lnTo>
                  <a:lnTo>
                    <a:pt x="356" y="482"/>
                  </a:lnTo>
                  <a:lnTo>
                    <a:pt x="356" y="479"/>
                  </a:lnTo>
                  <a:lnTo>
                    <a:pt x="352" y="476"/>
                  </a:lnTo>
                  <a:lnTo>
                    <a:pt x="345" y="480"/>
                  </a:lnTo>
                  <a:lnTo>
                    <a:pt x="339" y="491"/>
                  </a:lnTo>
                  <a:lnTo>
                    <a:pt x="327" y="500"/>
                  </a:lnTo>
                  <a:lnTo>
                    <a:pt x="325" y="506"/>
                  </a:lnTo>
                  <a:lnTo>
                    <a:pt x="321" y="520"/>
                  </a:lnTo>
                  <a:lnTo>
                    <a:pt x="322" y="533"/>
                  </a:lnTo>
                  <a:lnTo>
                    <a:pt x="318" y="552"/>
                  </a:lnTo>
                  <a:lnTo>
                    <a:pt x="318" y="556"/>
                  </a:lnTo>
                  <a:lnTo>
                    <a:pt x="322" y="560"/>
                  </a:lnTo>
                  <a:lnTo>
                    <a:pt x="321" y="566"/>
                  </a:lnTo>
                  <a:lnTo>
                    <a:pt x="313" y="572"/>
                  </a:lnTo>
                  <a:lnTo>
                    <a:pt x="288" y="577"/>
                  </a:lnTo>
                  <a:lnTo>
                    <a:pt x="268" y="584"/>
                  </a:lnTo>
                  <a:lnTo>
                    <a:pt x="252" y="588"/>
                  </a:lnTo>
                  <a:lnTo>
                    <a:pt x="226" y="587"/>
                  </a:lnTo>
                  <a:lnTo>
                    <a:pt x="213" y="587"/>
                  </a:lnTo>
                  <a:lnTo>
                    <a:pt x="207" y="589"/>
                  </a:lnTo>
                  <a:lnTo>
                    <a:pt x="203" y="592"/>
                  </a:lnTo>
                  <a:lnTo>
                    <a:pt x="200" y="597"/>
                  </a:lnTo>
                  <a:lnTo>
                    <a:pt x="197" y="599"/>
                  </a:lnTo>
                  <a:lnTo>
                    <a:pt x="181" y="592"/>
                  </a:lnTo>
                  <a:lnTo>
                    <a:pt x="164" y="592"/>
                  </a:lnTo>
                  <a:lnTo>
                    <a:pt x="149" y="594"/>
                  </a:lnTo>
                  <a:lnTo>
                    <a:pt x="138" y="593"/>
                  </a:lnTo>
                  <a:lnTo>
                    <a:pt x="129" y="594"/>
                  </a:lnTo>
                  <a:lnTo>
                    <a:pt x="119" y="594"/>
                  </a:lnTo>
                  <a:lnTo>
                    <a:pt x="116" y="595"/>
                  </a:lnTo>
                  <a:lnTo>
                    <a:pt x="112" y="598"/>
                  </a:lnTo>
                  <a:lnTo>
                    <a:pt x="108" y="599"/>
                  </a:lnTo>
                  <a:lnTo>
                    <a:pt x="101" y="598"/>
                  </a:lnTo>
                  <a:lnTo>
                    <a:pt x="83" y="588"/>
                  </a:lnTo>
                  <a:lnTo>
                    <a:pt x="24" y="57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18" name="Freeform 64">
              <a:extLst>
                <a:ext uri="{FF2B5EF4-FFF2-40B4-BE49-F238E27FC236}">
                  <a16:creationId xmlns="" xmlns:a16="http://schemas.microsoft.com/office/drawing/2014/main" id="{24D54B23-5460-40DD-B629-A9516025E8C6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558929" y="4152095"/>
              <a:ext cx="189227" cy="220013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5" y="3"/>
                </a:cxn>
                <a:cxn ang="0">
                  <a:pos x="62" y="19"/>
                </a:cxn>
                <a:cxn ang="0">
                  <a:pos x="100" y="19"/>
                </a:cxn>
                <a:cxn ang="0">
                  <a:pos x="130" y="26"/>
                </a:cxn>
                <a:cxn ang="0">
                  <a:pos x="151" y="51"/>
                </a:cxn>
                <a:cxn ang="0">
                  <a:pos x="168" y="72"/>
                </a:cxn>
                <a:cxn ang="0">
                  <a:pos x="196" y="102"/>
                </a:cxn>
                <a:cxn ang="0">
                  <a:pos x="251" y="136"/>
                </a:cxn>
                <a:cxn ang="0">
                  <a:pos x="277" y="159"/>
                </a:cxn>
                <a:cxn ang="0">
                  <a:pos x="302" y="190"/>
                </a:cxn>
                <a:cxn ang="0">
                  <a:pos x="311" y="184"/>
                </a:cxn>
                <a:cxn ang="0">
                  <a:pos x="338" y="211"/>
                </a:cxn>
                <a:cxn ang="0">
                  <a:pos x="355" y="217"/>
                </a:cxn>
                <a:cxn ang="0">
                  <a:pos x="382" y="242"/>
                </a:cxn>
                <a:cxn ang="0">
                  <a:pos x="391" y="236"/>
                </a:cxn>
                <a:cxn ang="0">
                  <a:pos x="423" y="247"/>
                </a:cxn>
                <a:cxn ang="0">
                  <a:pos x="431" y="259"/>
                </a:cxn>
                <a:cxn ang="0">
                  <a:pos x="425" y="270"/>
                </a:cxn>
                <a:cxn ang="0">
                  <a:pos x="417" y="290"/>
                </a:cxn>
                <a:cxn ang="0">
                  <a:pos x="430" y="287"/>
                </a:cxn>
                <a:cxn ang="0">
                  <a:pos x="453" y="281"/>
                </a:cxn>
                <a:cxn ang="0">
                  <a:pos x="467" y="303"/>
                </a:cxn>
                <a:cxn ang="0">
                  <a:pos x="463" y="320"/>
                </a:cxn>
                <a:cxn ang="0">
                  <a:pos x="450" y="344"/>
                </a:cxn>
                <a:cxn ang="0">
                  <a:pos x="474" y="361"/>
                </a:cxn>
                <a:cxn ang="0">
                  <a:pos x="490" y="363"/>
                </a:cxn>
                <a:cxn ang="0">
                  <a:pos x="509" y="384"/>
                </a:cxn>
                <a:cxn ang="0">
                  <a:pos x="510" y="409"/>
                </a:cxn>
                <a:cxn ang="0">
                  <a:pos x="532" y="420"/>
                </a:cxn>
                <a:cxn ang="0">
                  <a:pos x="542" y="435"/>
                </a:cxn>
                <a:cxn ang="0">
                  <a:pos x="570" y="440"/>
                </a:cxn>
                <a:cxn ang="0">
                  <a:pos x="584" y="462"/>
                </a:cxn>
                <a:cxn ang="0">
                  <a:pos x="591" y="487"/>
                </a:cxn>
                <a:cxn ang="0">
                  <a:pos x="587" y="512"/>
                </a:cxn>
                <a:cxn ang="0">
                  <a:pos x="582" y="548"/>
                </a:cxn>
                <a:cxn ang="0">
                  <a:pos x="581" y="613"/>
                </a:cxn>
                <a:cxn ang="0">
                  <a:pos x="563" y="613"/>
                </a:cxn>
                <a:cxn ang="0">
                  <a:pos x="549" y="619"/>
                </a:cxn>
                <a:cxn ang="0">
                  <a:pos x="516" y="608"/>
                </a:cxn>
                <a:cxn ang="0">
                  <a:pos x="508" y="618"/>
                </a:cxn>
                <a:cxn ang="0">
                  <a:pos x="478" y="586"/>
                </a:cxn>
                <a:cxn ang="0">
                  <a:pos x="455" y="571"/>
                </a:cxn>
                <a:cxn ang="0">
                  <a:pos x="409" y="535"/>
                </a:cxn>
                <a:cxn ang="0">
                  <a:pos x="388" y="508"/>
                </a:cxn>
                <a:cxn ang="0">
                  <a:pos x="363" y="484"/>
                </a:cxn>
                <a:cxn ang="0">
                  <a:pos x="312" y="426"/>
                </a:cxn>
                <a:cxn ang="0">
                  <a:pos x="286" y="355"/>
                </a:cxn>
                <a:cxn ang="0">
                  <a:pos x="264" y="328"/>
                </a:cxn>
                <a:cxn ang="0">
                  <a:pos x="232" y="293"/>
                </a:cxn>
                <a:cxn ang="0">
                  <a:pos x="221" y="291"/>
                </a:cxn>
                <a:cxn ang="0">
                  <a:pos x="205" y="237"/>
                </a:cxn>
                <a:cxn ang="0">
                  <a:pos x="191" y="205"/>
                </a:cxn>
                <a:cxn ang="0">
                  <a:pos x="151" y="182"/>
                </a:cxn>
                <a:cxn ang="0">
                  <a:pos x="123" y="146"/>
                </a:cxn>
                <a:cxn ang="0">
                  <a:pos x="105" y="118"/>
                </a:cxn>
                <a:cxn ang="0">
                  <a:pos x="76" y="103"/>
                </a:cxn>
                <a:cxn ang="0">
                  <a:pos x="51" y="77"/>
                </a:cxn>
                <a:cxn ang="0">
                  <a:pos x="12" y="39"/>
                </a:cxn>
                <a:cxn ang="0">
                  <a:pos x="0" y="1"/>
                </a:cxn>
              </a:cxnLst>
              <a:rect l="0" t="0" r="r" b="b"/>
              <a:pathLst>
                <a:path w="594" h="626">
                  <a:moveTo>
                    <a:pt x="0" y="1"/>
                  </a:moveTo>
                  <a:lnTo>
                    <a:pt x="6" y="1"/>
                  </a:lnTo>
                  <a:lnTo>
                    <a:pt x="10" y="0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3"/>
                  </a:lnTo>
                  <a:lnTo>
                    <a:pt x="42" y="16"/>
                  </a:lnTo>
                  <a:lnTo>
                    <a:pt x="55" y="17"/>
                  </a:lnTo>
                  <a:lnTo>
                    <a:pt x="62" y="19"/>
                  </a:lnTo>
                  <a:lnTo>
                    <a:pt x="74" y="21"/>
                  </a:lnTo>
                  <a:lnTo>
                    <a:pt x="91" y="18"/>
                  </a:lnTo>
                  <a:lnTo>
                    <a:pt x="100" y="19"/>
                  </a:lnTo>
                  <a:lnTo>
                    <a:pt x="110" y="24"/>
                  </a:lnTo>
                  <a:lnTo>
                    <a:pt x="122" y="23"/>
                  </a:lnTo>
                  <a:lnTo>
                    <a:pt x="130" y="26"/>
                  </a:lnTo>
                  <a:lnTo>
                    <a:pt x="146" y="38"/>
                  </a:lnTo>
                  <a:lnTo>
                    <a:pt x="150" y="45"/>
                  </a:lnTo>
                  <a:lnTo>
                    <a:pt x="151" y="51"/>
                  </a:lnTo>
                  <a:lnTo>
                    <a:pt x="155" y="56"/>
                  </a:lnTo>
                  <a:lnTo>
                    <a:pt x="161" y="60"/>
                  </a:lnTo>
                  <a:lnTo>
                    <a:pt x="168" y="72"/>
                  </a:lnTo>
                  <a:lnTo>
                    <a:pt x="171" y="80"/>
                  </a:lnTo>
                  <a:lnTo>
                    <a:pt x="184" y="89"/>
                  </a:lnTo>
                  <a:lnTo>
                    <a:pt x="196" y="102"/>
                  </a:lnTo>
                  <a:lnTo>
                    <a:pt x="230" y="118"/>
                  </a:lnTo>
                  <a:lnTo>
                    <a:pt x="237" y="125"/>
                  </a:lnTo>
                  <a:lnTo>
                    <a:pt x="251" y="136"/>
                  </a:lnTo>
                  <a:lnTo>
                    <a:pt x="259" y="146"/>
                  </a:lnTo>
                  <a:lnTo>
                    <a:pt x="263" y="157"/>
                  </a:lnTo>
                  <a:lnTo>
                    <a:pt x="277" y="159"/>
                  </a:lnTo>
                  <a:lnTo>
                    <a:pt x="282" y="172"/>
                  </a:lnTo>
                  <a:lnTo>
                    <a:pt x="296" y="187"/>
                  </a:lnTo>
                  <a:lnTo>
                    <a:pt x="302" y="190"/>
                  </a:lnTo>
                  <a:lnTo>
                    <a:pt x="307" y="193"/>
                  </a:lnTo>
                  <a:lnTo>
                    <a:pt x="309" y="189"/>
                  </a:lnTo>
                  <a:lnTo>
                    <a:pt x="311" y="184"/>
                  </a:lnTo>
                  <a:lnTo>
                    <a:pt x="320" y="184"/>
                  </a:lnTo>
                  <a:lnTo>
                    <a:pt x="327" y="189"/>
                  </a:lnTo>
                  <a:lnTo>
                    <a:pt x="338" y="211"/>
                  </a:lnTo>
                  <a:lnTo>
                    <a:pt x="345" y="215"/>
                  </a:lnTo>
                  <a:lnTo>
                    <a:pt x="350" y="216"/>
                  </a:lnTo>
                  <a:lnTo>
                    <a:pt x="355" y="217"/>
                  </a:lnTo>
                  <a:lnTo>
                    <a:pt x="371" y="226"/>
                  </a:lnTo>
                  <a:lnTo>
                    <a:pt x="376" y="231"/>
                  </a:lnTo>
                  <a:lnTo>
                    <a:pt x="382" y="242"/>
                  </a:lnTo>
                  <a:lnTo>
                    <a:pt x="386" y="244"/>
                  </a:lnTo>
                  <a:lnTo>
                    <a:pt x="387" y="233"/>
                  </a:lnTo>
                  <a:lnTo>
                    <a:pt x="391" y="236"/>
                  </a:lnTo>
                  <a:lnTo>
                    <a:pt x="396" y="243"/>
                  </a:lnTo>
                  <a:lnTo>
                    <a:pt x="403" y="248"/>
                  </a:lnTo>
                  <a:lnTo>
                    <a:pt x="423" y="247"/>
                  </a:lnTo>
                  <a:lnTo>
                    <a:pt x="430" y="250"/>
                  </a:lnTo>
                  <a:lnTo>
                    <a:pt x="433" y="254"/>
                  </a:lnTo>
                  <a:lnTo>
                    <a:pt x="431" y="259"/>
                  </a:lnTo>
                  <a:lnTo>
                    <a:pt x="428" y="263"/>
                  </a:lnTo>
                  <a:lnTo>
                    <a:pt x="424" y="263"/>
                  </a:lnTo>
                  <a:lnTo>
                    <a:pt x="425" y="270"/>
                  </a:lnTo>
                  <a:lnTo>
                    <a:pt x="429" y="276"/>
                  </a:lnTo>
                  <a:lnTo>
                    <a:pt x="429" y="282"/>
                  </a:lnTo>
                  <a:lnTo>
                    <a:pt x="417" y="290"/>
                  </a:lnTo>
                  <a:lnTo>
                    <a:pt x="415" y="292"/>
                  </a:lnTo>
                  <a:lnTo>
                    <a:pt x="417" y="293"/>
                  </a:lnTo>
                  <a:lnTo>
                    <a:pt x="430" y="287"/>
                  </a:lnTo>
                  <a:lnTo>
                    <a:pt x="438" y="282"/>
                  </a:lnTo>
                  <a:lnTo>
                    <a:pt x="449" y="279"/>
                  </a:lnTo>
                  <a:lnTo>
                    <a:pt x="453" y="281"/>
                  </a:lnTo>
                  <a:lnTo>
                    <a:pt x="462" y="288"/>
                  </a:lnTo>
                  <a:lnTo>
                    <a:pt x="466" y="297"/>
                  </a:lnTo>
                  <a:lnTo>
                    <a:pt x="467" y="303"/>
                  </a:lnTo>
                  <a:lnTo>
                    <a:pt x="453" y="317"/>
                  </a:lnTo>
                  <a:lnTo>
                    <a:pt x="457" y="319"/>
                  </a:lnTo>
                  <a:lnTo>
                    <a:pt x="463" y="320"/>
                  </a:lnTo>
                  <a:lnTo>
                    <a:pt x="461" y="328"/>
                  </a:lnTo>
                  <a:lnTo>
                    <a:pt x="453" y="334"/>
                  </a:lnTo>
                  <a:lnTo>
                    <a:pt x="450" y="344"/>
                  </a:lnTo>
                  <a:lnTo>
                    <a:pt x="455" y="351"/>
                  </a:lnTo>
                  <a:lnTo>
                    <a:pt x="466" y="357"/>
                  </a:lnTo>
                  <a:lnTo>
                    <a:pt x="474" y="361"/>
                  </a:lnTo>
                  <a:lnTo>
                    <a:pt x="482" y="361"/>
                  </a:lnTo>
                  <a:lnTo>
                    <a:pt x="487" y="365"/>
                  </a:lnTo>
                  <a:lnTo>
                    <a:pt x="490" y="363"/>
                  </a:lnTo>
                  <a:lnTo>
                    <a:pt x="501" y="365"/>
                  </a:lnTo>
                  <a:lnTo>
                    <a:pt x="506" y="376"/>
                  </a:lnTo>
                  <a:lnTo>
                    <a:pt x="509" y="384"/>
                  </a:lnTo>
                  <a:lnTo>
                    <a:pt x="510" y="394"/>
                  </a:lnTo>
                  <a:lnTo>
                    <a:pt x="512" y="401"/>
                  </a:lnTo>
                  <a:lnTo>
                    <a:pt x="510" y="409"/>
                  </a:lnTo>
                  <a:lnTo>
                    <a:pt x="516" y="410"/>
                  </a:lnTo>
                  <a:lnTo>
                    <a:pt x="526" y="414"/>
                  </a:lnTo>
                  <a:lnTo>
                    <a:pt x="532" y="420"/>
                  </a:lnTo>
                  <a:lnTo>
                    <a:pt x="526" y="435"/>
                  </a:lnTo>
                  <a:lnTo>
                    <a:pt x="533" y="436"/>
                  </a:lnTo>
                  <a:lnTo>
                    <a:pt x="542" y="435"/>
                  </a:lnTo>
                  <a:lnTo>
                    <a:pt x="552" y="435"/>
                  </a:lnTo>
                  <a:lnTo>
                    <a:pt x="560" y="436"/>
                  </a:lnTo>
                  <a:lnTo>
                    <a:pt x="570" y="440"/>
                  </a:lnTo>
                  <a:lnTo>
                    <a:pt x="573" y="446"/>
                  </a:lnTo>
                  <a:lnTo>
                    <a:pt x="580" y="454"/>
                  </a:lnTo>
                  <a:lnTo>
                    <a:pt x="584" y="462"/>
                  </a:lnTo>
                  <a:lnTo>
                    <a:pt x="591" y="469"/>
                  </a:lnTo>
                  <a:lnTo>
                    <a:pt x="594" y="478"/>
                  </a:lnTo>
                  <a:lnTo>
                    <a:pt x="591" y="487"/>
                  </a:lnTo>
                  <a:lnTo>
                    <a:pt x="585" y="501"/>
                  </a:lnTo>
                  <a:lnTo>
                    <a:pt x="584" y="510"/>
                  </a:lnTo>
                  <a:lnTo>
                    <a:pt x="587" y="512"/>
                  </a:lnTo>
                  <a:lnTo>
                    <a:pt x="589" y="518"/>
                  </a:lnTo>
                  <a:lnTo>
                    <a:pt x="585" y="530"/>
                  </a:lnTo>
                  <a:lnTo>
                    <a:pt x="582" y="548"/>
                  </a:lnTo>
                  <a:lnTo>
                    <a:pt x="584" y="556"/>
                  </a:lnTo>
                  <a:lnTo>
                    <a:pt x="584" y="594"/>
                  </a:lnTo>
                  <a:lnTo>
                    <a:pt x="581" y="613"/>
                  </a:lnTo>
                  <a:lnTo>
                    <a:pt x="579" y="623"/>
                  </a:lnTo>
                  <a:lnTo>
                    <a:pt x="574" y="623"/>
                  </a:lnTo>
                  <a:lnTo>
                    <a:pt x="563" y="613"/>
                  </a:lnTo>
                  <a:lnTo>
                    <a:pt x="554" y="607"/>
                  </a:lnTo>
                  <a:lnTo>
                    <a:pt x="552" y="610"/>
                  </a:lnTo>
                  <a:lnTo>
                    <a:pt x="549" y="619"/>
                  </a:lnTo>
                  <a:lnTo>
                    <a:pt x="543" y="621"/>
                  </a:lnTo>
                  <a:lnTo>
                    <a:pt x="524" y="607"/>
                  </a:lnTo>
                  <a:lnTo>
                    <a:pt x="516" y="608"/>
                  </a:lnTo>
                  <a:lnTo>
                    <a:pt x="524" y="624"/>
                  </a:lnTo>
                  <a:lnTo>
                    <a:pt x="519" y="626"/>
                  </a:lnTo>
                  <a:lnTo>
                    <a:pt x="508" y="618"/>
                  </a:lnTo>
                  <a:lnTo>
                    <a:pt x="500" y="609"/>
                  </a:lnTo>
                  <a:lnTo>
                    <a:pt x="484" y="596"/>
                  </a:lnTo>
                  <a:lnTo>
                    <a:pt x="478" y="586"/>
                  </a:lnTo>
                  <a:lnTo>
                    <a:pt x="471" y="577"/>
                  </a:lnTo>
                  <a:lnTo>
                    <a:pt x="461" y="572"/>
                  </a:lnTo>
                  <a:lnTo>
                    <a:pt x="455" y="571"/>
                  </a:lnTo>
                  <a:lnTo>
                    <a:pt x="436" y="554"/>
                  </a:lnTo>
                  <a:lnTo>
                    <a:pt x="419" y="543"/>
                  </a:lnTo>
                  <a:lnTo>
                    <a:pt x="409" y="535"/>
                  </a:lnTo>
                  <a:lnTo>
                    <a:pt x="399" y="532"/>
                  </a:lnTo>
                  <a:lnTo>
                    <a:pt x="392" y="522"/>
                  </a:lnTo>
                  <a:lnTo>
                    <a:pt x="388" y="508"/>
                  </a:lnTo>
                  <a:lnTo>
                    <a:pt x="383" y="501"/>
                  </a:lnTo>
                  <a:lnTo>
                    <a:pt x="371" y="495"/>
                  </a:lnTo>
                  <a:lnTo>
                    <a:pt x="363" y="484"/>
                  </a:lnTo>
                  <a:lnTo>
                    <a:pt x="339" y="457"/>
                  </a:lnTo>
                  <a:lnTo>
                    <a:pt x="317" y="433"/>
                  </a:lnTo>
                  <a:lnTo>
                    <a:pt x="312" y="426"/>
                  </a:lnTo>
                  <a:lnTo>
                    <a:pt x="311" y="409"/>
                  </a:lnTo>
                  <a:lnTo>
                    <a:pt x="288" y="366"/>
                  </a:lnTo>
                  <a:lnTo>
                    <a:pt x="286" y="355"/>
                  </a:lnTo>
                  <a:lnTo>
                    <a:pt x="278" y="341"/>
                  </a:lnTo>
                  <a:lnTo>
                    <a:pt x="272" y="336"/>
                  </a:lnTo>
                  <a:lnTo>
                    <a:pt x="264" y="328"/>
                  </a:lnTo>
                  <a:lnTo>
                    <a:pt x="258" y="323"/>
                  </a:lnTo>
                  <a:lnTo>
                    <a:pt x="250" y="306"/>
                  </a:lnTo>
                  <a:lnTo>
                    <a:pt x="232" y="293"/>
                  </a:lnTo>
                  <a:lnTo>
                    <a:pt x="225" y="293"/>
                  </a:lnTo>
                  <a:lnTo>
                    <a:pt x="223" y="292"/>
                  </a:lnTo>
                  <a:lnTo>
                    <a:pt x="221" y="291"/>
                  </a:lnTo>
                  <a:lnTo>
                    <a:pt x="216" y="270"/>
                  </a:lnTo>
                  <a:lnTo>
                    <a:pt x="210" y="248"/>
                  </a:lnTo>
                  <a:lnTo>
                    <a:pt x="205" y="237"/>
                  </a:lnTo>
                  <a:lnTo>
                    <a:pt x="198" y="225"/>
                  </a:lnTo>
                  <a:lnTo>
                    <a:pt x="198" y="215"/>
                  </a:lnTo>
                  <a:lnTo>
                    <a:pt x="191" y="205"/>
                  </a:lnTo>
                  <a:lnTo>
                    <a:pt x="181" y="195"/>
                  </a:lnTo>
                  <a:lnTo>
                    <a:pt x="161" y="185"/>
                  </a:lnTo>
                  <a:lnTo>
                    <a:pt x="151" y="182"/>
                  </a:lnTo>
                  <a:lnTo>
                    <a:pt x="139" y="179"/>
                  </a:lnTo>
                  <a:lnTo>
                    <a:pt x="130" y="148"/>
                  </a:lnTo>
                  <a:lnTo>
                    <a:pt x="123" y="146"/>
                  </a:lnTo>
                  <a:lnTo>
                    <a:pt x="121" y="140"/>
                  </a:lnTo>
                  <a:lnTo>
                    <a:pt x="116" y="136"/>
                  </a:lnTo>
                  <a:lnTo>
                    <a:pt x="105" y="118"/>
                  </a:lnTo>
                  <a:lnTo>
                    <a:pt x="94" y="108"/>
                  </a:lnTo>
                  <a:lnTo>
                    <a:pt x="86" y="103"/>
                  </a:lnTo>
                  <a:lnTo>
                    <a:pt x="76" y="103"/>
                  </a:lnTo>
                  <a:lnTo>
                    <a:pt x="65" y="93"/>
                  </a:lnTo>
                  <a:lnTo>
                    <a:pt x="57" y="83"/>
                  </a:lnTo>
                  <a:lnTo>
                    <a:pt x="51" y="77"/>
                  </a:lnTo>
                  <a:lnTo>
                    <a:pt x="41" y="71"/>
                  </a:lnTo>
                  <a:lnTo>
                    <a:pt x="19" y="46"/>
                  </a:lnTo>
                  <a:lnTo>
                    <a:pt x="12" y="39"/>
                  </a:lnTo>
                  <a:lnTo>
                    <a:pt x="4" y="22"/>
                  </a:lnTo>
                  <a:lnTo>
                    <a:pt x="3" y="3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19" name="Freeform 65">
              <a:extLst>
                <a:ext uri="{FF2B5EF4-FFF2-40B4-BE49-F238E27FC236}">
                  <a16:creationId xmlns="" xmlns:a16="http://schemas.microsoft.com/office/drawing/2014/main" id="{CCC0F3E5-BFAD-49CB-853C-DB4B97E86A12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733844" y="4372107"/>
              <a:ext cx="160605" cy="55876"/>
            </a:xfrm>
            <a:custGeom>
              <a:avLst/>
              <a:gdLst/>
              <a:ahLst/>
              <a:cxnLst>
                <a:cxn ang="0">
                  <a:pos x="364" y="129"/>
                </a:cxn>
                <a:cxn ang="0">
                  <a:pos x="334" y="130"/>
                </a:cxn>
                <a:cxn ang="0">
                  <a:pos x="326" y="124"/>
                </a:cxn>
                <a:cxn ang="0">
                  <a:pos x="314" y="126"/>
                </a:cxn>
                <a:cxn ang="0">
                  <a:pos x="288" y="120"/>
                </a:cxn>
                <a:cxn ang="0">
                  <a:pos x="272" y="110"/>
                </a:cxn>
                <a:cxn ang="0">
                  <a:pos x="257" y="102"/>
                </a:cxn>
                <a:cxn ang="0">
                  <a:pos x="231" y="99"/>
                </a:cxn>
                <a:cxn ang="0">
                  <a:pos x="212" y="97"/>
                </a:cxn>
                <a:cxn ang="0">
                  <a:pos x="203" y="99"/>
                </a:cxn>
                <a:cxn ang="0">
                  <a:pos x="191" y="96"/>
                </a:cxn>
                <a:cxn ang="0">
                  <a:pos x="181" y="103"/>
                </a:cxn>
                <a:cxn ang="0">
                  <a:pos x="142" y="96"/>
                </a:cxn>
                <a:cxn ang="0">
                  <a:pos x="116" y="87"/>
                </a:cxn>
                <a:cxn ang="0">
                  <a:pos x="85" y="83"/>
                </a:cxn>
                <a:cxn ang="0">
                  <a:pos x="67" y="76"/>
                </a:cxn>
                <a:cxn ang="0">
                  <a:pos x="72" y="60"/>
                </a:cxn>
                <a:cxn ang="0">
                  <a:pos x="62" y="59"/>
                </a:cxn>
                <a:cxn ang="0">
                  <a:pos x="24" y="50"/>
                </a:cxn>
                <a:cxn ang="0">
                  <a:pos x="6" y="46"/>
                </a:cxn>
                <a:cxn ang="0">
                  <a:pos x="3" y="38"/>
                </a:cxn>
                <a:cxn ang="0">
                  <a:pos x="9" y="41"/>
                </a:cxn>
                <a:cxn ang="0">
                  <a:pos x="20" y="38"/>
                </a:cxn>
                <a:cxn ang="0">
                  <a:pos x="29" y="30"/>
                </a:cxn>
                <a:cxn ang="0">
                  <a:pos x="36" y="14"/>
                </a:cxn>
                <a:cxn ang="0">
                  <a:pos x="53" y="1"/>
                </a:cxn>
                <a:cxn ang="0">
                  <a:pos x="102" y="0"/>
                </a:cxn>
                <a:cxn ang="0">
                  <a:pos x="119" y="7"/>
                </a:cxn>
                <a:cxn ang="0">
                  <a:pos x="132" y="16"/>
                </a:cxn>
                <a:cxn ang="0">
                  <a:pos x="154" y="18"/>
                </a:cxn>
                <a:cxn ang="0">
                  <a:pos x="177" y="33"/>
                </a:cxn>
                <a:cxn ang="0">
                  <a:pos x="196" y="49"/>
                </a:cxn>
                <a:cxn ang="0">
                  <a:pos x="228" y="49"/>
                </a:cxn>
                <a:cxn ang="0">
                  <a:pos x="261" y="53"/>
                </a:cxn>
                <a:cxn ang="0">
                  <a:pos x="279" y="56"/>
                </a:cxn>
                <a:cxn ang="0">
                  <a:pos x="295" y="39"/>
                </a:cxn>
                <a:cxn ang="0">
                  <a:pos x="304" y="25"/>
                </a:cxn>
                <a:cxn ang="0">
                  <a:pos x="317" y="35"/>
                </a:cxn>
                <a:cxn ang="0">
                  <a:pos x="333" y="41"/>
                </a:cxn>
                <a:cxn ang="0">
                  <a:pos x="347" y="40"/>
                </a:cxn>
                <a:cxn ang="0">
                  <a:pos x="358" y="45"/>
                </a:cxn>
                <a:cxn ang="0">
                  <a:pos x="373" y="51"/>
                </a:cxn>
                <a:cxn ang="0">
                  <a:pos x="397" y="55"/>
                </a:cxn>
                <a:cxn ang="0">
                  <a:pos x="412" y="75"/>
                </a:cxn>
                <a:cxn ang="0">
                  <a:pos x="424" y="96"/>
                </a:cxn>
                <a:cxn ang="0">
                  <a:pos x="456" y="97"/>
                </a:cxn>
                <a:cxn ang="0">
                  <a:pos x="481" y="94"/>
                </a:cxn>
                <a:cxn ang="0">
                  <a:pos x="499" y="103"/>
                </a:cxn>
                <a:cxn ang="0">
                  <a:pos x="497" y="136"/>
                </a:cxn>
                <a:cxn ang="0">
                  <a:pos x="503" y="148"/>
                </a:cxn>
                <a:cxn ang="0">
                  <a:pos x="502" y="156"/>
                </a:cxn>
                <a:cxn ang="0">
                  <a:pos x="462" y="141"/>
                </a:cxn>
                <a:cxn ang="0">
                  <a:pos x="433" y="130"/>
                </a:cxn>
                <a:cxn ang="0">
                  <a:pos x="392" y="136"/>
                </a:cxn>
                <a:cxn ang="0">
                  <a:pos x="374" y="129"/>
                </a:cxn>
              </a:cxnLst>
              <a:rect l="0" t="0" r="r" b="b"/>
              <a:pathLst>
                <a:path w="506" h="158">
                  <a:moveTo>
                    <a:pt x="374" y="129"/>
                  </a:moveTo>
                  <a:lnTo>
                    <a:pt x="364" y="129"/>
                  </a:lnTo>
                  <a:lnTo>
                    <a:pt x="353" y="135"/>
                  </a:lnTo>
                  <a:lnTo>
                    <a:pt x="334" y="130"/>
                  </a:lnTo>
                  <a:lnTo>
                    <a:pt x="330" y="127"/>
                  </a:lnTo>
                  <a:lnTo>
                    <a:pt x="326" y="124"/>
                  </a:lnTo>
                  <a:lnTo>
                    <a:pt x="323" y="126"/>
                  </a:lnTo>
                  <a:lnTo>
                    <a:pt x="314" y="126"/>
                  </a:lnTo>
                  <a:lnTo>
                    <a:pt x="304" y="125"/>
                  </a:lnTo>
                  <a:lnTo>
                    <a:pt x="288" y="120"/>
                  </a:lnTo>
                  <a:lnTo>
                    <a:pt x="279" y="115"/>
                  </a:lnTo>
                  <a:lnTo>
                    <a:pt x="272" y="110"/>
                  </a:lnTo>
                  <a:lnTo>
                    <a:pt x="266" y="105"/>
                  </a:lnTo>
                  <a:lnTo>
                    <a:pt x="257" y="102"/>
                  </a:lnTo>
                  <a:lnTo>
                    <a:pt x="242" y="99"/>
                  </a:lnTo>
                  <a:lnTo>
                    <a:pt x="231" y="99"/>
                  </a:lnTo>
                  <a:lnTo>
                    <a:pt x="217" y="96"/>
                  </a:lnTo>
                  <a:lnTo>
                    <a:pt x="212" y="97"/>
                  </a:lnTo>
                  <a:lnTo>
                    <a:pt x="208" y="99"/>
                  </a:lnTo>
                  <a:lnTo>
                    <a:pt x="203" y="99"/>
                  </a:lnTo>
                  <a:lnTo>
                    <a:pt x="201" y="96"/>
                  </a:lnTo>
                  <a:lnTo>
                    <a:pt x="191" y="96"/>
                  </a:lnTo>
                  <a:lnTo>
                    <a:pt x="186" y="100"/>
                  </a:lnTo>
                  <a:lnTo>
                    <a:pt x="181" y="103"/>
                  </a:lnTo>
                  <a:lnTo>
                    <a:pt x="177" y="103"/>
                  </a:lnTo>
                  <a:lnTo>
                    <a:pt x="142" y="96"/>
                  </a:lnTo>
                  <a:lnTo>
                    <a:pt x="129" y="89"/>
                  </a:lnTo>
                  <a:lnTo>
                    <a:pt x="116" y="87"/>
                  </a:lnTo>
                  <a:lnTo>
                    <a:pt x="95" y="86"/>
                  </a:lnTo>
                  <a:lnTo>
                    <a:pt x="85" y="83"/>
                  </a:lnTo>
                  <a:lnTo>
                    <a:pt x="79" y="80"/>
                  </a:lnTo>
                  <a:lnTo>
                    <a:pt x="67" y="76"/>
                  </a:lnTo>
                  <a:lnTo>
                    <a:pt x="63" y="72"/>
                  </a:lnTo>
                  <a:lnTo>
                    <a:pt x="72" y="60"/>
                  </a:lnTo>
                  <a:lnTo>
                    <a:pt x="70" y="59"/>
                  </a:lnTo>
                  <a:lnTo>
                    <a:pt x="62" y="59"/>
                  </a:lnTo>
                  <a:lnTo>
                    <a:pt x="42" y="50"/>
                  </a:lnTo>
                  <a:lnTo>
                    <a:pt x="24" y="50"/>
                  </a:lnTo>
                  <a:lnTo>
                    <a:pt x="18" y="48"/>
                  </a:lnTo>
                  <a:lnTo>
                    <a:pt x="6" y="46"/>
                  </a:lnTo>
                  <a:lnTo>
                    <a:pt x="0" y="40"/>
                  </a:lnTo>
                  <a:lnTo>
                    <a:pt x="3" y="38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5" y="41"/>
                  </a:lnTo>
                  <a:lnTo>
                    <a:pt x="20" y="38"/>
                  </a:lnTo>
                  <a:lnTo>
                    <a:pt x="24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36" y="14"/>
                  </a:lnTo>
                  <a:lnTo>
                    <a:pt x="41" y="5"/>
                  </a:lnTo>
                  <a:lnTo>
                    <a:pt x="53" y="1"/>
                  </a:lnTo>
                  <a:lnTo>
                    <a:pt x="89" y="7"/>
                  </a:lnTo>
                  <a:lnTo>
                    <a:pt x="102" y="0"/>
                  </a:lnTo>
                  <a:lnTo>
                    <a:pt x="113" y="0"/>
                  </a:lnTo>
                  <a:lnTo>
                    <a:pt x="119" y="7"/>
                  </a:lnTo>
                  <a:lnTo>
                    <a:pt x="122" y="14"/>
                  </a:lnTo>
                  <a:lnTo>
                    <a:pt x="132" y="16"/>
                  </a:lnTo>
                  <a:lnTo>
                    <a:pt x="140" y="14"/>
                  </a:lnTo>
                  <a:lnTo>
                    <a:pt x="154" y="18"/>
                  </a:lnTo>
                  <a:lnTo>
                    <a:pt x="164" y="19"/>
                  </a:lnTo>
                  <a:lnTo>
                    <a:pt x="177" y="33"/>
                  </a:lnTo>
                  <a:lnTo>
                    <a:pt x="186" y="46"/>
                  </a:lnTo>
                  <a:lnTo>
                    <a:pt x="196" y="49"/>
                  </a:lnTo>
                  <a:lnTo>
                    <a:pt x="207" y="48"/>
                  </a:lnTo>
                  <a:lnTo>
                    <a:pt x="228" y="49"/>
                  </a:lnTo>
                  <a:lnTo>
                    <a:pt x="234" y="48"/>
                  </a:lnTo>
                  <a:lnTo>
                    <a:pt x="261" y="53"/>
                  </a:lnTo>
                  <a:lnTo>
                    <a:pt x="271" y="54"/>
                  </a:lnTo>
                  <a:lnTo>
                    <a:pt x="279" y="56"/>
                  </a:lnTo>
                  <a:lnTo>
                    <a:pt x="287" y="54"/>
                  </a:lnTo>
                  <a:lnTo>
                    <a:pt x="295" y="39"/>
                  </a:lnTo>
                  <a:lnTo>
                    <a:pt x="296" y="32"/>
                  </a:lnTo>
                  <a:lnTo>
                    <a:pt x="304" y="25"/>
                  </a:lnTo>
                  <a:lnTo>
                    <a:pt x="311" y="27"/>
                  </a:lnTo>
                  <a:lnTo>
                    <a:pt x="317" y="35"/>
                  </a:lnTo>
                  <a:lnTo>
                    <a:pt x="323" y="41"/>
                  </a:lnTo>
                  <a:lnTo>
                    <a:pt x="333" y="41"/>
                  </a:lnTo>
                  <a:lnTo>
                    <a:pt x="342" y="37"/>
                  </a:lnTo>
                  <a:lnTo>
                    <a:pt x="347" y="40"/>
                  </a:lnTo>
                  <a:lnTo>
                    <a:pt x="353" y="41"/>
                  </a:lnTo>
                  <a:lnTo>
                    <a:pt x="358" y="45"/>
                  </a:lnTo>
                  <a:lnTo>
                    <a:pt x="365" y="46"/>
                  </a:lnTo>
                  <a:lnTo>
                    <a:pt x="373" y="51"/>
                  </a:lnTo>
                  <a:lnTo>
                    <a:pt x="390" y="50"/>
                  </a:lnTo>
                  <a:lnTo>
                    <a:pt x="397" y="55"/>
                  </a:lnTo>
                  <a:lnTo>
                    <a:pt x="404" y="70"/>
                  </a:lnTo>
                  <a:lnTo>
                    <a:pt x="412" y="75"/>
                  </a:lnTo>
                  <a:lnTo>
                    <a:pt x="414" y="91"/>
                  </a:lnTo>
                  <a:lnTo>
                    <a:pt x="424" y="96"/>
                  </a:lnTo>
                  <a:lnTo>
                    <a:pt x="435" y="99"/>
                  </a:lnTo>
                  <a:lnTo>
                    <a:pt x="456" y="97"/>
                  </a:lnTo>
                  <a:lnTo>
                    <a:pt x="467" y="97"/>
                  </a:lnTo>
                  <a:lnTo>
                    <a:pt x="481" y="94"/>
                  </a:lnTo>
                  <a:lnTo>
                    <a:pt x="492" y="97"/>
                  </a:lnTo>
                  <a:lnTo>
                    <a:pt x="499" y="103"/>
                  </a:lnTo>
                  <a:lnTo>
                    <a:pt x="500" y="116"/>
                  </a:lnTo>
                  <a:lnTo>
                    <a:pt x="497" y="136"/>
                  </a:lnTo>
                  <a:lnTo>
                    <a:pt x="499" y="143"/>
                  </a:lnTo>
                  <a:lnTo>
                    <a:pt x="503" y="148"/>
                  </a:lnTo>
                  <a:lnTo>
                    <a:pt x="506" y="158"/>
                  </a:lnTo>
                  <a:lnTo>
                    <a:pt x="502" y="156"/>
                  </a:lnTo>
                  <a:lnTo>
                    <a:pt x="495" y="150"/>
                  </a:lnTo>
                  <a:lnTo>
                    <a:pt x="462" y="141"/>
                  </a:lnTo>
                  <a:lnTo>
                    <a:pt x="446" y="135"/>
                  </a:lnTo>
                  <a:lnTo>
                    <a:pt x="433" y="130"/>
                  </a:lnTo>
                  <a:lnTo>
                    <a:pt x="406" y="138"/>
                  </a:lnTo>
                  <a:lnTo>
                    <a:pt x="392" y="136"/>
                  </a:lnTo>
                  <a:lnTo>
                    <a:pt x="381" y="131"/>
                  </a:lnTo>
                  <a:lnTo>
                    <a:pt x="374" y="12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20" name="Freeform 66">
              <a:extLst>
                <a:ext uri="{FF2B5EF4-FFF2-40B4-BE49-F238E27FC236}">
                  <a16:creationId xmlns="" xmlns:a16="http://schemas.microsoft.com/office/drawing/2014/main" id="{DD509945-CE23-4893-833B-64F244C68035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797450" y="4176540"/>
              <a:ext cx="173326" cy="162391"/>
            </a:xfrm>
            <a:custGeom>
              <a:avLst/>
              <a:gdLst/>
              <a:ahLst/>
              <a:cxnLst>
                <a:cxn ang="0">
                  <a:pos x="474" y="15"/>
                </a:cxn>
                <a:cxn ang="0">
                  <a:pos x="471" y="22"/>
                </a:cxn>
                <a:cxn ang="0">
                  <a:pos x="485" y="38"/>
                </a:cxn>
                <a:cxn ang="0">
                  <a:pos x="470" y="42"/>
                </a:cxn>
                <a:cxn ang="0">
                  <a:pos x="460" y="57"/>
                </a:cxn>
                <a:cxn ang="0">
                  <a:pos x="461" y="67"/>
                </a:cxn>
                <a:cxn ang="0">
                  <a:pos x="475" y="80"/>
                </a:cxn>
                <a:cxn ang="0">
                  <a:pos x="493" y="121"/>
                </a:cxn>
                <a:cxn ang="0">
                  <a:pos x="490" y="132"/>
                </a:cxn>
                <a:cxn ang="0">
                  <a:pos x="547" y="186"/>
                </a:cxn>
                <a:cxn ang="0">
                  <a:pos x="519" y="194"/>
                </a:cxn>
                <a:cxn ang="0">
                  <a:pos x="495" y="186"/>
                </a:cxn>
                <a:cxn ang="0">
                  <a:pos x="486" y="202"/>
                </a:cxn>
                <a:cxn ang="0">
                  <a:pos x="471" y="228"/>
                </a:cxn>
                <a:cxn ang="0">
                  <a:pos x="468" y="266"/>
                </a:cxn>
                <a:cxn ang="0">
                  <a:pos x="438" y="311"/>
                </a:cxn>
                <a:cxn ang="0">
                  <a:pos x="402" y="336"/>
                </a:cxn>
                <a:cxn ang="0">
                  <a:pos x="411" y="350"/>
                </a:cxn>
                <a:cxn ang="0">
                  <a:pos x="417" y="381"/>
                </a:cxn>
                <a:cxn ang="0">
                  <a:pos x="407" y="393"/>
                </a:cxn>
                <a:cxn ang="0">
                  <a:pos x="398" y="407"/>
                </a:cxn>
                <a:cxn ang="0">
                  <a:pos x="394" y="417"/>
                </a:cxn>
                <a:cxn ang="0">
                  <a:pos x="374" y="441"/>
                </a:cxn>
                <a:cxn ang="0">
                  <a:pos x="324" y="465"/>
                </a:cxn>
                <a:cxn ang="0">
                  <a:pos x="308" y="433"/>
                </a:cxn>
                <a:cxn ang="0">
                  <a:pos x="293" y="423"/>
                </a:cxn>
                <a:cxn ang="0">
                  <a:pos x="262" y="428"/>
                </a:cxn>
                <a:cxn ang="0">
                  <a:pos x="240" y="414"/>
                </a:cxn>
                <a:cxn ang="0">
                  <a:pos x="221" y="408"/>
                </a:cxn>
                <a:cxn ang="0">
                  <a:pos x="201" y="424"/>
                </a:cxn>
                <a:cxn ang="0">
                  <a:pos x="174" y="427"/>
                </a:cxn>
                <a:cxn ang="0">
                  <a:pos x="160" y="430"/>
                </a:cxn>
                <a:cxn ang="0">
                  <a:pos x="146" y="398"/>
                </a:cxn>
                <a:cxn ang="0">
                  <a:pos x="129" y="398"/>
                </a:cxn>
                <a:cxn ang="0">
                  <a:pos x="110" y="406"/>
                </a:cxn>
                <a:cxn ang="0">
                  <a:pos x="84" y="397"/>
                </a:cxn>
                <a:cxn ang="0">
                  <a:pos x="70" y="387"/>
                </a:cxn>
                <a:cxn ang="0">
                  <a:pos x="62" y="353"/>
                </a:cxn>
                <a:cxn ang="0">
                  <a:pos x="59" y="333"/>
                </a:cxn>
                <a:cxn ang="0">
                  <a:pos x="55" y="305"/>
                </a:cxn>
                <a:cxn ang="0">
                  <a:pos x="39" y="278"/>
                </a:cxn>
                <a:cxn ang="0">
                  <a:pos x="18" y="268"/>
                </a:cxn>
                <a:cxn ang="0">
                  <a:pos x="11" y="233"/>
                </a:cxn>
                <a:cxn ang="0">
                  <a:pos x="1" y="214"/>
                </a:cxn>
                <a:cxn ang="0">
                  <a:pos x="7" y="163"/>
                </a:cxn>
                <a:cxn ang="0">
                  <a:pos x="25" y="134"/>
                </a:cxn>
                <a:cxn ang="0">
                  <a:pos x="60" y="174"/>
                </a:cxn>
                <a:cxn ang="0">
                  <a:pos x="99" y="185"/>
                </a:cxn>
                <a:cxn ang="0">
                  <a:pos x="129" y="186"/>
                </a:cxn>
                <a:cxn ang="0">
                  <a:pos x="156" y="183"/>
                </a:cxn>
                <a:cxn ang="0">
                  <a:pos x="184" y="155"/>
                </a:cxn>
                <a:cxn ang="0">
                  <a:pos x="217" y="166"/>
                </a:cxn>
                <a:cxn ang="0">
                  <a:pos x="253" y="174"/>
                </a:cxn>
                <a:cxn ang="0">
                  <a:pos x="285" y="163"/>
                </a:cxn>
                <a:cxn ang="0">
                  <a:pos x="308" y="147"/>
                </a:cxn>
                <a:cxn ang="0">
                  <a:pos x="330" y="90"/>
                </a:cxn>
                <a:cxn ang="0">
                  <a:pos x="363" y="27"/>
                </a:cxn>
                <a:cxn ang="0">
                  <a:pos x="394" y="0"/>
                </a:cxn>
                <a:cxn ang="0">
                  <a:pos x="468" y="11"/>
                </a:cxn>
              </a:cxnLst>
              <a:rect l="0" t="0" r="r" b="b"/>
              <a:pathLst>
                <a:path w="547" h="467">
                  <a:moveTo>
                    <a:pt x="472" y="11"/>
                  </a:moveTo>
                  <a:lnTo>
                    <a:pt x="475" y="13"/>
                  </a:lnTo>
                  <a:lnTo>
                    <a:pt x="474" y="15"/>
                  </a:lnTo>
                  <a:lnTo>
                    <a:pt x="469" y="18"/>
                  </a:lnTo>
                  <a:lnTo>
                    <a:pt x="464" y="19"/>
                  </a:lnTo>
                  <a:lnTo>
                    <a:pt x="471" y="22"/>
                  </a:lnTo>
                  <a:lnTo>
                    <a:pt x="477" y="27"/>
                  </a:lnTo>
                  <a:lnTo>
                    <a:pt x="485" y="30"/>
                  </a:lnTo>
                  <a:lnTo>
                    <a:pt x="485" y="38"/>
                  </a:lnTo>
                  <a:lnTo>
                    <a:pt x="479" y="41"/>
                  </a:lnTo>
                  <a:lnTo>
                    <a:pt x="471" y="40"/>
                  </a:lnTo>
                  <a:lnTo>
                    <a:pt x="470" y="42"/>
                  </a:lnTo>
                  <a:lnTo>
                    <a:pt x="457" y="43"/>
                  </a:lnTo>
                  <a:lnTo>
                    <a:pt x="453" y="47"/>
                  </a:lnTo>
                  <a:lnTo>
                    <a:pt x="460" y="57"/>
                  </a:lnTo>
                  <a:lnTo>
                    <a:pt x="464" y="59"/>
                  </a:lnTo>
                  <a:lnTo>
                    <a:pt x="465" y="63"/>
                  </a:lnTo>
                  <a:lnTo>
                    <a:pt x="461" y="67"/>
                  </a:lnTo>
                  <a:lnTo>
                    <a:pt x="464" y="70"/>
                  </a:lnTo>
                  <a:lnTo>
                    <a:pt x="470" y="75"/>
                  </a:lnTo>
                  <a:lnTo>
                    <a:pt x="475" y="80"/>
                  </a:lnTo>
                  <a:lnTo>
                    <a:pt x="479" y="88"/>
                  </a:lnTo>
                  <a:lnTo>
                    <a:pt x="496" y="116"/>
                  </a:lnTo>
                  <a:lnTo>
                    <a:pt x="493" y="121"/>
                  </a:lnTo>
                  <a:lnTo>
                    <a:pt x="492" y="124"/>
                  </a:lnTo>
                  <a:lnTo>
                    <a:pt x="490" y="127"/>
                  </a:lnTo>
                  <a:lnTo>
                    <a:pt x="490" y="132"/>
                  </a:lnTo>
                  <a:lnTo>
                    <a:pt x="491" y="137"/>
                  </a:lnTo>
                  <a:lnTo>
                    <a:pt x="541" y="180"/>
                  </a:lnTo>
                  <a:lnTo>
                    <a:pt x="547" y="186"/>
                  </a:lnTo>
                  <a:lnTo>
                    <a:pt x="547" y="191"/>
                  </a:lnTo>
                  <a:lnTo>
                    <a:pt x="538" y="193"/>
                  </a:lnTo>
                  <a:lnTo>
                    <a:pt x="519" y="194"/>
                  </a:lnTo>
                  <a:lnTo>
                    <a:pt x="504" y="191"/>
                  </a:lnTo>
                  <a:lnTo>
                    <a:pt x="496" y="181"/>
                  </a:lnTo>
                  <a:lnTo>
                    <a:pt x="495" y="186"/>
                  </a:lnTo>
                  <a:lnTo>
                    <a:pt x="497" y="194"/>
                  </a:lnTo>
                  <a:lnTo>
                    <a:pt x="496" y="197"/>
                  </a:lnTo>
                  <a:lnTo>
                    <a:pt x="486" y="202"/>
                  </a:lnTo>
                  <a:lnTo>
                    <a:pt x="479" y="212"/>
                  </a:lnTo>
                  <a:lnTo>
                    <a:pt x="474" y="219"/>
                  </a:lnTo>
                  <a:lnTo>
                    <a:pt x="471" y="228"/>
                  </a:lnTo>
                  <a:lnTo>
                    <a:pt x="471" y="240"/>
                  </a:lnTo>
                  <a:lnTo>
                    <a:pt x="468" y="248"/>
                  </a:lnTo>
                  <a:lnTo>
                    <a:pt x="468" y="266"/>
                  </a:lnTo>
                  <a:lnTo>
                    <a:pt x="460" y="276"/>
                  </a:lnTo>
                  <a:lnTo>
                    <a:pt x="447" y="304"/>
                  </a:lnTo>
                  <a:lnTo>
                    <a:pt x="438" y="311"/>
                  </a:lnTo>
                  <a:lnTo>
                    <a:pt x="433" y="309"/>
                  </a:lnTo>
                  <a:lnTo>
                    <a:pt x="427" y="316"/>
                  </a:lnTo>
                  <a:lnTo>
                    <a:pt x="402" y="336"/>
                  </a:lnTo>
                  <a:lnTo>
                    <a:pt x="404" y="339"/>
                  </a:lnTo>
                  <a:lnTo>
                    <a:pt x="410" y="341"/>
                  </a:lnTo>
                  <a:lnTo>
                    <a:pt x="411" y="350"/>
                  </a:lnTo>
                  <a:lnTo>
                    <a:pt x="411" y="358"/>
                  </a:lnTo>
                  <a:lnTo>
                    <a:pt x="422" y="363"/>
                  </a:lnTo>
                  <a:lnTo>
                    <a:pt x="417" y="381"/>
                  </a:lnTo>
                  <a:lnTo>
                    <a:pt x="411" y="377"/>
                  </a:lnTo>
                  <a:lnTo>
                    <a:pt x="409" y="381"/>
                  </a:lnTo>
                  <a:lnTo>
                    <a:pt x="407" y="393"/>
                  </a:lnTo>
                  <a:lnTo>
                    <a:pt x="404" y="401"/>
                  </a:lnTo>
                  <a:lnTo>
                    <a:pt x="399" y="402"/>
                  </a:lnTo>
                  <a:lnTo>
                    <a:pt x="398" y="407"/>
                  </a:lnTo>
                  <a:lnTo>
                    <a:pt x="398" y="412"/>
                  </a:lnTo>
                  <a:lnTo>
                    <a:pt x="396" y="416"/>
                  </a:lnTo>
                  <a:lnTo>
                    <a:pt x="394" y="417"/>
                  </a:lnTo>
                  <a:lnTo>
                    <a:pt x="390" y="420"/>
                  </a:lnTo>
                  <a:lnTo>
                    <a:pt x="387" y="433"/>
                  </a:lnTo>
                  <a:lnTo>
                    <a:pt x="374" y="441"/>
                  </a:lnTo>
                  <a:lnTo>
                    <a:pt x="371" y="441"/>
                  </a:lnTo>
                  <a:lnTo>
                    <a:pt x="361" y="447"/>
                  </a:lnTo>
                  <a:lnTo>
                    <a:pt x="324" y="465"/>
                  </a:lnTo>
                  <a:lnTo>
                    <a:pt x="315" y="467"/>
                  </a:lnTo>
                  <a:lnTo>
                    <a:pt x="310" y="443"/>
                  </a:lnTo>
                  <a:lnTo>
                    <a:pt x="308" y="433"/>
                  </a:lnTo>
                  <a:lnTo>
                    <a:pt x="304" y="430"/>
                  </a:lnTo>
                  <a:lnTo>
                    <a:pt x="301" y="430"/>
                  </a:lnTo>
                  <a:lnTo>
                    <a:pt x="293" y="423"/>
                  </a:lnTo>
                  <a:lnTo>
                    <a:pt x="280" y="423"/>
                  </a:lnTo>
                  <a:lnTo>
                    <a:pt x="271" y="427"/>
                  </a:lnTo>
                  <a:lnTo>
                    <a:pt x="262" y="428"/>
                  </a:lnTo>
                  <a:lnTo>
                    <a:pt x="260" y="423"/>
                  </a:lnTo>
                  <a:lnTo>
                    <a:pt x="259" y="414"/>
                  </a:lnTo>
                  <a:lnTo>
                    <a:pt x="240" y="414"/>
                  </a:lnTo>
                  <a:lnTo>
                    <a:pt x="229" y="407"/>
                  </a:lnTo>
                  <a:lnTo>
                    <a:pt x="223" y="404"/>
                  </a:lnTo>
                  <a:lnTo>
                    <a:pt x="221" y="408"/>
                  </a:lnTo>
                  <a:lnTo>
                    <a:pt x="222" y="413"/>
                  </a:lnTo>
                  <a:lnTo>
                    <a:pt x="213" y="419"/>
                  </a:lnTo>
                  <a:lnTo>
                    <a:pt x="201" y="424"/>
                  </a:lnTo>
                  <a:lnTo>
                    <a:pt x="194" y="425"/>
                  </a:lnTo>
                  <a:lnTo>
                    <a:pt x="183" y="423"/>
                  </a:lnTo>
                  <a:lnTo>
                    <a:pt x="174" y="427"/>
                  </a:lnTo>
                  <a:lnTo>
                    <a:pt x="168" y="428"/>
                  </a:lnTo>
                  <a:lnTo>
                    <a:pt x="163" y="430"/>
                  </a:lnTo>
                  <a:lnTo>
                    <a:pt x="160" y="430"/>
                  </a:lnTo>
                  <a:lnTo>
                    <a:pt x="158" y="412"/>
                  </a:lnTo>
                  <a:lnTo>
                    <a:pt x="151" y="391"/>
                  </a:lnTo>
                  <a:lnTo>
                    <a:pt x="146" y="398"/>
                  </a:lnTo>
                  <a:lnTo>
                    <a:pt x="143" y="401"/>
                  </a:lnTo>
                  <a:lnTo>
                    <a:pt x="133" y="397"/>
                  </a:lnTo>
                  <a:lnTo>
                    <a:pt x="129" y="398"/>
                  </a:lnTo>
                  <a:lnTo>
                    <a:pt x="124" y="403"/>
                  </a:lnTo>
                  <a:lnTo>
                    <a:pt x="119" y="404"/>
                  </a:lnTo>
                  <a:lnTo>
                    <a:pt x="110" y="406"/>
                  </a:lnTo>
                  <a:lnTo>
                    <a:pt x="104" y="403"/>
                  </a:lnTo>
                  <a:lnTo>
                    <a:pt x="94" y="404"/>
                  </a:lnTo>
                  <a:lnTo>
                    <a:pt x="84" y="397"/>
                  </a:lnTo>
                  <a:lnTo>
                    <a:pt x="81" y="400"/>
                  </a:lnTo>
                  <a:lnTo>
                    <a:pt x="73" y="401"/>
                  </a:lnTo>
                  <a:lnTo>
                    <a:pt x="70" y="387"/>
                  </a:lnTo>
                  <a:lnTo>
                    <a:pt x="71" y="377"/>
                  </a:lnTo>
                  <a:lnTo>
                    <a:pt x="67" y="373"/>
                  </a:lnTo>
                  <a:lnTo>
                    <a:pt x="62" y="353"/>
                  </a:lnTo>
                  <a:lnTo>
                    <a:pt x="56" y="341"/>
                  </a:lnTo>
                  <a:lnTo>
                    <a:pt x="56" y="336"/>
                  </a:lnTo>
                  <a:lnTo>
                    <a:pt x="59" y="333"/>
                  </a:lnTo>
                  <a:lnTo>
                    <a:pt x="60" y="325"/>
                  </a:lnTo>
                  <a:lnTo>
                    <a:pt x="57" y="314"/>
                  </a:lnTo>
                  <a:lnTo>
                    <a:pt x="55" y="305"/>
                  </a:lnTo>
                  <a:lnTo>
                    <a:pt x="45" y="288"/>
                  </a:lnTo>
                  <a:lnTo>
                    <a:pt x="43" y="283"/>
                  </a:lnTo>
                  <a:lnTo>
                    <a:pt x="39" y="278"/>
                  </a:lnTo>
                  <a:lnTo>
                    <a:pt x="29" y="274"/>
                  </a:lnTo>
                  <a:lnTo>
                    <a:pt x="23" y="268"/>
                  </a:lnTo>
                  <a:lnTo>
                    <a:pt x="18" y="268"/>
                  </a:lnTo>
                  <a:lnTo>
                    <a:pt x="13" y="264"/>
                  </a:lnTo>
                  <a:lnTo>
                    <a:pt x="12" y="253"/>
                  </a:lnTo>
                  <a:lnTo>
                    <a:pt x="11" y="233"/>
                  </a:lnTo>
                  <a:lnTo>
                    <a:pt x="6" y="223"/>
                  </a:lnTo>
                  <a:lnTo>
                    <a:pt x="2" y="219"/>
                  </a:lnTo>
                  <a:lnTo>
                    <a:pt x="1" y="214"/>
                  </a:lnTo>
                  <a:lnTo>
                    <a:pt x="0" y="196"/>
                  </a:lnTo>
                  <a:lnTo>
                    <a:pt x="1" y="182"/>
                  </a:lnTo>
                  <a:lnTo>
                    <a:pt x="7" y="163"/>
                  </a:lnTo>
                  <a:lnTo>
                    <a:pt x="12" y="154"/>
                  </a:lnTo>
                  <a:lnTo>
                    <a:pt x="19" y="145"/>
                  </a:lnTo>
                  <a:lnTo>
                    <a:pt x="25" y="134"/>
                  </a:lnTo>
                  <a:lnTo>
                    <a:pt x="33" y="129"/>
                  </a:lnTo>
                  <a:lnTo>
                    <a:pt x="33" y="134"/>
                  </a:lnTo>
                  <a:lnTo>
                    <a:pt x="60" y="174"/>
                  </a:lnTo>
                  <a:lnTo>
                    <a:pt x="73" y="185"/>
                  </a:lnTo>
                  <a:lnTo>
                    <a:pt x="87" y="188"/>
                  </a:lnTo>
                  <a:lnTo>
                    <a:pt x="99" y="185"/>
                  </a:lnTo>
                  <a:lnTo>
                    <a:pt x="110" y="183"/>
                  </a:lnTo>
                  <a:lnTo>
                    <a:pt x="120" y="190"/>
                  </a:lnTo>
                  <a:lnTo>
                    <a:pt x="129" y="186"/>
                  </a:lnTo>
                  <a:lnTo>
                    <a:pt x="138" y="186"/>
                  </a:lnTo>
                  <a:lnTo>
                    <a:pt x="148" y="187"/>
                  </a:lnTo>
                  <a:lnTo>
                    <a:pt x="156" y="183"/>
                  </a:lnTo>
                  <a:lnTo>
                    <a:pt x="172" y="165"/>
                  </a:lnTo>
                  <a:lnTo>
                    <a:pt x="179" y="156"/>
                  </a:lnTo>
                  <a:lnTo>
                    <a:pt x="184" y="155"/>
                  </a:lnTo>
                  <a:lnTo>
                    <a:pt x="211" y="156"/>
                  </a:lnTo>
                  <a:lnTo>
                    <a:pt x="216" y="159"/>
                  </a:lnTo>
                  <a:lnTo>
                    <a:pt x="217" y="166"/>
                  </a:lnTo>
                  <a:lnTo>
                    <a:pt x="222" y="166"/>
                  </a:lnTo>
                  <a:lnTo>
                    <a:pt x="243" y="174"/>
                  </a:lnTo>
                  <a:lnTo>
                    <a:pt x="253" y="174"/>
                  </a:lnTo>
                  <a:lnTo>
                    <a:pt x="264" y="167"/>
                  </a:lnTo>
                  <a:lnTo>
                    <a:pt x="273" y="165"/>
                  </a:lnTo>
                  <a:lnTo>
                    <a:pt x="285" y="163"/>
                  </a:lnTo>
                  <a:lnTo>
                    <a:pt x="298" y="159"/>
                  </a:lnTo>
                  <a:lnTo>
                    <a:pt x="304" y="154"/>
                  </a:lnTo>
                  <a:lnTo>
                    <a:pt x="308" y="147"/>
                  </a:lnTo>
                  <a:lnTo>
                    <a:pt x="315" y="135"/>
                  </a:lnTo>
                  <a:lnTo>
                    <a:pt x="324" y="117"/>
                  </a:lnTo>
                  <a:lnTo>
                    <a:pt x="330" y="90"/>
                  </a:lnTo>
                  <a:lnTo>
                    <a:pt x="356" y="61"/>
                  </a:lnTo>
                  <a:lnTo>
                    <a:pt x="361" y="49"/>
                  </a:lnTo>
                  <a:lnTo>
                    <a:pt x="363" y="27"/>
                  </a:lnTo>
                  <a:lnTo>
                    <a:pt x="369" y="10"/>
                  </a:lnTo>
                  <a:lnTo>
                    <a:pt x="375" y="2"/>
                  </a:lnTo>
                  <a:lnTo>
                    <a:pt x="394" y="0"/>
                  </a:lnTo>
                  <a:lnTo>
                    <a:pt x="445" y="2"/>
                  </a:lnTo>
                  <a:lnTo>
                    <a:pt x="454" y="7"/>
                  </a:lnTo>
                  <a:lnTo>
                    <a:pt x="468" y="11"/>
                  </a:lnTo>
                  <a:lnTo>
                    <a:pt x="472" y="1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21" name="Freeform 67">
              <a:extLst>
                <a:ext uri="{FF2B5EF4-FFF2-40B4-BE49-F238E27FC236}">
                  <a16:creationId xmlns="" xmlns:a16="http://schemas.microsoft.com/office/drawing/2014/main" id="{58794F0B-6629-4816-B099-AA686D9EB933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8485980" y="4338930"/>
              <a:ext cx="69966" cy="41907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5" y="69"/>
                </a:cxn>
                <a:cxn ang="0">
                  <a:pos x="11" y="72"/>
                </a:cxn>
                <a:cxn ang="0">
                  <a:pos x="50" y="75"/>
                </a:cxn>
                <a:cxn ang="0">
                  <a:pos x="81" y="73"/>
                </a:cxn>
                <a:cxn ang="0">
                  <a:pos x="88" y="69"/>
                </a:cxn>
                <a:cxn ang="0">
                  <a:pos x="88" y="62"/>
                </a:cxn>
                <a:cxn ang="0">
                  <a:pos x="89" y="58"/>
                </a:cxn>
                <a:cxn ang="0">
                  <a:pos x="93" y="51"/>
                </a:cxn>
                <a:cxn ang="0">
                  <a:pos x="98" y="47"/>
                </a:cxn>
                <a:cxn ang="0">
                  <a:pos x="102" y="49"/>
                </a:cxn>
                <a:cxn ang="0">
                  <a:pos x="97" y="58"/>
                </a:cxn>
                <a:cxn ang="0">
                  <a:pos x="96" y="68"/>
                </a:cxn>
                <a:cxn ang="0">
                  <a:pos x="102" y="72"/>
                </a:cxn>
                <a:cxn ang="0">
                  <a:pos x="110" y="69"/>
                </a:cxn>
                <a:cxn ang="0">
                  <a:pos x="119" y="69"/>
                </a:cxn>
                <a:cxn ang="0">
                  <a:pos x="126" y="73"/>
                </a:cxn>
                <a:cxn ang="0">
                  <a:pos x="135" y="72"/>
                </a:cxn>
                <a:cxn ang="0">
                  <a:pos x="142" y="69"/>
                </a:cxn>
                <a:cxn ang="0">
                  <a:pos x="160" y="47"/>
                </a:cxn>
                <a:cxn ang="0">
                  <a:pos x="169" y="41"/>
                </a:cxn>
                <a:cxn ang="0">
                  <a:pos x="175" y="42"/>
                </a:cxn>
                <a:cxn ang="0">
                  <a:pos x="184" y="37"/>
                </a:cxn>
                <a:cxn ang="0">
                  <a:pos x="185" y="27"/>
                </a:cxn>
                <a:cxn ang="0">
                  <a:pos x="183" y="18"/>
                </a:cxn>
                <a:cxn ang="0">
                  <a:pos x="179" y="9"/>
                </a:cxn>
                <a:cxn ang="0">
                  <a:pos x="179" y="4"/>
                </a:cxn>
                <a:cxn ang="0">
                  <a:pos x="188" y="2"/>
                </a:cxn>
                <a:cxn ang="0">
                  <a:pos x="195" y="5"/>
                </a:cxn>
                <a:cxn ang="0">
                  <a:pos x="201" y="5"/>
                </a:cxn>
                <a:cxn ang="0">
                  <a:pos x="204" y="3"/>
                </a:cxn>
                <a:cxn ang="0">
                  <a:pos x="210" y="0"/>
                </a:cxn>
                <a:cxn ang="0">
                  <a:pos x="217" y="4"/>
                </a:cxn>
                <a:cxn ang="0">
                  <a:pos x="222" y="14"/>
                </a:cxn>
                <a:cxn ang="0">
                  <a:pos x="223" y="27"/>
                </a:cxn>
                <a:cxn ang="0">
                  <a:pos x="221" y="36"/>
                </a:cxn>
                <a:cxn ang="0">
                  <a:pos x="216" y="42"/>
                </a:cxn>
                <a:cxn ang="0">
                  <a:pos x="210" y="45"/>
                </a:cxn>
                <a:cxn ang="0">
                  <a:pos x="206" y="52"/>
                </a:cxn>
                <a:cxn ang="0">
                  <a:pos x="210" y="63"/>
                </a:cxn>
                <a:cxn ang="0">
                  <a:pos x="204" y="74"/>
                </a:cxn>
                <a:cxn ang="0">
                  <a:pos x="195" y="77"/>
                </a:cxn>
                <a:cxn ang="0">
                  <a:pos x="183" y="74"/>
                </a:cxn>
                <a:cxn ang="0">
                  <a:pos x="179" y="79"/>
                </a:cxn>
                <a:cxn ang="0">
                  <a:pos x="178" y="86"/>
                </a:cxn>
                <a:cxn ang="0">
                  <a:pos x="167" y="97"/>
                </a:cxn>
                <a:cxn ang="0">
                  <a:pos x="142" y="110"/>
                </a:cxn>
                <a:cxn ang="0">
                  <a:pos x="132" y="112"/>
                </a:cxn>
                <a:cxn ang="0">
                  <a:pos x="121" y="115"/>
                </a:cxn>
                <a:cxn ang="0">
                  <a:pos x="102" y="115"/>
                </a:cxn>
                <a:cxn ang="0">
                  <a:pos x="91" y="117"/>
                </a:cxn>
                <a:cxn ang="0">
                  <a:pos x="77" y="117"/>
                </a:cxn>
                <a:cxn ang="0">
                  <a:pos x="66" y="106"/>
                </a:cxn>
                <a:cxn ang="0">
                  <a:pos x="59" y="106"/>
                </a:cxn>
                <a:cxn ang="0">
                  <a:pos x="48" y="110"/>
                </a:cxn>
                <a:cxn ang="0">
                  <a:pos x="27" y="96"/>
                </a:cxn>
                <a:cxn ang="0">
                  <a:pos x="12" y="92"/>
                </a:cxn>
                <a:cxn ang="0">
                  <a:pos x="4" y="84"/>
                </a:cxn>
                <a:cxn ang="0">
                  <a:pos x="0" y="73"/>
                </a:cxn>
              </a:cxnLst>
              <a:rect l="0" t="0" r="r" b="b"/>
              <a:pathLst>
                <a:path w="223" h="117">
                  <a:moveTo>
                    <a:pt x="0" y="73"/>
                  </a:moveTo>
                  <a:lnTo>
                    <a:pt x="5" y="69"/>
                  </a:lnTo>
                  <a:lnTo>
                    <a:pt x="11" y="72"/>
                  </a:lnTo>
                  <a:lnTo>
                    <a:pt x="50" y="75"/>
                  </a:lnTo>
                  <a:lnTo>
                    <a:pt x="81" y="73"/>
                  </a:lnTo>
                  <a:lnTo>
                    <a:pt x="88" y="69"/>
                  </a:lnTo>
                  <a:lnTo>
                    <a:pt x="88" y="62"/>
                  </a:lnTo>
                  <a:lnTo>
                    <a:pt x="89" y="58"/>
                  </a:lnTo>
                  <a:lnTo>
                    <a:pt x="93" y="51"/>
                  </a:lnTo>
                  <a:lnTo>
                    <a:pt x="98" y="47"/>
                  </a:lnTo>
                  <a:lnTo>
                    <a:pt x="102" y="49"/>
                  </a:lnTo>
                  <a:lnTo>
                    <a:pt x="97" y="58"/>
                  </a:lnTo>
                  <a:lnTo>
                    <a:pt x="96" y="68"/>
                  </a:lnTo>
                  <a:lnTo>
                    <a:pt x="102" y="72"/>
                  </a:lnTo>
                  <a:lnTo>
                    <a:pt x="110" y="69"/>
                  </a:lnTo>
                  <a:lnTo>
                    <a:pt x="119" y="69"/>
                  </a:lnTo>
                  <a:lnTo>
                    <a:pt x="126" y="73"/>
                  </a:lnTo>
                  <a:lnTo>
                    <a:pt x="135" y="72"/>
                  </a:lnTo>
                  <a:lnTo>
                    <a:pt x="142" y="69"/>
                  </a:lnTo>
                  <a:lnTo>
                    <a:pt x="160" y="47"/>
                  </a:lnTo>
                  <a:lnTo>
                    <a:pt x="169" y="41"/>
                  </a:lnTo>
                  <a:lnTo>
                    <a:pt x="175" y="42"/>
                  </a:lnTo>
                  <a:lnTo>
                    <a:pt x="184" y="37"/>
                  </a:lnTo>
                  <a:lnTo>
                    <a:pt x="185" y="27"/>
                  </a:lnTo>
                  <a:lnTo>
                    <a:pt x="183" y="18"/>
                  </a:lnTo>
                  <a:lnTo>
                    <a:pt x="179" y="9"/>
                  </a:lnTo>
                  <a:lnTo>
                    <a:pt x="179" y="4"/>
                  </a:lnTo>
                  <a:lnTo>
                    <a:pt x="188" y="2"/>
                  </a:lnTo>
                  <a:lnTo>
                    <a:pt x="195" y="5"/>
                  </a:lnTo>
                  <a:lnTo>
                    <a:pt x="201" y="5"/>
                  </a:lnTo>
                  <a:lnTo>
                    <a:pt x="204" y="3"/>
                  </a:lnTo>
                  <a:lnTo>
                    <a:pt x="210" y="0"/>
                  </a:lnTo>
                  <a:lnTo>
                    <a:pt x="217" y="4"/>
                  </a:lnTo>
                  <a:lnTo>
                    <a:pt x="222" y="14"/>
                  </a:lnTo>
                  <a:lnTo>
                    <a:pt x="223" y="27"/>
                  </a:lnTo>
                  <a:lnTo>
                    <a:pt x="221" y="36"/>
                  </a:lnTo>
                  <a:lnTo>
                    <a:pt x="216" y="42"/>
                  </a:lnTo>
                  <a:lnTo>
                    <a:pt x="210" y="45"/>
                  </a:lnTo>
                  <a:lnTo>
                    <a:pt x="206" y="52"/>
                  </a:lnTo>
                  <a:lnTo>
                    <a:pt x="210" y="63"/>
                  </a:lnTo>
                  <a:lnTo>
                    <a:pt x="204" y="74"/>
                  </a:lnTo>
                  <a:lnTo>
                    <a:pt x="195" y="77"/>
                  </a:lnTo>
                  <a:lnTo>
                    <a:pt x="183" y="74"/>
                  </a:lnTo>
                  <a:lnTo>
                    <a:pt x="179" y="79"/>
                  </a:lnTo>
                  <a:lnTo>
                    <a:pt x="178" y="86"/>
                  </a:lnTo>
                  <a:lnTo>
                    <a:pt x="167" y="97"/>
                  </a:lnTo>
                  <a:lnTo>
                    <a:pt x="142" y="110"/>
                  </a:lnTo>
                  <a:lnTo>
                    <a:pt x="132" y="112"/>
                  </a:lnTo>
                  <a:lnTo>
                    <a:pt x="121" y="115"/>
                  </a:lnTo>
                  <a:lnTo>
                    <a:pt x="102" y="115"/>
                  </a:lnTo>
                  <a:lnTo>
                    <a:pt x="91" y="117"/>
                  </a:lnTo>
                  <a:lnTo>
                    <a:pt x="77" y="117"/>
                  </a:lnTo>
                  <a:lnTo>
                    <a:pt x="66" y="106"/>
                  </a:lnTo>
                  <a:lnTo>
                    <a:pt x="59" y="106"/>
                  </a:lnTo>
                  <a:lnTo>
                    <a:pt x="48" y="110"/>
                  </a:lnTo>
                  <a:lnTo>
                    <a:pt x="27" y="96"/>
                  </a:lnTo>
                  <a:lnTo>
                    <a:pt x="12" y="92"/>
                  </a:lnTo>
                  <a:lnTo>
                    <a:pt x="4" y="84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22" name="Freeform 68">
              <a:extLst>
                <a:ext uri="{FF2B5EF4-FFF2-40B4-BE49-F238E27FC236}">
                  <a16:creationId xmlns="" xmlns:a16="http://schemas.microsoft.com/office/drawing/2014/main" id="{0C3F4BA6-88B9-444B-B65A-2035B79BBE38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8357179" y="4309247"/>
              <a:ext cx="173326" cy="155406"/>
            </a:xfrm>
            <a:custGeom>
              <a:avLst/>
              <a:gdLst/>
              <a:ahLst/>
              <a:cxnLst>
                <a:cxn ang="0">
                  <a:pos x="5" y="134"/>
                </a:cxn>
                <a:cxn ang="0">
                  <a:pos x="0" y="231"/>
                </a:cxn>
                <a:cxn ang="0">
                  <a:pos x="10" y="346"/>
                </a:cxn>
                <a:cxn ang="0">
                  <a:pos x="31" y="362"/>
                </a:cxn>
                <a:cxn ang="0">
                  <a:pos x="56" y="362"/>
                </a:cxn>
                <a:cxn ang="0">
                  <a:pos x="93" y="368"/>
                </a:cxn>
                <a:cxn ang="0">
                  <a:pos x="125" y="352"/>
                </a:cxn>
                <a:cxn ang="0">
                  <a:pos x="118" y="323"/>
                </a:cxn>
                <a:cxn ang="0">
                  <a:pos x="137" y="307"/>
                </a:cxn>
                <a:cxn ang="0">
                  <a:pos x="152" y="298"/>
                </a:cxn>
                <a:cxn ang="0">
                  <a:pos x="155" y="273"/>
                </a:cxn>
                <a:cxn ang="0">
                  <a:pos x="180" y="278"/>
                </a:cxn>
                <a:cxn ang="0">
                  <a:pos x="196" y="276"/>
                </a:cxn>
                <a:cxn ang="0">
                  <a:pos x="211" y="279"/>
                </a:cxn>
                <a:cxn ang="0">
                  <a:pos x="232" y="289"/>
                </a:cxn>
                <a:cxn ang="0">
                  <a:pos x="258" y="296"/>
                </a:cxn>
                <a:cxn ang="0">
                  <a:pos x="291" y="323"/>
                </a:cxn>
                <a:cxn ang="0">
                  <a:pos x="330" y="356"/>
                </a:cxn>
                <a:cxn ang="0">
                  <a:pos x="335" y="375"/>
                </a:cxn>
                <a:cxn ang="0">
                  <a:pos x="357" y="392"/>
                </a:cxn>
                <a:cxn ang="0">
                  <a:pos x="388" y="415"/>
                </a:cxn>
                <a:cxn ang="0">
                  <a:pos x="425" y="419"/>
                </a:cxn>
                <a:cxn ang="0">
                  <a:pos x="495" y="435"/>
                </a:cxn>
                <a:cxn ang="0">
                  <a:pos x="526" y="441"/>
                </a:cxn>
                <a:cxn ang="0">
                  <a:pos x="515" y="427"/>
                </a:cxn>
                <a:cxn ang="0">
                  <a:pos x="544" y="425"/>
                </a:cxn>
                <a:cxn ang="0">
                  <a:pos x="506" y="413"/>
                </a:cxn>
                <a:cxn ang="0">
                  <a:pos x="496" y="391"/>
                </a:cxn>
                <a:cxn ang="0">
                  <a:pos x="462" y="383"/>
                </a:cxn>
                <a:cxn ang="0">
                  <a:pos x="456" y="357"/>
                </a:cxn>
                <a:cxn ang="0">
                  <a:pos x="419" y="351"/>
                </a:cxn>
                <a:cxn ang="0">
                  <a:pos x="397" y="323"/>
                </a:cxn>
                <a:cxn ang="0">
                  <a:pos x="393" y="301"/>
                </a:cxn>
                <a:cxn ang="0">
                  <a:pos x="367" y="285"/>
                </a:cxn>
                <a:cxn ang="0">
                  <a:pos x="341" y="255"/>
                </a:cxn>
                <a:cxn ang="0">
                  <a:pos x="339" y="231"/>
                </a:cxn>
                <a:cxn ang="0">
                  <a:pos x="370" y="227"/>
                </a:cxn>
                <a:cxn ang="0">
                  <a:pos x="375" y="201"/>
                </a:cxn>
                <a:cxn ang="0">
                  <a:pos x="348" y="187"/>
                </a:cxn>
                <a:cxn ang="0">
                  <a:pos x="296" y="166"/>
                </a:cxn>
                <a:cxn ang="0">
                  <a:pos x="266" y="136"/>
                </a:cxn>
                <a:cxn ang="0">
                  <a:pos x="238" y="103"/>
                </a:cxn>
                <a:cxn ang="0">
                  <a:pos x="193" y="70"/>
                </a:cxn>
                <a:cxn ang="0">
                  <a:pos x="166" y="61"/>
                </a:cxn>
                <a:cxn ang="0">
                  <a:pos x="92" y="36"/>
                </a:cxn>
                <a:cxn ang="0">
                  <a:pos x="42" y="16"/>
                </a:cxn>
                <a:cxn ang="0">
                  <a:pos x="1" y="0"/>
                </a:cxn>
              </a:cxnLst>
              <a:rect l="0" t="0" r="r" b="b"/>
              <a:pathLst>
                <a:path w="544" h="446">
                  <a:moveTo>
                    <a:pt x="1" y="0"/>
                  </a:moveTo>
                  <a:lnTo>
                    <a:pt x="0" y="9"/>
                  </a:lnTo>
                  <a:lnTo>
                    <a:pt x="5" y="134"/>
                  </a:lnTo>
                  <a:lnTo>
                    <a:pt x="5" y="206"/>
                  </a:lnTo>
                  <a:lnTo>
                    <a:pt x="1" y="227"/>
                  </a:lnTo>
                  <a:lnTo>
                    <a:pt x="0" y="231"/>
                  </a:lnTo>
                  <a:lnTo>
                    <a:pt x="7" y="248"/>
                  </a:lnTo>
                  <a:lnTo>
                    <a:pt x="7" y="289"/>
                  </a:lnTo>
                  <a:lnTo>
                    <a:pt x="10" y="346"/>
                  </a:lnTo>
                  <a:lnTo>
                    <a:pt x="13" y="360"/>
                  </a:lnTo>
                  <a:lnTo>
                    <a:pt x="26" y="359"/>
                  </a:lnTo>
                  <a:lnTo>
                    <a:pt x="31" y="362"/>
                  </a:lnTo>
                  <a:lnTo>
                    <a:pt x="39" y="365"/>
                  </a:lnTo>
                  <a:lnTo>
                    <a:pt x="48" y="365"/>
                  </a:lnTo>
                  <a:lnTo>
                    <a:pt x="56" y="362"/>
                  </a:lnTo>
                  <a:lnTo>
                    <a:pt x="72" y="362"/>
                  </a:lnTo>
                  <a:lnTo>
                    <a:pt x="77" y="362"/>
                  </a:lnTo>
                  <a:lnTo>
                    <a:pt x="93" y="368"/>
                  </a:lnTo>
                  <a:lnTo>
                    <a:pt x="99" y="366"/>
                  </a:lnTo>
                  <a:lnTo>
                    <a:pt x="114" y="356"/>
                  </a:lnTo>
                  <a:lnTo>
                    <a:pt x="125" y="352"/>
                  </a:lnTo>
                  <a:lnTo>
                    <a:pt x="130" y="346"/>
                  </a:lnTo>
                  <a:lnTo>
                    <a:pt x="124" y="330"/>
                  </a:lnTo>
                  <a:lnTo>
                    <a:pt x="118" y="323"/>
                  </a:lnTo>
                  <a:lnTo>
                    <a:pt x="112" y="317"/>
                  </a:lnTo>
                  <a:lnTo>
                    <a:pt x="131" y="312"/>
                  </a:lnTo>
                  <a:lnTo>
                    <a:pt x="137" y="307"/>
                  </a:lnTo>
                  <a:lnTo>
                    <a:pt x="135" y="302"/>
                  </a:lnTo>
                  <a:lnTo>
                    <a:pt x="140" y="297"/>
                  </a:lnTo>
                  <a:lnTo>
                    <a:pt x="152" y="298"/>
                  </a:lnTo>
                  <a:lnTo>
                    <a:pt x="160" y="296"/>
                  </a:lnTo>
                  <a:lnTo>
                    <a:pt x="157" y="287"/>
                  </a:lnTo>
                  <a:lnTo>
                    <a:pt x="155" y="273"/>
                  </a:lnTo>
                  <a:lnTo>
                    <a:pt x="161" y="278"/>
                  </a:lnTo>
                  <a:lnTo>
                    <a:pt x="173" y="280"/>
                  </a:lnTo>
                  <a:lnTo>
                    <a:pt x="180" y="278"/>
                  </a:lnTo>
                  <a:lnTo>
                    <a:pt x="184" y="273"/>
                  </a:lnTo>
                  <a:lnTo>
                    <a:pt x="189" y="269"/>
                  </a:lnTo>
                  <a:lnTo>
                    <a:pt x="196" y="276"/>
                  </a:lnTo>
                  <a:lnTo>
                    <a:pt x="203" y="273"/>
                  </a:lnTo>
                  <a:lnTo>
                    <a:pt x="210" y="275"/>
                  </a:lnTo>
                  <a:lnTo>
                    <a:pt x="211" y="279"/>
                  </a:lnTo>
                  <a:lnTo>
                    <a:pt x="216" y="282"/>
                  </a:lnTo>
                  <a:lnTo>
                    <a:pt x="223" y="284"/>
                  </a:lnTo>
                  <a:lnTo>
                    <a:pt x="232" y="289"/>
                  </a:lnTo>
                  <a:lnTo>
                    <a:pt x="238" y="290"/>
                  </a:lnTo>
                  <a:lnTo>
                    <a:pt x="247" y="296"/>
                  </a:lnTo>
                  <a:lnTo>
                    <a:pt x="258" y="296"/>
                  </a:lnTo>
                  <a:lnTo>
                    <a:pt x="278" y="302"/>
                  </a:lnTo>
                  <a:lnTo>
                    <a:pt x="289" y="311"/>
                  </a:lnTo>
                  <a:lnTo>
                    <a:pt x="291" y="323"/>
                  </a:lnTo>
                  <a:lnTo>
                    <a:pt x="306" y="341"/>
                  </a:lnTo>
                  <a:lnTo>
                    <a:pt x="312" y="354"/>
                  </a:lnTo>
                  <a:lnTo>
                    <a:pt x="330" y="356"/>
                  </a:lnTo>
                  <a:lnTo>
                    <a:pt x="328" y="365"/>
                  </a:lnTo>
                  <a:lnTo>
                    <a:pt x="329" y="367"/>
                  </a:lnTo>
                  <a:lnTo>
                    <a:pt x="335" y="375"/>
                  </a:lnTo>
                  <a:lnTo>
                    <a:pt x="343" y="378"/>
                  </a:lnTo>
                  <a:lnTo>
                    <a:pt x="350" y="384"/>
                  </a:lnTo>
                  <a:lnTo>
                    <a:pt x="357" y="392"/>
                  </a:lnTo>
                  <a:lnTo>
                    <a:pt x="373" y="410"/>
                  </a:lnTo>
                  <a:lnTo>
                    <a:pt x="378" y="410"/>
                  </a:lnTo>
                  <a:lnTo>
                    <a:pt x="388" y="415"/>
                  </a:lnTo>
                  <a:lnTo>
                    <a:pt x="399" y="416"/>
                  </a:lnTo>
                  <a:lnTo>
                    <a:pt x="408" y="419"/>
                  </a:lnTo>
                  <a:lnTo>
                    <a:pt x="425" y="419"/>
                  </a:lnTo>
                  <a:lnTo>
                    <a:pt x="442" y="424"/>
                  </a:lnTo>
                  <a:lnTo>
                    <a:pt x="494" y="431"/>
                  </a:lnTo>
                  <a:lnTo>
                    <a:pt x="495" y="435"/>
                  </a:lnTo>
                  <a:lnTo>
                    <a:pt x="497" y="441"/>
                  </a:lnTo>
                  <a:lnTo>
                    <a:pt x="512" y="446"/>
                  </a:lnTo>
                  <a:lnTo>
                    <a:pt x="526" y="441"/>
                  </a:lnTo>
                  <a:lnTo>
                    <a:pt x="531" y="435"/>
                  </a:lnTo>
                  <a:lnTo>
                    <a:pt x="522" y="429"/>
                  </a:lnTo>
                  <a:lnTo>
                    <a:pt x="515" y="427"/>
                  </a:lnTo>
                  <a:lnTo>
                    <a:pt x="522" y="426"/>
                  </a:lnTo>
                  <a:lnTo>
                    <a:pt x="533" y="427"/>
                  </a:lnTo>
                  <a:lnTo>
                    <a:pt x="544" y="425"/>
                  </a:lnTo>
                  <a:lnTo>
                    <a:pt x="542" y="420"/>
                  </a:lnTo>
                  <a:lnTo>
                    <a:pt x="517" y="416"/>
                  </a:lnTo>
                  <a:lnTo>
                    <a:pt x="506" y="413"/>
                  </a:lnTo>
                  <a:lnTo>
                    <a:pt x="486" y="402"/>
                  </a:lnTo>
                  <a:lnTo>
                    <a:pt x="489" y="394"/>
                  </a:lnTo>
                  <a:lnTo>
                    <a:pt x="496" y="391"/>
                  </a:lnTo>
                  <a:lnTo>
                    <a:pt x="486" y="386"/>
                  </a:lnTo>
                  <a:lnTo>
                    <a:pt x="473" y="383"/>
                  </a:lnTo>
                  <a:lnTo>
                    <a:pt x="462" y="383"/>
                  </a:lnTo>
                  <a:lnTo>
                    <a:pt x="453" y="377"/>
                  </a:lnTo>
                  <a:lnTo>
                    <a:pt x="454" y="367"/>
                  </a:lnTo>
                  <a:lnTo>
                    <a:pt x="456" y="357"/>
                  </a:lnTo>
                  <a:lnTo>
                    <a:pt x="451" y="354"/>
                  </a:lnTo>
                  <a:lnTo>
                    <a:pt x="426" y="356"/>
                  </a:lnTo>
                  <a:lnTo>
                    <a:pt x="419" y="351"/>
                  </a:lnTo>
                  <a:lnTo>
                    <a:pt x="410" y="336"/>
                  </a:lnTo>
                  <a:lnTo>
                    <a:pt x="403" y="330"/>
                  </a:lnTo>
                  <a:lnTo>
                    <a:pt x="397" y="323"/>
                  </a:lnTo>
                  <a:lnTo>
                    <a:pt x="397" y="309"/>
                  </a:lnTo>
                  <a:lnTo>
                    <a:pt x="395" y="303"/>
                  </a:lnTo>
                  <a:lnTo>
                    <a:pt x="393" y="301"/>
                  </a:lnTo>
                  <a:lnTo>
                    <a:pt x="387" y="300"/>
                  </a:lnTo>
                  <a:lnTo>
                    <a:pt x="383" y="296"/>
                  </a:lnTo>
                  <a:lnTo>
                    <a:pt x="367" y="285"/>
                  </a:lnTo>
                  <a:lnTo>
                    <a:pt x="356" y="271"/>
                  </a:lnTo>
                  <a:lnTo>
                    <a:pt x="348" y="268"/>
                  </a:lnTo>
                  <a:lnTo>
                    <a:pt x="341" y="255"/>
                  </a:lnTo>
                  <a:lnTo>
                    <a:pt x="339" y="244"/>
                  </a:lnTo>
                  <a:lnTo>
                    <a:pt x="334" y="237"/>
                  </a:lnTo>
                  <a:lnTo>
                    <a:pt x="339" y="231"/>
                  </a:lnTo>
                  <a:lnTo>
                    <a:pt x="351" y="231"/>
                  </a:lnTo>
                  <a:lnTo>
                    <a:pt x="362" y="230"/>
                  </a:lnTo>
                  <a:lnTo>
                    <a:pt x="370" y="227"/>
                  </a:lnTo>
                  <a:lnTo>
                    <a:pt x="378" y="227"/>
                  </a:lnTo>
                  <a:lnTo>
                    <a:pt x="379" y="212"/>
                  </a:lnTo>
                  <a:lnTo>
                    <a:pt x="375" y="201"/>
                  </a:lnTo>
                  <a:lnTo>
                    <a:pt x="366" y="193"/>
                  </a:lnTo>
                  <a:lnTo>
                    <a:pt x="356" y="187"/>
                  </a:lnTo>
                  <a:lnTo>
                    <a:pt x="348" y="187"/>
                  </a:lnTo>
                  <a:lnTo>
                    <a:pt x="323" y="182"/>
                  </a:lnTo>
                  <a:lnTo>
                    <a:pt x="314" y="178"/>
                  </a:lnTo>
                  <a:lnTo>
                    <a:pt x="296" y="166"/>
                  </a:lnTo>
                  <a:lnTo>
                    <a:pt x="270" y="160"/>
                  </a:lnTo>
                  <a:lnTo>
                    <a:pt x="266" y="156"/>
                  </a:lnTo>
                  <a:lnTo>
                    <a:pt x="266" y="136"/>
                  </a:lnTo>
                  <a:lnTo>
                    <a:pt x="262" y="124"/>
                  </a:lnTo>
                  <a:lnTo>
                    <a:pt x="250" y="112"/>
                  </a:lnTo>
                  <a:lnTo>
                    <a:pt x="238" y="103"/>
                  </a:lnTo>
                  <a:lnTo>
                    <a:pt x="225" y="97"/>
                  </a:lnTo>
                  <a:lnTo>
                    <a:pt x="201" y="82"/>
                  </a:lnTo>
                  <a:lnTo>
                    <a:pt x="193" y="70"/>
                  </a:lnTo>
                  <a:lnTo>
                    <a:pt x="188" y="65"/>
                  </a:lnTo>
                  <a:lnTo>
                    <a:pt x="177" y="65"/>
                  </a:lnTo>
                  <a:lnTo>
                    <a:pt x="166" y="61"/>
                  </a:lnTo>
                  <a:lnTo>
                    <a:pt x="124" y="43"/>
                  </a:lnTo>
                  <a:lnTo>
                    <a:pt x="102" y="39"/>
                  </a:lnTo>
                  <a:lnTo>
                    <a:pt x="92" y="36"/>
                  </a:lnTo>
                  <a:lnTo>
                    <a:pt x="81" y="33"/>
                  </a:lnTo>
                  <a:lnTo>
                    <a:pt x="63" y="22"/>
                  </a:lnTo>
                  <a:lnTo>
                    <a:pt x="42" y="16"/>
                  </a:lnTo>
                  <a:lnTo>
                    <a:pt x="31" y="10"/>
                  </a:lnTo>
                  <a:lnTo>
                    <a:pt x="16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grpSp>
          <p:nvGrpSpPr>
            <p:cNvPr id="23" name="Group 69">
              <a:extLst>
                <a:ext uri="{FF2B5EF4-FFF2-40B4-BE49-F238E27FC236}">
                  <a16:creationId xmlns="" xmlns:a16="http://schemas.microsoft.com/office/drawing/2014/main" id="{7789941F-6C19-4CB6-AC5A-EB5DB6F56813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7942152" y="3898905"/>
              <a:ext cx="162194" cy="254936"/>
              <a:chOff x="3802" y="2280"/>
              <a:chExt cx="102" cy="146"/>
            </a:xfrm>
            <a:grpFill/>
          </p:grpSpPr>
          <p:sp>
            <p:nvSpPr>
              <p:cNvPr id="225" name="Freeform 70">
                <a:extLst>
                  <a:ext uri="{FF2B5EF4-FFF2-40B4-BE49-F238E27FC236}">
                    <a16:creationId xmlns="" xmlns:a16="http://schemas.microsoft.com/office/drawing/2014/main" id="{BCC9F99D-8E08-4BA5-9173-B8374EC4C701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802" y="2362"/>
                <a:ext cx="25" cy="3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3" y="0"/>
                  </a:cxn>
                  <a:cxn ang="0">
                    <a:pos x="124" y="1"/>
                  </a:cxn>
                  <a:cxn ang="0">
                    <a:pos x="125" y="15"/>
                  </a:cxn>
                  <a:cxn ang="0">
                    <a:pos x="126" y="18"/>
                  </a:cxn>
                  <a:cxn ang="0">
                    <a:pos x="124" y="23"/>
                  </a:cxn>
                  <a:cxn ang="0">
                    <a:pos x="124" y="32"/>
                  </a:cxn>
                  <a:cxn ang="0">
                    <a:pos x="129" y="47"/>
                  </a:cxn>
                  <a:cxn ang="0">
                    <a:pos x="126" y="53"/>
                  </a:cxn>
                  <a:cxn ang="0">
                    <a:pos x="117" y="59"/>
                  </a:cxn>
                  <a:cxn ang="0">
                    <a:pos x="112" y="67"/>
                  </a:cxn>
                  <a:cxn ang="0">
                    <a:pos x="103" y="76"/>
                  </a:cxn>
                  <a:cxn ang="0">
                    <a:pos x="93" y="80"/>
                  </a:cxn>
                  <a:cxn ang="0">
                    <a:pos x="86" y="85"/>
                  </a:cxn>
                  <a:cxn ang="0">
                    <a:pos x="82" y="98"/>
                  </a:cxn>
                  <a:cxn ang="0">
                    <a:pos x="70" y="112"/>
                  </a:cxn>
                  <a:cxn ang="0">
                    <a:pos x="49" y="130"/>
                  </a:cxn>
                  <a:cxn ang="0">
                    <a:pos x="37" y="142"/>
                  </a:cxn>
                  <a:cxn ang="0">
                    <a:pos x="28" y="150"/>
                  </a:cxn>
                  <a:cxn ang="0">
                    <a:pos x="19" y="151"/>
                  </a:cxn>
                  <a:cxn ang="0">
                    <a:pos x="13" y="158"/>
                  </a:cxn>
                  <a:cxn ang="0">
                    <a:pos x="6" y="163"/>
                  </a:cxn>
                  <a:cxn ang="0">
                    <a:pos x="0" y="163"/>
                  </a:cxn>
                  <a:cxn ang="0">
                    <a:pos x="2" y="150"/>
                  </a:cxn>
                  <a:cxn ang="0">
                    <a:pos x="10" y="137"/>
                  </a:cxn>
                  <a:cxn ang="0">
                    <a:pos x="17" y="130"/>
                  </a:cxn>
                  <a:cxn ang="0">
                    <a:pos x="32" y="119"/>
                  </a:cxn>
                  <a:cxn ang="0">
                    <a:pos x="37" y="118"/>
                  </a:cxn>
                  <a:cxn ang="0">
                    <a:pos x="69" y="85"/>
                  </a:cxn>
                  <a:cxn ang="0">
                    <a:pos x="77" y="75"/>
                  </a:cxn>
                  <a:cxn ang="0">
                    <a:pos x="82" y="71"/>
                  </a:cxn>
                  <a:cxn ang="0">
                    <a:pos x="88" y="61"/>
                  </a:cxn>
                  <a:cxn ang="0">
                    <a:pos x="97" y="55"/>
                  </a:cxn>
                  <a:cxn ang="0">
                    <a:pos x="104" y="53"/>
                  </a:cxn>
                  <a:cxn ang="0">
                    <a:pos x="112" y="39"/>
                  </a:cxn>
                  <a:cxn ang="0">
                    <a:pos x="110" y="29"/>
                  </a:cxn>
                  <a:cxn ang="0">
                    <a:pos x="113" y="34"/>
                  </a:cxn>
                  <a:cxn ang="0">
                    <a:pos x="117" y="31"/>
                  </a:cxn>
                  <a:cxn ang="0">
                    <a:pos x="115" y="27"/>
                  </a:cxn>
                  <a:cxn ang="0">
                    <a:pos x="112" y="23"/>
                  </a:cxn>
                  <a:cxn ang="0">
                    <a:pos x="114" y="21"/>
                  </a:cxn>
                  <a:cxn ang="0">
                    <a:pos x="117" y="13"/>
                  </a:cxn>
                  <a:cxn ang="0">
                    <a:pos x="118" y="5"/>
                  </a:cxn>
                  <a:cxn ang="0">
                    <a:pos x="120" y="2"/>
                  </a:cxn>
                </a:cxnLst>
                <a:rect l="0" t="0" r="r" b="b"/>
                <a:pathLst>
                  <a:path w="129" h="163">
                    <a:moveTo>
                      <a:pt x="120" y="2"/>
                    </a:moveTo>
                    <a:lnTo>
                      <a:pt x="123" y="0"/>
                    </a:lnTo>
                    <a:lnTo>
                      <a:pt x="124" y="1"/>
                    </a:lnTo>
                    <a:lnTo>
                      <a:pt x="125" y="15"/>
                    </a:lnTo>
                    <a:lnTo>
                      <a:pt x="126" y="18"/>
                    </a:lnTo>
                    <a:lnTo>
                      <a:pt x="124" y="23"/>
                    </a:lnTo>
                    <a:lnTo>
                      <a:pt x="124" y="32"/>
                    </a:lnTo>
                    <a:lnTo>
                      <a:pt x="129" y="47"/>
                    </a:lnTo>
                    <a:lnTo>
                      <a:pt x="126" y="53"/>
                    </a:lnTo>
                    <a:lnTo>
                      <a:pt x="117" y="59"/>
                    </a:lnTo>
                    <a:lnTo>
                      <a:pt x="112" y="67"/>
                    </a:lnTo>
                    <a:lnTo>
                      <a:pt x="103" y="76"/>
                    </a:lnTo>
                    <a:lnTo>
                      <a:pt x="93" y="80"/>
                    </a:lnTo>
                    <a:lnTo>
                      <a:pt x="86" y="85"/>
                    </a:lnTo>
                    <a:lnTo>
                      <a:pt x="82" y="98"/>
                    </a:lnTo>
                    <a:lnTo>
                      <a:pt x="70" y="112"/>
                    </a:lnTo>
                    <a:lnTo>
                      <a:pt x="49" y="130"/>
                    </a:lnTo>
                    <a:lnTo>
                      <a:pt x="37" y="142"/>
                    </a:lnTo>
                    <a:lnTo>
                      <a:pt x="28" y="150"/>
                    </a:lnTo>
                    <a:lnTo>
                      <a:pt x="19" y="151"/>
                    </a:lnTo>
                    <a:lnTo>
                      <a:pt x="13" y="158"/>
                    </a:lnTo>
                    <a:lnTo>
                      <a:pt x="6" y="163"/>
                    </a:lnTo>
                    <a:lnTo>
                      <a:pt x="0" y="163"/>
                    </a:lnTo>
                    <a:lnTo>
                      <a:pt x="2" y="150"/>
                    </a:lnTo>
                    <a:lnTo>
                      <a:pt x="10" y="137"/>
                    </a:lnTo>
                    <a:lnTo>
                      <a:pt x="17" y="130"/>
                    </a:lnTo>
                    <a:lnTo>
                      <a:pt x="32" y="119"/>
                    </a:lnTo>
                    <a:lnTo>
                      <a:pt x="37" y="118"/>
                    </a:lnTo>
                    <a:lnTo>
                      <a:pt x="69" y="85"/>
                    </a:lnTo>
                    <a:lnTo>
                      <a:pt x="77" y="75"/>
                    </a:lnTo>
                    <a:lnTo>
                      <a:pt x="82" y="71"/>
                    </a:lnTo>
                    <a:lnTo>
                      <a:pt x="88" y="61"/>
                    </a:lnTo>
                    <a:lnTo>
                      <a:pt x="97" y="55"/>
                    </a:lnTo>
                    <a:lnTo>
                      <a:pt x="104" y="53"/>
                    </a:lnTo>
                    <a:lnTo>
                      <a:pt x="112" y="39"/>
                    </a:lnTo>
                    <a:lnTo>
                      <a:pt x="110" y="29"/>
                    </a:lnTo>
                    <a:lnTo>
                      <a:pt x="113" y="34"/>
                    </a:lnTo>
                    <a:lnTo>
                      <a:pt x="117" y="31"/>
                    </a:lnTo>
                    <a:lnTo>
                      <a:pt x="115" y="27"/>
                    </a:lnTo>
                    <a:lnTo>
                      <a:pt x="112" y="23"/>
                    </a:lnTo>
                    <a:lnTo>
                      <a:pt x="114" y="21"/>
                    </a:lnTo>
                    <a:lnTo>
                      <a:pt x="117" y="13"/>
                    </a:lnTo>
                    <a:lnTo>
                      <a:pt x="118" y="5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26" name="Freeform 71">
                <a:extLst>
                  <a:ext uri="{FF2B5EF4-FFF2-40B4-BE49-F238E27FC236}">
                    <a16:creationId xmlns="" xmlns:a16="http://schemas.microsoft.com/office/drawing/2014/main" id="{EE12D0B7-1268-4CC4-8530-C5E26518CC83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835" y="2339"/>
                <a:ext cx="14" cy="1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32" y="0"/>
                  </a:cxn>
                  <a:cxn ang="0">
                    <a:pos x="37" y="0"/>
                  </a:cxn>
                  <a:cxn ang="0">
                    <a:pos x="47" y="3"/>
                  </a:cxn>
                  <a:cxn ang="0">
                    <a:pos x="56" y="10"/>
                  </a:cxn>
                  <a:cxn ang="0">
                    <a:pos x="59" y="16"/>
                  </a:cxn>
                  <a:cxn ang="0">
                    <a:pos x="63" y="17"/>
                  </a:cxn>
                  <a:cxn ang="0">
                    <a:pos x="64" y="28"/>
                  </a:cxn>
                  <a:cxn ang="0">
                    <a:pos x="64" y="38"/>
                  </a:cxn>
                  <a:cxn ang="0">
                    <a:pos x="67" y="51"/>
                  </a:cxn>
                  <a:cxn ang="0">
                    <a:pos x="63" y="54"/>
                  </a:cxn>
                  <a:cxn ang="0">
                    <a:pos x="63" y="62"/>
                  </a:cxn>
                  <a:cxn ang="0">
                    <a:pos x="48" y="71"/>
                  </a:cxn>
                  <a:cxn ang="0">
                    <a:pos x="45" y="64"/>
                  </a:cxn>
                  <a:cxn ang="0">
                    <a:pos x="36" y="57"/>
                  </a:cxn>
                  <a:cxn ang="0">
                    <a:pos x="26" y="36"/>
                  </a:cxn>
                  <a:cxn ang="0">
                    <a:pos x="25" y="25"/>
                  </a:cxn>
                  <a:cxn ang="0">
                    <a:pos x="20" y="16"/>
                  </a:cxn>
                  <a:cxn ang="0">
                    <a:pos x="13" y="13"/>
                  </a:cxn>
                  <a:cxn ang="0">
                    <a:pos x="10" y="4"/>
                  </a:cxn>
                  <a:cxn ang="0">
                    <a:pos x="5" y="3"/>
                  </a:cxn>
                  <a:cxn ang="0">
                    <a:pos x="2" y="3"/>
                  </a:cxn>
                </a:cxnLst>
                <a:rect l="0" t="0" r="r" b="b"/>
                <a:pathLst>
                  <a:path w="67" h="71">
                    <a:moveTo>
                      <a:pt x="2" y="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47" y="3"/>
                    </a:lnTo>
                    <a:lnTo>
                      <a:pt x="56" y="10"/>
                    </a:lnTo>
                    <a:lnTo>
                      <a:pt x="59" y="16"/>
                    </a:lnTo>
                    <a:lnTo>
                      <a:pt x="63" y="17"/>
                    </a:lnTo>
                    <a:lnTo>
                      <a:pt x="64" y="28"/>
                    </a:lnTo>
                    <a:lnTo>
                      <a:pt x="64" y="38"/>
                    </a:lnTo>
                    <a:lnTo>
                      <a:pt x="67" y="51"/>
                    </a:lnTo>
                    <a:lnTo>
                      <a:pt x="63" y="54"/>
                    </a:lnTo>
                    <a:lnTo>
                      <a:pt x="63" y="62"/>
                    </a:lnTo>
                    <a:lnTo>
                      <a:pt x="48" y="71"/>
                    </a:lnTo>
                    <a:lnTo>
                      <a:pt x="45" y="64"/>
                    </a:lnTo>
                    <a:lnTo>
                      <a:pt x="36" y="57"/>
                    </a:lnTo>
                    <a:lnTo>
                      <a:pt x="26" y="36"/>
                    </a:lnTo>
                    <a:lnTo>
                      <a:pt x="25" y="25"/>
                    </a:lnTo>
                    <a:lnTo>
                      <a:pt x="20" y="16"/>
                    </a:lnTo>
                    <a:lnTo>
                      <a:pt x="13" y="13"/>
                    </a:lnTo>
                    <a:lnTo>
                      <a:pt x="10" y="4"/>
                    </a:lnTo>
                    <a:lnTo>
                      <a:pt x="5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27" name="Freeform 72">
                <a:extLst>
                  <a:ext uri="{FF2B5EF4-FFF2-40B4-BE49-F238E27FC236}">
                    <a16:creationId xmlns="" xmlns:a16="http://schemas.microsoft.com/office/drawing/2014/main" id="{52B84146-7141-4CAB-936B-1BC78E73059B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830" y="2280"/>
                <a:ext cx="47" cy="69"/>
              </a:xfrm>
              <a:custGeom>
                <a:avLst/>
                <a:gdLst/>
                <a:ahLst/>
                <a:cxnLst>
                  <a:cxn ang="0">
                    <a:pos x="139" y="17"/>
                  </a:cxn>
                  <a:cxn ang="0">
                    <a:pos x="129" y="44"/>
                  </a:cxn>
                  <a:cxn ang="0">
                    <a:pos x="139" y="75"/>
                  </a:cxn>
                  <a:cxn ang="0">
                    <a:pos x="146" y="97"/>
                  </a:cxn>
                  <a:cxn ang="0">
                    <a:pos x="133" y="132"/>
                  </a:cxn>
                  <a:cxn ang="0">
                    <a:pos x="120" y="144"/>
                  </a:cxn>
                  <a:cxn ang="0">
                    <a:pos x="98" y="165"/>
                  </a:cxn>
                  <a:cxn ang="0">
                    <a:pos x="87" y="188"/>
                  </a:cxn>
                  <a:cxn ang="0">
                    <a:pos x="98" y="216"/>
                  </a:cxn>
                  <a:cxn ang="0">
                    <a:pos x="99" y="238"/>
                  </a:cxn>
                  <a:cxn ang="0">
                    <a:pos x="120" y="268"/>
                  </a:cxn>
                  <a:cxn ang="0">
                    <a:pos x="131" y="261"/>
                  </a:cxn>
                  <a:cxn ang="0">
                    <a:pos x="145" y="245"/>
                  </a:cxn>
                  <a:cxn ang="0">
                    <a:pos x="167" y="245"/>
                  </a:cxn>
                  <a:cxn ang="0">
                    <a:pos x="179" y="273"/>
                  </a:cxn>
                  <a:cxn ang="0">
                    <a:pos x="189" y="259"/>
                  </a:cxn>
                  <a:cxn ang="0">
                    <a:pos x="206" y="267"/>
                  </a:cxn>
                  <a:cxn ang="0">
                    <a:pos x="215" y="279"/>
                  </a:cxn>
                  <a:cxn ang="0">
                    <a:pos x="216" y="299"/>
                  </a:cxn>
                  <a:cxn ang="0">
                    <a:pos x="220" y="312"/>
                  </a:cxn>
                  <a:cxn ang="0">
                    <a:pos x="232" y="317"/>
                  </a:cxn>
                  <a:cxn ang="0">
                    <a:pos x="231" y="345"/>
                  </a:cxn>
                  <a:cxn ang="0">
                    <a:pos x="227" y="324"/>
                  </a:cxn>
                  <a:cxn ang="0">
                    <a:pos x="201" y="317"/>
                  </a:cxn>
                  <a:cxn ang="0">
                    <a:pos x="184" y="294"/>
                  </a:cxn>
                  <a:cxn ang="0">
                    <a:pos x="166" y="279"/>
                  </a:cxn>
                  <a:cxn ang="0">
                    <a:pos x="149" y="280"/>
                  </a:cxn>
                  <a:cxn ang="0">
                    <a:pos x="152" y="306"/>
                  </a:cxn>
                  <a:cxn ang="0">
                    <a:pos x="124" y="273"/>
                  </a:cxn>
                  <a:cxn ang="0">
                    <a:pos x="98" y="268"/>
                  </a:cxn>
                  <a:cxn ang="0">
                    <a:pos x="75" y="284"/>
                  </a:cxn>
                  <a:cxn ang="0">
                    <a:pos x="56" y="270"/>
                  </a:cxn>
                  <a:cxn ang="0">
                    <a:pos x="45" y="254"/>
                  </a:cxn>
                  <a:cxn ang="0">
                    <a:pos x="61" y="231"/>
                  </a:cxn>
                  <a:cxn ang="0">
                    <a:pos x="45" y="219"/>
                  </a:cxn>
                  <a:cxn ang="0">
                    <a:pos x="33" y="230"/>
                  </a:cxn>
                  <a:cxn ang="0">
                    <a:pos x="16" y="203"/>
                  </a:cxn>
                  <a:cxn ang="0">
                    <a:pos x="0" y="138"/>
                  </a:cxn>
                  <a:cxn ang="0">
                    <a:pos x="17" y="146"/>
                  </a:cxn>
                  <a:cxn ang="0">
                    <a:pos x="29" y="97"/>
                  </a:cxn>
                  <a:cxn ang="0">
                    <a:pos x="33" y="53"/>
                  </a:cxn>
                  <a:cxn ang="0">
                    <a:pos x="43" y="7"/>
                  </a:cxn>
                  <a:cxn ang="0">
                    <a:pos x="67" y="1"/>
                  </a:cxn>
                  <a:cxn ang="0">
                    <a:pos x="113" y="17"/>
                  </a:cxn>
                  <a:cxn ang="0">
                    <a:pos x="130" y="4"/>
                  </a:cxn>
                </a:cxnLst>
                <a:rect l="0" t="0" r="r" b="b"/>
                <a:pathLst>
                  <a:path w="236" h="345">
                    <a:moveTo>
                      <a:pt x="134" y="10"/>
                    </a:moveTo>
                    <a:lnTo>
                      <a:pt x="137" y="14"/>
                    </a:lnTo>
                    <a:lnTo>
                      <a:pt x="139" y="17"/>
                    </a:lnTo>
                    <a:lnTo>
                      <a:pt x="135" y="22"/>
                    </a:lnTo>
                    <a:lnTo>
                      <a:pt x="130" y="33"/>
                    </a:lnTo>
                    <a:lnTo>
                      <a:pt x="129" y="44"/>
                    </a:lnTo>
                    <a:lnTo>
                      <a:pt x="129" y="66"/>
                    </a:lnTo>
                    <a:lnTo>
                      <a:pt x="134" y="74"/>
                    </a:lnTo>
                    <a:lnTo>
                      <a:pt x="139" y="75"/>
                    </a:lnTo>
                    <a:lnTo>
                      <a:pt x="141" y="81"/>
                    </a:lnTo>
                    <a:lnTo>
                      <a:pt x="146" y="87"/>
                    </a:lnTo>
                    <a:lnTo>
                      <a:pt x="146" y="97"/>
                    </a:lnTo>
                    <a:lnTo>
                      <a:pt x="141" y="109"/>
                    </a:lnTo>
                    <a:lnTo>
                      <a:pt x="135" y="122"/>
                    </a:lnTo>
                    <a:lnTo>
                      <a:pt x="133" y="132"/>
                    </a:lnTo>
                    <a:lnTo>
                      <a:pt x="128" y="143"/>
                    </a:lnTo>
                    <a:lnTo>
                      <a:pt x="121" y="148"/>
                    </a:lnTo>
                    <a:lnTo>
                      <a:pt x="120" y="144"/>
                    </a:lnTo>
                    <a:lnTo>
                      <a:pt x="112" y="150"/>
                    </a:lnTo>
                    <a:lnTo>
                      <a:pt x="104" y="156"/>
                    </a:lnTo>
                    <a:lnTo>
                      <a:pt x="98" y="165"/>
                    </a:lnTo>
                    <a:lnTo>
                      <a:pt x="98" y="175"/>
                    </a:lnTo>
                    <a:lnTo>
                      <a:pt x="94" y="184"/>
                    </a:lnTo>
                    <a:lnTo>
                      <a:pt x="87" y="188"/>
                    </a:lnTo>
                    <a:lnTo>
                      <a:pt x="88" y="198"/>
                    </a:lnTo>
                    <a:lnTo>
                      <a:pt x="93" y="208"/>
                    </a:lnTo>
                    <a:lnTo>
                      <a:pt x="98" y="216"/>
                    </a:lnTo>
                    <a:lnTo>
                      <a:pt x="102" y="222"/>
                    </a:lnTo>
                    <a:lnTo>
                      <a:pt x="99" y="227"/>
                    </a:lnTo>
                    <a:lnTo>
                      <a:pt x="99" y="238"/>
                    </a:lnTo>
                    <a:lnTo>
                      <a:pt x="104" y="247"/>
                    </a:lnTo>
                    <a:lnTo>
                      <a:pt x="106" y="254"/>
                    </a:lnTo>
                    <a:lnTo>
                      <a:pt x="120" y="268"/>
                    </a:lnTo>
                    <a:lnTo>
                      <a:pt x="125" y="268"/>
                    </a:lnTo>
                    <a:lnTo>
                      <a:pt x="134" y="265"/>
                    </a:lnTo>
                    <a:lnTo>
                      <a:pt x="131" y="261"/>
                    </a:lnTo>
                    <a:lnTo>
                      <a:pt x="133" y="251"/>
                    </a:lnTo>
                    <a:lnTo>
                      <a:pt x="136" y="253"/>
                    </a:lnTo>
                    <a:lnTo>
                      <a:pt x="145" y="245"/>
                    </a:lnTo>
                    <a:lnTo>
                      <a:pt x="155" y="247"/>
                    </a:lnTo>
                    <a:lnTo>
                      <a:pt x="160" y="243"/>
                    </a:lnTo>
                    <a:lnTo>
                      <a:pt x="167" y="245"/>
                    </a:lnTo>
                    <a:lnTo>
                      <a:pt x="173" y="252"/>
                    </a:lnTo>
                    <a:lnTo>
                      <a:pt x="178" y="263"/>
                    </a:lnTo>
                    <a:lnTo>
                      <a:pt x="179" y="273"/>
                    </a:lnTo>
                    <a:lnTo>
                      <a:pt x="184" y="276"/>
                    </a:lnTo>
                    <a:lnTo>
                      <a:pt x="190" y="270"/>
                    </a:lnTo>
                    <a:lnTo>
                      <a:pt x="189" y="259"/>
                    </a:lnTo>
                    <a:lnTo>
                      <a:pt x="194" y="262"/>
                    </a:lnTo>
                    <a:lnTo>
                      <a:pt x="198" y="264"/>
                    </a:lnTo>
                    <a:lnTo>
                      <a:pt x="206" y="267"/>
                    </a:lnTo>
                    <a:lnTo>
                      <a:pt x="221" y="273"/>
                    </a:lnTo>
                    <a:lnTo>
                      <a:pt x="223" y="278"/>
                    </a:lnTo>
                    <a:lnTo>
                      <a:pt x="215" y="279"/>
                    </a:lnTo>
                    <a:lnTo>
                      <a:pt x="207" y="285"/>
                    </a:lnTo>
                    <a:lnTo>
                      <a:pt x="209" y="294"/>
                    </a:lnTo>
                    <a:lnTo>
                      <a:pt x="216" y="299"/>
                    </a:lnTo>
                    <a:lnTo>
                      <a:pt x="221" y="301"/>
                    </a:lnTo>
                    <a:lnTo>
                      <a:pt x="219" y="308"/>
                    </a:lnTo>
                    <a:lnTo>
                      <a:pt x="220" y="312"/>
                    </a:lnTo>
                    <a:lnTo>
                      <a:pt x="225" y="312"/>
                    </a:lnTo>
                    <a:lnTo>
                      <a:pt x="226" y="316"/>
                    </a:lnTo>
                    <a:lnTo>
                      <a:pt x="232" y="317"/>
                    </a:lnTo>
                    <a:lnTo>
                      <a:pt x="236" y="321"/>
                    </a:lnTo>
                    <a:lnTo>
                      <a:pt x="236" y="339"/>
                    </a:lnTo>
                    <a:lnTo>
                      <a:pt x="231" y="345"/>
                    </a:lnTo>
                    <a:lnTo>
                      <a:pt x="223" y="338"/>
                    </a:lnTo>
                    <a:lnTo>
                      <a:pt x="221" y="331"/>
                    </a:lnTo>
                    <a:lnTo>
                      <a:pt x="227" y="324"/>
                    </a:lnTo>
                    <a:lnTo>
                      <a:pt x="223" y="324"/>
                    </a:lnTo>
                    <a:lnTo>
                      <a:pt x="211" y="324"/>
                    </a:lnTo>
                    <a:lnTo>
                      <a:pt x="201" y="317"/>
                    </a:lnTo>
                    <a:lnTo>
                      <a:pt x="194" y="315"/>
                    </a:lnTo>
                    <a:lnTo>
                      <a:pt x="190" y="302"/>
                    </a:lnTo>
                    <a:lnTo>
                      <a:pt x="184" y="294"/>
                    </a:lnTo>
                    <a:lnTo>
                      <a:pt x="173" y="289"/>
                    </a:lnTo>
                    <a:lnTo>
                      <a:pt x="168" y="284"/>
                    </a:lnTo>
                    <a:lnTo>
                      <a:pt x="166" y="279"/>
                    </a:lnTo>
                    <a:lnTo>
                      <a:pt x="157" y="270"/>
                    </a:lnTo>
                    <a:lnTo>
                      <a:pt x="147" y="268"/>
                    </a:lnTo>
                    <a:lnTo>
                      <a:pt x="149" y="280"/>
                    </a:lnTo>
                    <a:lnTo>
                      <a:pt x="158" y="302"/>
                    </a:lnTo>
                    <a:lnTo>
                      <a:pt x="158" y="306"/>
                    </a:lnTo>
                    <a:lnTo>
                      <a:pt x="152" y="306"/>
                    </a:lnTo>
                    <a:lnTo>
                      <a:pt x="147" y="294"/>
                    </a:lnTo>
                    <a:lnTo>
                      <a:pt x="137" y="286"/>
                    </a:lnTo>
                    <a:lnTo>
                      <a:pt x="124" y="273"/>
                    </a:lnTo>
                    <a:lnTo>
                      <a:pt x="115" y="268"/>
                    </a:lnTo>
                    <a:lnTo>
                      <a:pt x="109" y="267"/>
                    </a:lnTo>
                    <a:lnTo>
                      <a:pt x="98" y="268"/>
                    </a:lnTo>
                    <a:lnTo>
                      <a:pt x="92" y="278"/>
                    </a:lnTo>
                    <a:lnTo>
                      <a:pt x="85" y="283"/>
                    </a:lnTo>
                    <a:lnTo>
                      <a:pt x="75" y="284"/>
                    </a:lnTo>
                    <a:lnTo>
                      <a:pt x="70" y="278"/>
                    </a:lnTo>
                    <a:lnTo>
                      <a:pt x="63" y="276"/>
                    </a:lnTo>
                    <a:lnTo>
                      <a:pt x="56" y="270"/>
                    </a:lnTo>
                    <a:lnTo>
                      <a:pt x="50" y="274"/>
                    </a:lnTo>
                    <a:lnTo>
                      <a:pt x="47" y="264"/>
                    </a:lnTo>
                    <a:lnTo>
                      <a:pt x="45" y="254"/>
                    </a:lnTo>
                    <a:lnTo>
                      <a:pt x="49" y="247"/>
                    </a:lnTo>
                    <a:lnTo>
                      <a:pt x="56" y="240"/>
                    </a:lnTo>
                    <a:lnTo>
                      <a:pt x="61" y="231"/>
                    </a:lnTo>
                    <a:lnTo>
                      <a:pt x="61" y="225"/>
                    </a:lnTo>
                    <a:lnTo>
                      <a:pt x="55" y="220"/>
                    </a:lnTo>
                    <a:lnTo>
                      <a:pt x="45" y="219"/>
                    </a:lnTo>
                    <a:lnTo>
                      <a:pt x="44" y="233"/>
                    </a:lnTo>
                    <a:lnTo>
                      <a:pt x="42" y="238"/>
                    </a:lnTo>
                    <a:lnTo>
                      <a:pt x="33" y="230"/>
                    </a:lnTo>
                    <a:lnTo>
                      <a:pt x="28" y="219"/>
                    </a:lnTo>
                    <a:lnTo>
                      <a:pt x="21" y="219"/>
                    </a:lnTo>
                    <a:lnTo>
                      <a:pt x="16" y="203"/>
                    </a:lnTo>
                    <a:lnTo>
                      <a:pt x="13" y="188"/>
                    </a:lnTo>
                    <a:lnTo>
                      <a:pt x="2" y="155"/>
                    </a:lnTo>
                    <a:lnTo>
                      <a:pt x="0" y="138"/>
                    </a:lnTo>
                    <a:lnTo>
                      <a:pt x="0" y="134"/>
                    </a:lnTo>
                    <a:lnTo>
                      <a:pt x="8" y="136"/>
                    </a:lnTo>
                    <a:lnTo>
                      <a:pt x="17" y="146"/>
                    </a:lnTo>
                    <a:lnTo>
                      <a:pt x="29" y="143"/>
                    </a:lnTo>
                    <a:lnTo>
                      <a:pt x="28" y="113"/>
                    </a:lnTo>
                    <a:lnTo>
                      <a:pt x="29" y="97"/>
                    </a:lnTo>
                    <a:lnTo>
                      <a:pt x="34" y="82"/>
                    </a:lnTo>
                    <a:lnTo>
                      <a:pt x="34" y="65"/>
                    </a:lnTo>
                    <a:lnTo>
                      <a:pt x="33" y="53"/>
                    </a:lnTo>
                    <a:lnTo>
                      <a:pt x="34" y="41"/>
                    </a:lnTo>
                    <a:lnTo>
                      <a:pt x="38" y="17"/>
                    </a:lnTo>
                    <a:lnTo>
                      <a:pt x="43" y="7"/>
                    </a:lnTo>
                    <a:lnTo>
                      <a:pt x="50" y="0"/>
                    </a:lnTo>
                    <a:lnTo>
                      <a:pt x="56" y="1"/>
                    </a:lnTo>
                    <a:lnTo>
                      <a:pt x="67" y="1"/>
                    </a:lnTo>
                    <a:lnTo>
                      <a:pt x="80" y="4"/>
                    </a:lnTo>
                    <a:lnTo>
                      <a:pt x="102" y="17"/>
                    </a:lnTo>
                    <a:lnTo>
                      <a:pt x="113" y="17"/>
                    </a:lnTo>
                    <a:lnTo>
                      <a:pt x="120" y="15"/>
                    </a:lnTo>
                    <a:lnTo>
                      <a:pt x="123" y="4"/>
                    </a:lnTo>
                    <a:lnTo>
                      <a:pt x="130" y="4"/>
                    </a:lnTo>
                    <a:lnTo>
                      <a:pt x="134" y="1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28" name="Freeform 73">
                <a:extLst>
                  <a:ext uri="{FF2B5EF4-FFF2-40B4-BE49-F238E27FC236}">
                    <a16:creationId xmlns="" xmlns:a16="http://schemas.microsoft.com/office/drawing/2014/main" id="{5605A502-E725-43A1-97D3-A9AD914D50B8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867" y="2349"/>
                <a:ext cx="9" cy="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2"/>
                  </a:cxn>
                  <a:cxn ang="0">
                    <a:pos x="7" y="4"/>
                  </a:cxn>
                  <a:cxn ang="0">
                    <a:pos x="9" y="6"/>
                  </a:cxn>
                  <a:cxn ang="0">
                    <a:pos x="14" y="6"/>
                  </a:cxn>
                  <a:cxn ang="0">
                    <a:pos x="43" y="29"/>
                  </a:cxn>
                  <a:cxn ang="0">
                    <a:pos x="45" y="35"/>
                  </a:cxn>
                  <a:cxn ang="0">
                    <a:pos x="45" y="45"/>
                  </a:cxn>
                  <a:cxn ang="0">
                    <a:pos x="35" y="41"/>
                  </a:cxn>
                  <a:cxn ang="0">
                    <a:pos x="27" y="35"/>
                  </a:cxn>
                  <a:cxn ang="0">
                    <a:pos x="20" y="25"/>
                  </a:cxn>
                  <a:cxn ang="0">
                    <a:pos x="17" y="22"/>
                  </a:cxn>
                  <a:cxn ang="0">
                    <a:pos x="9" y="27"/>
                  </a:cxn>
                  <a:cxn ang="0">
                    <a:pos x="2" y="33"/>
                  </a:cxn>
                  <a:cxn ang="0">
                    <a:pos x="0" y="32"/>
                  </a:cxn>
                  <a:cxn ang="0">
                    <a:pos x="2" y="18"/>
                  </a:cxn>
                  <a:cxn ang="0">
                    <a:pos x="2" y="0"/>
                  </a:cxn>
                </a:cxnLst>
                <a:rect l="0" t="0" r="r" b="b"/>
                <a:pathLst>
                  <a:path w="45" h="45">
                    <a:moveTo>
                      <a:pt x="2" y="0"/>
                    </a:moveTo>
                    <a:lnTo>
                      <a:pt x="6" y="2"/>
                    </a:lnTo>
                    <a:lnTo>
                      <a:pt x="7" y="4"/>
                    </a:lnTo>
                    <a:lnTo>
                      <a:pt x="9" y="6"/>
                    </a:lnTo>
                    <a:lnTo>
                      <a:pt x="14" y="6"/>
                    </a:lnTo>
                    <a:lnTo>
                      <a:pt x="43" y="29"/>
                    </a:lnTo>
                    <a:lnTo>
                      <a:pt x="45" y="35"/>
                    </a:lnTo>
                    <a:lnTo>
                      <a:pt x="45" y="45"/>
                    </a:lnTo>
                    <a:lnTo>
                      <a:pt x="35" y="41"/>
                    </a:lnTo>
                    <a:lnTo>
                      <a:pt x="27" y="35"/>
                    </a:lnTo>
                    <a:lnTo>
                      <a:pt x="20" y="25"/>
                    </a:lnTo>
                    <a:lnTo>
                      <a:pt x="17" y="22"/>
                    </a:lnTo>
                    <a:lnTo>
                      <a:pt x="9" y="27"/>
                    </a:lnTo>
                    <a:lnTo>
                      <a:pt x="2" y="33"/>
                    </a:lnTo>
                    <a:lnTo>
                      <a:pt x="0" y="32"/>
                    </a:lnTo>
                    <a:lnTo>
                      <a:pt x="2" y="1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29" name="Freeform 74">
                <a:extLst>
                  <a:ext uri="{FF2B5EF4-FFF2-40B4-BE49-F238E27FC236}">
                    <a16:creationId xmlns="" xmlns:a16="http://schemas.microsoft.com/office/drawing/2014/main" id="{A7534C46-2CC7-45E9-8ADB-EF7DA4E18296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879" y="2348"/>
                <a:ext cx="15" cy="1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" y="4"/>
                  </a:cxn>
                  <a:cxn ang="0">
                    <a:pos x="26" y="5"/>
                  </a:cxn>
                  <a:cxn ang="0">
                    <a:pos x="38" y="0"/>
                  </a:cxn>
                  <a:cxn ang="0">
                    <a:pos x="44" y="2"/>
                  </a:cxn>
                  <a:cxn ang="0">
                    <a:pos x="51" y="6"/>
                  </a:cxn>
                  <a:cxn ang="0">
                    <a:pos x="55" y="15"/>
                  </a:cxn>
                  <a:cxn ang="0">
                    <a:pos x="64" y="21"/>
                  </a:cxn>
                  <a:cxn ang="0">
                    <a:pos x="64" y="32"/>
                  </a:cxn>
                  <a:cxn ang="0">
                    <a:pos x="62" y="47"/>
                  </a:cxn>
                  <a:cxn ang="0">
                    <a:pos x="64" y="57"/>
                  </a:cxn>
                  <a:cxn ang="0">
                    <a:pos x="72" y="78"/>
                  </a:cxn>
                  <a:cxn ang="0">
                    <a:pos x="77" y="85"/>
                  </a:cxn>
                  <a:cxn ang="0">
                    <a:pos x="62" y="85"/>
                  </a:cxn>
                  <a:cxn ang="0">
                    <a:pos x="51" y="83"/>
                  </a:cxn>
                  <a:cxn ang="0">
                    <a:pos x="48" y="73"/>
                  </a:cxn>
                  <a:cxn ang="0">
                    <a:pos x="42" y="70"/>
                  </a:cxn>
                  <a:cxn ang="0">
                    <a:pos x="34" y="64"/>
                  </a:cxn>
                  <a:cxn ang="0">
                    <a:pos x="34" y="59"/>
                  </a:cxn>
                  <a:cxn ang="0">
                    <a:pos x="37" y="51"/>
                  </a:cxn>
                  <a:cxn ang="0">
                    <a:pos x="35" y="48"/>
                  </a:cxn>
                  <a:cxn ang="0">
                    <a:pos x="19" y="32"/>
                  </a:cxn>
                  <a:cxn ang="0">
                    <a:pos x="13" y="30"/>
                  </a:cxn>
                  <a:cxn ang="0">
                    <a:pos x="6" y="21"/>
                  </a:cxn>
                  <a:cxn ang="0">
                    <a:pos x="0" y="6"/>
                  </a:cxn>
                  <a:cxn ang="0">
                    <a:pos x="0" y="4"/>
                  </a:cxn>
                </a:cxnLst>
                <a:rect l="0" t="0" r="r" b="b"/>
                <a:pathLst>
                  <a:path w="77" h="85">
                    <a:moveTo>
                      <a:pt x="0" y="4"/>
                    </a:moveTo>
                    <a:lnTo>
                      <a:pt x="3" y="4"/>
                    </a:lnTo>
                    <a:lnTo>
                      <a:pt x="26" y="5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51" y="6"/>
                    </a:lnTo>
                    <a:lnTo>
                      <a:pt x="55" y="15"/>
                    </a:lnTo>
                    <a:lnTo>
                      <a:pt x="64" y="21"/>
                    </a:lnTo>
                    <a:lnTo>
                      <a:pt x="64" y="32"/>
                    </a:lnTo>
                    <a:lnTo>
                      <a:pt x="62" y="47"/>
                    </a:lnTo>
                    <a:lnTo>
                      <a:pt x="64" y="57"/>
                    </a:lnTo>
                    <a:lnTo>
                      <a:pt x="72" y="78"/>
                    </a:lnTo>
                    <a:lnTo>
                      <a:pt x="77" y="85"/>
                    </a:lnTo>
                    <a:lnTo>
                      <a:pt x="62" y="85"/>
                    </a:lnTo>
                    <a:lnTo>
                      <a:pt x="51" y="83"/>
                    </a:lnTo>
                    <a:lnTo>
                      <a:pt x="48" y="73"/>
                    </a:lnTo>
                    <a:lnTo>
                      <a:pt x="42" y="70"/>
                    </a:lnTo>
                    <a:lnTo>
                      <a:pt x="34" y="64"/>
                    </a:lnTo>
                    <a:lnTo>
                      <a:pt x="34" y="59"/>
                    </a:lnTo>
                    <a:lnTo>
                      <a:pt x="37" y="51"/>
                    </a:lnTo>
                    <a:lnTo>
                      <a:pt x="35" y="48"/>
                    </a:lnTo>
                    <a:lnTo>
                      <a:pt x="19" y="32"/>
                    </a:lnTo>
                    <a:lnTo>
                      <a:pt x="13" y="30"/>
                    </a:lnTo>
                    <a:lnTo>
                      <a:pt x="6" y="21"/>
                    </a:lnTo>
                    <a:lnTo>
                      <a:pt x="0" y="6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30" name="Freeform 75">
                <a:extLst>
                  <a:ext uri="{FF2B5EF4-FFF2-40B4-BE49-F238E27FC236}">
                    <a16:creationId xmlns="" xmlns:a16="http://schemas.microsoft.com/office/drawing/2014/main" id="{95A2AB10-8238-45D3-A6D6-6B672784F45E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853" y="2356"/>
                <a:ext cx="13" cy="1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11" y="2"/>
                  </a:cxn>
                  <a:cxn ang="0">
                    <a:pos x="24" y="11"/>
                  </a:cxn>
                  <a:cxn ang="0">
                    <a:pos x="27" y="17"/>
                  </a:cxn>
                  <a:cxn ang="0">
                    <a:pos x="33" y="18"/>
                  </a:cxn>
                  <a:cxn ang="0">
                    <a:pos x="49" y="18"/>
                  </a:cxn>
                  <a:cxn ang="0">
                    <a:pos x="50" y="22"/>
                  </a:cxn>
                  <a:cxn ang="0">
                    <a:pos x="60" y="19"/>
                  </a:cxn>
                  <a:cxn ang="0">
                    <a:pos x="63" y="21"/>
                  </a:cxn>
                  <a:cxn ang="0">
                    <a:pos x="63" y="33"/>
                  </a:cxn>
                  <a:cxn ang="0">
                    <a:pos x="60" y="44"/>
                  </a:cxn>
                  <a:cxn ang="0">
                    <a:pos x="52" y="49"/>
                  </a:cxn>
                  <a:cxn ang="0">
                    <a:pos x="44" y="59"/>
                  </a:cxn>
                  <a:cxn ang="0">
                    <a:pos x="36" y="65"/>
                  </a:cxn>
                  <a:cxn ang="0">
                    <a:pos x="32" y="67"/>
                  </a:cxn>
                  <a:cxn ang="0">
                    <a:pos x="23" y="68"/>
                  </a:cxn>
                  <a:cxn ang="0">
                    <a:pos x="11" y="73"/>
                  </a:cxn>
                  <a:cxn ang="0">
                    <a:pos x="3" y="83"/>
                  </a:cxn>
                  <a:cxn ang="0">
                    <a:pos x="1" y="71"/>
                  </a:cxn>
                  <a:cxn ang="0">
                    <a:pos x="1" y="59"/>
                  </a:cxn>
                  <a:cxn ang="0">
                    <a:pos x="3" y="45"/>
                  </a:cxn>
                  <a:cxn ang="0">
                    <a:pos x="6" y="17"/>
                  </a:cxn>
                  <a:cxn ang="0">
                    <a:pos x="4" y="11"/>
                  </a:cxn>
                  <a:cxn ang="0">
                    <a:pos x="0" y="6"/>
                  </a:cxn>
                  <a:cxn ang="0">
                    <a:pos x="0" y="1"/>
                  </a:cxn>
                </a:cxnLst>
                <a:rect l="0" t="0" r="r" b="b"/>
                <a:pathLst>
                  <a:path w="63" h="83">
                    <a:moveTo>
                      <a:pt x="0" y="1"/>
                    </a:moveTo>
                    <a:lnTo>
                      <a:pt x="2" y="0"/>
                    </a:lnTo>
                    <a:lnTo>
                      <a:pt x="11" y="2"/>
                    </a:lnTo>
                    <a:lnTo>
                      <a:pt x="24" y="11"/>
                    </a:lnTo>
                    <a:lnTo>
                      <a:pt x="27" y="17"/>
                    </a:lnTo>
                    <a:lnTo>
                      <a:pt x="33" y="18"/>
                    </a:lnTo>
                    <a:lnTo>
                      <a:pt x="49" y="18"/>
                    </a:lnTo>
                    <a:lnTo>
                      <a:pt x="50" y="22"/>
                    </a:lnTo>
                    <a:lnTo>
                      <a:pt x="60" y="19"/>
                    </a:lnTo>
                    <a:lnTo>
                      <a:pt x="63" y="21"/>
                    </a:lnTo>
                    <a:lnTo>
                      <a:pt x="63" y="33"/>
                    </a:lnTo>
                    <a:lnTo>
                      <a:pt x="60" y="44"/>
                    </a:lnTo>
                    <a:lnTo>
                      <a:pt x="52" y="49"/>
                    </a:lnTo>
                    <a:lnTo>
                      <a:pt x="44" y="59"/>
                    </a:lnTo>
                    <a:lnTo>
                      <a:pt x="36" y="65"/>
                    </a:lnTo>
                    <a:lnTo>
                      <a:pt x="32" y="67"/>
                    </a:lnTo>
                    <a:lnTo>
                      <a:pt x="23" y="68"/>
                    </a:lnTo>
                    <a:lnTo>
                      <a:pt x="11" y="73"/>
                    </a:lnTo>
                    <a:lnTo>
                      <a:pt x="3" y="83"/>
                    </a:lnTo>
                    <a:lnTo>
                      <a:pt x="1" y="71"/>
                    </a:lnTo>
                    <a:lnTo>
                      <a:pt x="1" y="59"/>
                    </a:lnTo>
                    <a:lnTo>
                      <a:pt x="3" y="45"/>
                    </a:lnTo>
                    <a:lnTo>
                      <a:pt x="6" y="17"/>
                    </a:lnTo>
                    <a:lnTo>
                      <a:pt x="4" y="11"/>
                    </a:lnTo>
                    <a:lnTo>
                      <a:pt x="0" y="6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31" name="Freeform 76">
                <a:extLst>
                  <a:ext uri="{FF2B5EF4-FFF2-40B4-BE49-F238E27FC236}">
                    <a16:creationId xmlns="" xmlns:a16="http://schemas.microsoft.com/office/drawing/2014/main" id="{A1DEAE12-B60E-4216-B6AF-FEAE84A6C7E1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858" y="2367"/>
                <a:ext cx="12" cy="21"/>
              </a:xfrm>
              <a:custGeom>
                <a:avLst/>
                <a:gdLst/>
                <a:ahLst/>
                <a:cxnLst>
                  <a:cxn ang="0">
                    <a:pos x="29" y="8"/>
                  </a:cxn>
                  <a:cxn ang="0">
                    <a:pos x="39" y="0"/>
                  </a:cxn>
                  <a:cxn ang="0">
                    <a:pos x="43" y="1"/>
                  </a:cxn>
                  <a:cxn ang="0">
                    <a:pos x="59" y="5"/>
                  </a:cxn>
                  <a:cxn ang="0">
                    <a:pos x="59" y="14"/>
                  </a:cxn>
                  <a:cxn ang="0">
                    <a:pos x="57" y="25"/>
                  </a:cxn>
                  <a:cxn ang="0">
                    <a:pos x="52" y="30"/>
                  </a:cxn>
                  <a:cxn ang="0">
                    <a:pos x="51" y="41"/>
                  </a:cxn>
                  <a:cxn ang="0">
                    <a:pos x="41" y="62"/>
                  </a:cxn>
                  <a:cxn ang="0">
                    <a:pos x="40" y="75"/>
                  </a:cxn>
                  <a:cxn ang="0">
                    <a:pos x="41" y="83"/>
                  </a:cxn>
                  <a:cxn ang="0">
                    <a:pos x="44" y="90"/>
                  </a:cxn>
                  <a:cxn ang="0">
                    <a:pos x="43" y="101"/>
                  </a:cxn>
                  <a:cxn ang="0">
                    <a:pos x="34" y="107"/>
                  </a:cxn>
                  <a:cxn ang="0">
                    <a:pos x="25" y="97"/>
                  </a:cxn>
                  <a:cxn ang="0">
                    <a:pos x="19" y="89"/>
                  </a:cxn>
                  <a:cxn ang="0">
                    <a:pos x="13" y="86"/>
                  </a:cxn>
                  <a:cxn ang="0">
                    <a:pos x="6" y="79"/>
                  </a:cxn>
                  <a:cxn ang="0">
                    <a:pos x="0" y="69"/>
                  </a:cxn>
                  <a:cxn ang="0">
                    <a:pos x="3" y="57"/>
                  </a:cxn>
                  <a:cxn ang="0">
                    <a:pos x="18" y="51"/>
                  </a:cxn>
                  <a:cxn ang="0">
                    <a:pos x="22" y="42"/>
                  </a:cxn>
                  <a:cxn ang="0">
                    <a:pos x="22" y="25"/>
                  </a:cxn>
                  <a:cxn ang="0">
                    <a:pos x="27" y="10"/>
                  </a:cxn>
                  <a:cxn ang="0">
                    <a:pos x="29" y="8"/>
                  </a:cxn>
                </a:cxnLst>
                <a:rect l="0" t="0" r="r" b="b"/>
                <a:pathLst>
                  <a:path w="59" h="107">
                    <a:moveTo>
                      <a:pt x="29" y="8"/>
                    </a:moveTo>
                    <a:lnTo>
                      <a:pt x="39" y="0"/>
                    </a:lnTo>
                    <a:lnTo>
                      <a:pt x="43" y="1"/>
                    </a:lnTo>
                    <a:lnTo>
                      <a:pt x="59" y="5"/>
                    </a:lnTo>
                    <a:lnTo>
                      <a:pt x="59" y="14"/>
                    </a:lnTo>
                    <a:lnTo>
                      <a:pt x="57" y="25"/>
                    </a:lnTo>
                    <a:lnTo>
                      <a:pt x="52" y="30"/>
                    </a:lnTo>
                    <a:lnTo>
                      <a:pt x="51" y="41"/>
                    </a:lnTo>
                    <a:lnTo>
                      <a:pt x="41" y="62"/>
                    </a:lnTo>
                    <a:lnTo>
                      <a:pt x="40" y="75"/>
                    </a:lnTo>
                    <a:lnTo>
                      <a:pt x="41" y="83"/>
                    </a:lnTo>
                    <a:lnTo>
                      <a:pt x="44" y="90"/>
                    </a:lnTo>
                    <a:lnTo>
                      <a:pt x="43" y="101"/>
                    </a:lnTo>
                    <a:lnTo>
                      <a:pt x="34" y="107"/>
                    </a:lnTo>
                    <a:lnTo>
                      <a:pt x="25" y="97"/>
                    </a:lnTo>
                    <a:lnTo>
                      <a:pt x="19" y="89"/>
                    </a:lnTo>
                    <a:lnTo>
                      <a:pt x="13" y="86"/>
                    </a:lnTo>
                    <a:lnTo>
                      <a:pt x="6" y="79"/>
                    </a:lnTo>
                    <a:lnTo>
                      <a:pt x="0" y="69"/>
                    </a:lnTo>
                    <a:lnTo>
                      <a:pt x="3" y="57"/>
                    </a:lnTo>
                    <a:lnTo>
                      <a:pt x="18" y="51"/>
                    </a:lnTo>
                    <a:lnTo>
                      <a:pt x="22" y="42"/>
                    </a:lnTo>
                    <a:lnTo>
                      <a:pt x="22" y="25"/>
                    </a:lnTo>
                    <a:lnTo>
                      <a:pt x="27" y="10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32" name="Freeform 77">
                <a:extLst>
                  <a:ext uri="{FF2B5EF4-FFF2-40B4-BE49-F238E27FC236}">
                    <a16:creationId xmlns="" xmlns:a16="http://schemas.microsoft.com/office/drawing/2014/main" id="{C150E97C-262E-4ED9-AD24-576329FE94D1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879" y="2361"/>
                <a:ext cx="10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5"/>
                  </a:cxn>
                  <a:cxn ang="0">
                    <a:pos x="6" y="8"/>
                  </a:cxn>
                  <a:cxn ang="0">
                    <a:pos x="11" y="6"/>
                  </a:cxn>
                  <a:cxn ang="0">
                    <a:pos x="16" y="8"/>
                  </a:cxn>
                  <a:cxn ang="0">
                    <a:pos x="29" y="7"/>
                  </a:cxn>
                  <a:cxn ang="0">
                    <a:pos x="37" y="18"/>
                  </a:cxn>
                  <a:cxn ang="0">
                    <a:pos x="38" y="43"/>
                  </a:cxn>
                  <a:cxn ang="0">
                    <a:pos x="43" y="51"/>
                  </a:cxn>
                  <a:cxn ang="0">
                    <a:pos x="48" y="64"/>
                  </a:cxn>
                  <a:cxn ang="0">
                    <a:pos x="51" y="69"/>
                  </a:cxn>
                  <a:cxn ang="0">
                    <a:pos x="44" y="72"/>
                  </a:cxn>
                  <a:cxn ang="0">
                    <a:pos x="38" y="70"/>
                  </a:cxn>
                  <a:cxn ang="0">
                    <a:pos x="37" y="81"/>
                  </a:cxn>
                  <a:cxn ang="0">
                    <a:pos x="29" y="78"/>
                  </a:cxn>
                  <a:cxn ang="0">
                    <a:pos x="26" y="67"/>
                  </a:cxn>
                  <a:cxn ang="0">
                    <a:pos x="26" y="43"/>
                  </a:cxn>
                  <a:cxn ang="0">
                    <a:pos x="19" y="30"/>
                  </a:cxn>
                  <a:cxn ang="0">
                    <a:pos x="8" y="34"/>
                  </a:cxn>
                  <a:cxn ang="0">
                    <a:pos x="6" y="22"/>
                  </a:cxn>
                  <a:cxn ang="0">
                    <a:pos x="3" y="10"/>
                  </a:cxn>
                  <a:cxn ang="0">
                    <a:pos x="1" y="6"/>
                  </a:cxn>
                  <a:cxn ang="0">
                    <a:pos x="0" y="0"/>
                  </a:cxn>
                </a:cxnLst>
                <a:rect l="0" t="0" r="r" b="b"/>
                <a:pathLst>
                  <a:path w="51" h="81">
                    <a:moveTo>
                      <a:pt x="0" y="0"/>
                    </a:moveTo>
                    <a:lnTo>
                      <a:pt x="2" y="5"/>
                    </a:lnTo>
                    <a:lnTo>
                      <a:pt x="6" y="8"/>
                    </a:lnTo>
                    <a:lnTo>
                      <a:pt x="11" y="6"/>
                    </a:lnTo>
                    <a:lnTo>
                      <a:pt x="16" y="8"/>
                    </a:lnTo>
                    <a:lnTo>
                      <a:pt x="29" y="7"/>
                    </a:lnTo>
                    <a:lnTo>
                      <a:pt x="37" y="18"/>
                    </a:lnTo>
                    <a:lnTo>
                      <a:pt x="38" y="43"/>
                    </a:lnTo>
                    <a:lnTo>
                      <a:pt x="43" y="51"/>
                    </a:lnTo>
                    <a:lnTo>
                      <a:pt x="48" y="64"/>
                    </a:lnTo>
                    <a:lnTo>
                      <a:pt x="51" y="69"/>
                    </a:lnTo>
                    <a:lnTo>
                      <a:pt x="44" y="72"/>
                    </a:lnTo>
                    <a:lnTo>
                      <a:pt x="38" y="70"/>
                    </a:lnTo>
                    <a:lnTo>
                      <a:pt x="37" y="81"/>
                    </a:lnTo>
                    <a:lnTo>
                      <a:pt x="29" y="78"/>
                    </a:lnTo>
                    <a:lnTo>
                      <a:pt x="26" y="67"/>
                    </a:lnTo>
                    <a:lnTo>
                      <a:pt x="26" y="43"/>
                    </a:lnTo>
                    <a:lnTo>
                      <a:pt x="19" y="30"/>
                    </a:lnTo>
                    <a:lnTo>
                      <a:pt x="8" y="34"/>
                    </a:lnTo>
                    <a:lnTo>
                      <a:pt x="6" y="22"/>
                    </a:lnTo>
                    <a:lnTo>
                      <a:pt x="3" y="10"/>
                    </a:lnTo>
                    <a:lnTo>
                      <a:pt x="1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33" name="Freeform 78">
                <a:extLst>
                  <a:ext uri="{FF2B5EF4-FFF2-40B4-BE49-F238E27FC236}">
                    <a16:creationId xmlns="" xmlns:a16="http://schemas.microsoft.com/office/drawing/2014/main" id="{F62F5B1A-6158-4655-8BF9-B492B0718318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869" y="2363"/>
                <a:ext cx="7" cy="20"/>
              </a:xfrm>
              <a:custGeom>
                <a:avLst/>
                <a:gdLst/>
                <a:ahLst/>
                <a:cxnLst>
                  <a:cxn ang="0">
                    <a:pos x="35" y="2"/>
                  </a:cxn>
                  <a:cxn ang="0">
                    <a:pos x="37" y="0"/>
                  </a:cxn>
                  <a:cxn ang="0">
                    <a:pos x="38" y="5"/>
                  </a:cxn>
                  <a:cxn ang="0">
                    <a:pos x="37" y="10"/>
                  </a:cxn>
                  <a:cxn ang="0">
                    <a:pos x="37" y="33"/>
                  </a:cxn>
                  <a:cxn ang="0">
                    <a:pos x="36" y="48"/>
                  </a:cxn>
                  <a:cxn ang="0">
                    <a:pos x="24" y="58"/>
                  </a:cxn>
                  <a:cxn ang="0">
                    <a:pos x="15" y="75"/>
                  </a:cxn>
                  <a:cxn ang="0">
                    <a:pos x="10" y="86"/>
                  </a:cxn>
                  <a:cxn ang="0">
                    <a:pos x="6" y="96"/>
                  </a:cxn>
                  <a:cxn ang="0">
                    <a:pos x="3" y="99"/>
                  </a:cxn>
                  <a:cxn ang="0">
                    <a:pos x="0" y="87"/>
                  </a:cxn>
                  <a:cxn ang="0">
                    <a:pos x="0" y="78"/>
                  </a:cxn>
                  <a:cxn ang="0">
                    <a:pos x="8" y="58"/>
                  </a:cxn>
                  <a:cxn ang="0">
                    <a:pos x="17" y="41"/>
                  </a:cxn>
                  <a:cxn ang="0">
                    <a:pos x="26" y="21"/>
                  </a:cxn>
                  <a:cxn ang="0">
                    <a:pos x="31" y="5"/>
                  </a:cxn>
                  <a:cxn ang="0">
                    <a:pos x="35" y="2"/>
                  </a:cxn>
                </a:cxnLst>
                <a:rect l="0" t="0" r="r" b="b"/>
                <a:pathLst>
                  <a:path w="38" h="99">
                    <a:moveTo>
                      <a:pt x="35" y="2"/>
                    </a:moveTo>
                    <a:lnTo>
                      <a:pt x="37" y="0"/>
                    </a:lnTo>
                    <a:lnTo>
                      <a:pt x="38" y="5"/>
                    </a:lnTo>
                    <a:lnTo>
                      <a:pt x="37" y="10"/>
                    </a:lnTo>
                    <a:lnTo>
                      <a:pt x="37" y="33"/>
                    </a:lnTo>
                    <a:lnTo>
                      <a:pt x="36" y="48"/>
                    </a:lnTo>
                    <a:lnTo>
                      <a:pt x="24" y="58"/>
                    </a:lnTo>
                    <a:lnTo>
                      <a:pt x="15" y="75"/>
                    </a:lnTo>
                    <a:lnTo>
                      <a:pt x="10" y="86"/>
                    </a:lnTo>
                    <a:lnTo>
                      <a:pt x="6" y="96"/>
                    </a:lnTo>
                    <a:lnTo>
                      <a:pt x="3" y="99"/>
                    </a:lnTo>
                    <a:lnTo>
                      <a:pt x="0" y="87"/>
                    </a:lnTo>
                    <a:lnTo>
                      <a:pt x="0" y="78"/>
                    </a:lnTo>
                    <a:lnTo>
                      <a:pt x="8" y="58"/>
                    </a:lnTo>
                    <a:lnTo>
                      <a:pt x="17" y="41"/>
                    </a:lnTo>
                    <a:lnTo>
                      <a:pt x="26" y="21"/>
                    </a:lnTo>
                    <a:lnTo>
                      <a:pt x="31" y="5"/>
                    </a:lnTo>
                    <a:lnTo>
                      <a:pt x="35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34" name="Freeform 79">
                <a:extLst>
                  <a:ext uri="{FF2B5EF4-FFF2-40B4-BE49-F238E27FC236}">
                    <a16:creationId xmlns="" xmlns:a16="http://schemas.microsoft.com/office/drawing/2014/main" id="{1A8453C1-1B8A-4F40-ACE5-5B2428718F6D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874" y="2375"/>
                <a:ext cx="8" cy="7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16"/>
                  </a:cxn>
                  <a:cxn ang="0">
                    <a:pos x="2" y="16"/>
                  </a:cxn>
                  <a:cxn ang="0">
                    <a:pos x="9" y="12"/>
                  </a:cxn>
                  <a:cxn ang="0">
                    <a:pos x="12" y="5"/>
                  </a:cxn>
                  <a:cxn ang="0">
                    <a:pos x="20" y="0"/>
                  </a:cxn>
                  <a:cxn ang="0">
                    <a:pos x="32" y="5"/>
                  </a:cxn>
                  <a:cxn ang="0">
                    <a:pos x="39" y="3"/>
                  </a:cxn>
                  <a:cxn ang="0">
                    <a:pos x="39" y="14"/>
                  </a:cxn>
                  <a:cxn ang="0">
                    <a:pos x="38" y="18"/>
                  </a:cxn>
                  <a:cxn ang="0">
                    <a:pos x="39" y="24"/>
                  </a:cxn>
                  <a:cxn ang="0">
                    <a:pos x="37" y="27"/>
                  </a:cxn>
                  <a:cxn ang="0">
                    <a:pos x="22" y="31"/>
                  </a:cxn>
                  <a:cxn ang="0">
                    <a:pos x="7" y="30"/>
                  </a:cxn>
                  <a:cxn ang="0">
                    <a:pos x="4" y="26"/>
                  </a:cxn>
                  <a:cxn ang="0">
                    <a:pos x="0" y="18"/>
                  </a:cxn>
                </a:cxnLst>
                <a:rect l="0" t="0" r="r" b="b"/>
                <a:pathLst>
                  <a:path w="39" h="31">
                    <a:moveTo>
                      <a:pt x="0" y="18"/>
                    </a:moveTo>
                    <a:lnTo>
                      <a:pt x="0" y="16"/>
                    </a:lnTo>
                    <a:lnTo>
                      <a:pt x="2" y="16"/>
                    </a:lnTo>
                    <a:lnTo>
                      <a:pt x="9" y="12"/>
                    </a:lnTo>
                    <a:lnTo>
                      <a:pt x="12" y="5"/>
                    </a:lnTo>
                    <a:lnTo>
                      <a:pt x="20" y="0"/>
                    </a:lnTo>
                    <a:lnTo>
                      <a:pt x="32" y="5"/>
                    </a:lnTo>
                    <a:lnTo>
                      <a:pt x="39" y="3"/>
                    </a:lnTo>
                    <a:lnTo>
                      <a:pt x="39" y="14"/>
                    </a:lnTo>
                    <a:lnTo>
                      <a:pt x="38" y="18"/>
                    </a:lnTo>
                    <a:lnTo>
                      <a:pt x="39" y="24"/>
                    </a:lnTo>
                    <a:lnTo>
                      <a:pt x="37" y="27"/>
                    </a:lnTo>
                    <a:lnTo>
                      <a:pt x="22" y="31"/>
                    </a:lnTo>
                    <a:lnTo>
                      <a:pt x="7" y="30"/>
                    </a:lnTo>
                    <a:lnTo>
                      <a:pt x="4" y="2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35" name="Freeform 80">
                <a:extLst>
                  <a:ext uri="{FF2B5EF4-FFF2-40B4-BE49-F238E27FC236}">
                    <a16:creationId xmlns="" xmlns:a16="http://schemas.microsoft.com/office/drawing/2014/main" id="{A36E8932-7E70-4EBF-A41C-5FBF95213280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853" y="2380"/>
                <a:ext cx="51" cy="46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207" y="10"/>
                  </a:cxn>
                  <a:cxn ang="0">
                    <a:pos x="224" y="26"/>
                  </a:cxn>
                  <a:cxn ang="0">
                    <a:pos x="233" y="33"/>
                  </a:cxn>
                  <a:cxn ang="0">
                    <a:pos x="240" y="51"/>
                  </a:cxn>
                  <a:cxn ang="0">
                    <a:pos x="242" y="70"/>
                  </a:cxn>
                  <a:cxn ang="0">
                    <a:pos x="246" y="86"/>
                  </a:cxn>
                  <a:cxn ang="0">
                    <a:pos x="250" y="110"/>
                  </a:cxn>
                  <a:cxn ang="0">
                    <a:pos x="254" y="142"/>
                  </a:cxn>
                  <a:cxn ang="0">
                    <a:pos x="243" y="152"/>
                  </a:cxn>
                  <a:cxn ang="0">
                    <a:pos x="238" y="185"/>
                  </a:cxn>
                  <a:cxn ang="0">
                    <a:pos x="227" y="167"/>
                  </a:cxn>
                  <a:cxn ang="0">
                    <a:pos x="221" y="142"/>
                  </a:cxn>
                  <a:cxn ang="0">
                    <a:pos x="212" y="131"/>
                  </a:cxn>
                  <a:cxn ang="0">
                    <a:pos x="192" y="158"/>
                  </a:cxn>
                  <a:cxn ang="0">
                    <a:pos x="197" y="179"/>
                  </a:cxn>
                  <a:cxn ang="0">
                    <a:pos x="206" y="201"/>
                  </a:cxn>
                  <a:cxn ang="0">
                    <a:pos x="194" y="227"/>
                  </a:cxn>
                  <a:cxn ang="0">
                    <a:pos x="184" y="211"/>
                  </a:cxn>
                  <a:cxn ang="0">
                    <a:pos x="174" y="211"/>
                  </a:cxn>
                  <a:cxn ang="0">
                    <a:pos x="156" y="210"/>
                  </a:cxn>
                  <a:cxn ang="0">
                    <a:pos x="125" y="189"/>
                  </a:cxn>
                  <a:cxn ang="0">
                    <a:pos x="119" y="171"/>
                  </a:cxn>
                  <a:cxn ang="0">
                    <a:pos x="113" y="150"/>
                  </a:cxn>
                  <a:cxn ang="0">
                    <a:pos x="125" y="126"/>
                  </a:cxn>
                  <a:cxn ang="0">
                    <a:pos x="105" y="108"/>
                  </a:cxn>
                  <a:cxn ang="0">
                    <a:pos x="89" y="104"/>
                  </a:cxn>
                  <a:cxn ang="0">
                    <a:pos x="81" y="125"/>
                  </a:cxn>
                  <a:cxn ang="0">
                    <a:pos x="68" y="121"/>
                  </a:cxn>
                  <a:cxn ang="0">
                    <a:pos x="55" y="126"/>
                  </a:cxn>
                  <a:cxn ang="0">
                    <a:pos x="50" y="123"/>
                  </a:cxn>
                  <a:cxn ang="0">
                    <a:pos x="39" y="112"/>
                  </a:cxn>
                  <a:cxn ang="0">
                    <a:pos x="16" y="153"/>
                  </a:cxn>
                  <a:cxn ang="0">
                    <a:pos x="3" y="155"/>
                  </a:cxn>
                  <a:cxn ang="0">
                    <a:pos x="7" y="121"/>
                  </a:cxn>
                  <a:cxn ang="0">
                    <a:pos x="22" y="93"/>
                  </a:cxn>
                  <a:cxn ang="0">
                    <a:pos x="56" y="76"/>
                  </a:cxn>
                  <a:cxn ang="0">
                    <a:pos x="73" y="64"/>
                  </a:cxn>
                  <a:cxn ang="0">
                    <a:pos x="99" y="64"/>
                  </a:cxn>
                  <a:cxn ang="0">
                    <a:pos x="98" y="94"/>
                  </a:cxn>
                  <a:cxn ang="0">
                    <a:pos x="127" y="69"/>
                  </a:cxn>
                  <a:cxn ang="0">
                    <a:pos x="146" y="66"/>
                  </a:cxn>
                  <a:cxn ang="0">
                    <a:pos x="153" y="49"/>
                  </a:cxn>
                  <a:cxn ang="0">
                    <a:pos x="169" y="46"/>
                  </a:cxn>
                  <a:cxn ang="0">
                    <a:pos x="189" y="43"/>
                  </a:cxn>
                  <a:cxn ang="0">
                    <a:pos x="194" y="26"/>
                  </a:cxn>
                  <a:cxn ang="0">
                    <a:pos x="191" y="1"/>
                  </a:cxn>
                </a:cxnLst>
                <a:rect l="0" t="0" r="r" b="b"/>
                <a:pathLst>
                  <a:path w="254" h="227">
                    <a:moveTo>
                      <a:pt x="191" y="1"/>
                    </a:moveTo>
                    <a:lnTo>
                      <a:pt x="190" y="0"/>
                    </a:lnTo>
                    <a:lnTo>
                      <a:pt x="200" y="0"/>
                    </a:lnTo>
                    <a:lnTo>
                      <a:pt x="207" y="10"/>
                    </a:lnTo>
                    <a:lnTo>
                      <a:pt x="215" y="13"/>
                    </a:lnTo>
                    <a:lnTo>
                      <a:pt x="224" y="26"/>
                    </a:lnTo>
                    <a:lnTo>
                      <a:pt x="229" y="26"/>
                    </a:lnTo>
                    <a:lnTo>
                      <a:pt x="233" y="33"/>
                    </a:lnTo>
                    <a:lnTo>
                      <a:pt x="240" y="46"/>
                    </a:lnTo>
                    <a:lnTo>
                      <a:pt x="240" y="51"/>
                    </a:lnTo>
                    <a:lnTo>
                      <a:pt x="231" y="64"/>
                    </a:lnTo>
                    <a:lnTo>
                      <a:pt x="242" y="70"/>
                    </a:lnTo>
                    <a:lnTo>
                      <a:pt x="242" y="81"/>
                    </a:lnTo>
                    <a:lnTo>
                      <a:pt x="246" y="86"/>
                    </a:lnTo>
                    <a:lnTo>
                      <a:pt x="248" y="104"/>
                    </a:lnTo>
                    <a:lnTo>
                      <a:pt x="250" y="110"/>
                    </a:lnTo>
                    <a:lnTo>
                      <a:pt x="254" y="124"/>
                    </a:lnTo>
                    <a:lnTo>
                      <a:pt x="254" y="142"/>
                    </a:lnTo>
                    <a:lnTo>
                      <a:pt x="249" y="150"/>
                    </a:lnTo>
                    <a:lnTo>
                      <a:pt x="243" y="152"/>
                    </a:lnTo>
                    <a:lnTo>
                      <a:pt x="238" y="161"/>
                    </a:lnTo>
                    <a:lnTo>
                      <a:pt x="238" y="185"/>
                    </a:lnTo>
                    <a:lnTo>
                      <a:pt x="231" y="179"/>
                    </a:lnTo>
                    <a:lnTo>
                      <a:pt x="227" y="167"/>
                    </a:lnTo>
                    <a:lnTo>
                      <a:pt x="227" y="151"/>
                    </a:lnTo>
                    <a:lnTo>
                      <a:pt x="221" y="142"/>
                    </a:lnTo>
                    <a:lnTo>
                      <a:pt x="217" y="134"/>
                    </a:lnTo>
                    <a:lnTo>
                      <a:pt x="212" y="131"/>
                    </a:lnTo>
                    <a:lnTo>
                      <a:pt x="207" y="135"/>
                    </a:lnTo>
                    <a:lnTo>
                      <a:pt x="192" y="158"/>
                    </a:lnTo>
                    <a:lnTo>
                      <a:pt x="191" y="172"/>
                    </a:lnTo>
                    <a:lnTo>
                      <a:pt x="197" y="179"/>
                    </a:lnTo>
                    <a:lnTo>
                      <a:pt x="202" y="189"/>
                    </a:lnTo>
                    <a:lnTo>
                      <a:pt x="206" y="201"/>
                    </a:lnTo>
                    <a:lnTo>
                      <a:pt x="206" y="207"/>
                    </a:lnTo>
                    <a:lnTo>
                      <a:pt x="194" y="227"/>
                    </a:lnTo>
                    <a:lnTo>
                      <a:pt x="186" y="223"/>
                    </a:lnTo>
                    <a:lnTo>
                      <a:pt x="184" y="211"/>
                    </a:lnTo>
                    <a:lnTo>
                      <a:pt x="183" y="205"/>
                    </a:lnTo>
                    <a:lnTo>
                      <a:pt x="174" y="211"/>
                    </a:lnTo>
                    <a:lnTo>
                      <a:pt x="164" y="212"/>
                    </a:lnTo>
                    <a:lnTo>
                      <a:pt x="156" y="210"/>
                    </a:lnTo>
                    <a:lnTo>
                      <a:pt x="133" y="199"/>
                    </a:lnTo>
                    <a:lnTo>
                      <a:pt x="125" y="189"/>
                    </a:lnTo>
                    <a:lnTo>
                      <a:pt x="120" y="182"/>
                    </a:lnTo>
                    <a:lnTo>
                      <a:pt x="119" y="171"/>
                    </a:lnTo>
                    <a:lnTo>
                      <a:pt x="116" y="162"/>
                    </a:lnTo>
                    <a:lnTo>
                      <a:pt x="113" y="150"/>
                    </a:lnTo>
                    <a:lnTo>
                      <a:pt x="125" y="134"/>
                    </a:lnTo>
                    <a:lnTo>
                      <a:pt x="125" y="126"/>
                    </a:lnTo>
                    <a:lnTo>
                      <a:pt x="116" y="116"/>
                    </a:lnTo>
                    <a:lnTo>
                      <a:pt x="105" y="108"/>
                    </a:lnTo>
                    <a:lnTo>
                      <a:pt x="97" y="104"/>
                    </a:lnTo>
                    <a:lnTo>
                      <a:pt x="89" y="104"/>
                    </a:lnTo>
                    <a:lnTo>
                      <a:pt x="81" y="119"/>
                    </a:lnTo>
                    <a:lnTo>
                      <a:pt x="81" y="125"/>
                    </a:lnTo>
                    <a:lnTo>
                      <a:pt x="73" y="121"/>
                    </a:lnTo>
                    <a:lnTo>
                      <a:pt x="68" y="121"/>
                    </a:lnTo>
                    <a:lnTo>
                      <a:pt x="68" y="114"/>
                    </a:lnTo>
                    <a:lnTo>
                      <a:pt x="55" y="126"/>
                    </a:lnTo>
                    <a:lnTo>
                      <a:pt x="54" y="132"/>
                    </a:lnTo>
                    <a:lnTo>
                      <a:pt x="50" y="123"/>
                    </a:lnTo>
                    <a:lnTo>
                      <a:pt x="47" y="112"/>
                    </a:lnTo>
                    <a:lnTo>
                      <a:pt x="39" y="112"/>
                    </a:lnTo>
                    <a:lnTo>
                      <a:pt x="28" y="124"/>
                    </a:lnTo>
                    <a:lnTo>
                      <a:pt x="16" y="153"/>
                    </a:lnTo>
                    <a:lnTo>
                      <a:pt x="9" y="156"/>
                    </a:lnTo>
                    <a:lnTo>
                      <a:pt x="3" y="155"/>
                    </a:lnTo>
                    <a:lnTo>
                      <a:pt x="0" y="144"/>
                    </a:lnTo>
                    <a:lnTo>
                      <a:pt x="7" y="121"/>
                    </a:lnTo>
                    <a:lnTo>
                      <a:pt x="12" y="104"/>
                    </a:lnTo>
                    <a:lnTo>
                      <a:pt x="22" y="93"/>
                    </a:lnTo>
                    <a:lnTo>
                      <a:pt x="52" y="85"/>
                    </a:lnTo>
                    <a:lnTo>
                      <a:pt x="56" y="76"/>
                    </a:lnTo>
                    <a:lnTo>
                      <a:pt x="63" y="69"/>
                    </a:lnTo>
                    <a:lnTo>
                      <a:pt x="73" y="64"/>
                    </a:lnTo>
                    <a:lnTo>
                      <a:pt x="79" y="56"/>
                    </a:lnTo>
                    <a:lnTo>
                      <a:pt x="99" y="64"/>
                    </a:lnTo>
                    <a:lnTo>
                      <a:pt x="104" y="76"/>
                    </a:lnTo>
                    <a:lnTo>
                      <a:pt x="98" y="94"/>
                    </a:lnTo>
                    <a:lnTo>
                      <a:pt x="120" y="85"/>
                    </a:lnTo>
                    <a:lnTo>
                      <a:pt x="127" y="69"/>
                    </a:lnTo>
                    <a:lnTo>
                      <a:pt x="138" y="64"/>
                    </a:lnTo>
                    <a:lnTo>
                      <a:pt x="146" y="66"/>
                    </a:lnTo>
                    <a:lnTo>
                      <a:pt x="151" y="60"/>
                    </a:lnTo>
                    <a:lnTo>
                      <a:pt x="153" y="49"/>
                    </a:lnTo>
                    <a:lnTo>
                      <a:pt x="158" y="43"/>
                    </a:lnTo>
                    <a:lnTo>
                      <a:pt x="169" y="46"/>
                    </a:lnTo>
                    <a:lnTo>
                      <a:pt x="181" y="40"/>
                    </a:lnTo>
                    <a:lnTo>
                      <a:pt x="189" y="43"/>
                    </a:lnTo>
                    <a:lnTo>
                      <a:pt x="192" y="39"/>
                    </a:lnTo>
                    <a:lnTo>
                      <a:pt x="194" y="26"/>
                    </a:lnTo>
                    <a:lnTo>
                      <a:pt x="191" y="7"/>
                    </a:lnTo>
                    <a:lnTo>
                      <a:pt x="191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24" name="Freeform 81">
              <a:extLst>
                <a:ext uri="{FF2B5EF4-FFF2-40B4-BE49-F238E27FC236}">
                  <a16:creationId xmlns="" xmlns:a16="http://schemas.microsoft.com/office/drawing/2014/main" id="{348DD1A0-6560-4E1C-B7CA-D6509120CCB7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884907" y="4162571"/>
              <a:ext cx="23853" cy="20954"/>
            </a:xfrm>
            <a:custGeom>
              <a:avLst/>
              <a:gdLst/>
              <a:ahLst/>
              <a:cxnLst>
                <a:cxn ang="0">
                  <a:pos x="67" y="9"/>
                </a:cxn>
                <a:cxn ang="0">
                  <a:pos x="72" y="14"/>
                </a:cxn>
                <a:cxn ang="0">
                  <a:pos x="76" y="21"/>
                </a:cxn>
                <a:cxn ang="0">
                  <a:pos x="77" y="26"/>
                </a:cxn>
                <a:cxn ang="0">
                  <a:pos x="77" y="32"/>
                </a:cxn>
                <a:cxn ang="0">
                  <a:pos x="76" y="37"/>
                </a:cxn>
                <a:cxn ang="0">
                  <a:pos x="70" y="37"/>
                </a:cxn>
                <a:cxn ang="0">
                  <a:pos x="65" y="35"/>
                </a:cxn>
                <a:cxn ang="0">
                  <a:pos x="61" y="27"/>
                </a:cxn>
                <a:cxn ang="0">
                  <a:pos x="59" y="20"/>
                </a:cxn>
                <a:cxn ang="0">
                  <a:pos x="56" y="16"/>
                </a:cxn>
                <a:cxn ang="0">
                  <a:pos x="51" y="16"/>
                </a:cxn>
                <a:cxn ang="0">
                  <a:pos x="46" y="19"/>
                </a:cxn>
                <a:cxn ang="0">
                  <a:pos x="43" y="24"/>
                </a:cxn>
                <a:cxn ang="0">
                  <a:pos x="41" y="48"/>
                </a:cxn>
                <a:cxn ang="0">
                  <a:pos x="39" y="56"/>
                </a:cxn>
                <a:cxn ang="0">
                  <a:pos x="34" y="58"/>
                </a:cxn>
                <a:cxn ang="0">
                  <a:pos x="29" y="57"/>
                </a:cxn>
                <a:cxn ang="0">
                  <a:pos x="26" y="53"/>
                </a:cxn>
                <a:cxn ang="0">
                  <a:pos x="21" y="48"/>
                </a:cxn>
                <a:cxn ang="0">
                  <a:pos x="17" y="42"/>
                </a:cxn>
                <a:cxn ang="0">
                  <a:pos x="7" y="31"/>
                </a:cxn>
                <a:cxn ang="0">
                  <a:pos x="3" y="29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11" y="22"/>
                </a:cxn>
                <a:cxn ang="0">
                  <a:pos x="26" y="21"/>
                </a:cxn>
                <a:cxn ang="0">
                  <a:pos x="33" y="16"/>
                </a:cxn>
                <a:cxn ang="0">
                  <a:pos x="53" y="0"/>
                </a:cxn>
                <a:cxn ang="0">
                  <a:pos x="55" y="8"/>
                </a:cxn>
                <a:cxn ang="0">
                  <a:pos x="67" y="9"/>
                </a:cxn>
              </a:cxnLst>
              <a:rect l="0" t="0" r="r" b="b"/>
              <a:pathLst>
                <a:path w="77" h="58">
                  <a:moveTo>
                    <a:pt x="67" y="9"/>
                  </a:moveTo>
                  <a:lnTo>
                    <a:pt x="72" y="14"/>
                  </a:lnTo>
                  <a:lnTo>
                    <a:pt x="76" y="21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6" y="37"/>
                  </a:lnTo>
                  <a:lnTo>
                    <a:pt x="70" y="37"/>
                  </a:lnTo>
                  <a:lnTo>
                    <a:pt x="65" y="35"/>
                  </a:lnTo>
                  <a:lnTo>
                    <a:pt x="61" y="27"/>
                  </a:lnTo>
                  <a:lnTo>
                    <a:pt x="59" y="20"/>
                  </a:lnTo>
                  <a:lnTo>
                    <a:pt x="56" y="16"/>
                  </a:lnTo>
                  <a:lnTo>
                    <a:pt x="51" y="16"/>
                  </a:lnTo>
                  <a:lnTo>
                    <a:pt x="46" y="19"/>
                  </a:lnTo>
                  <a:lnTo>
                    <a:pt x="43" y="24"/>
                  </a:lnTo>
                  <a:lnTo>
                    <a:pt x="41" y="48"/>
                  </a:lnTo>
                  <a:lnTo>
                    <a:pt x="39" y="56"/>
                  </a:lnTo>
                  <a:lnTo>
                    <a:pt x="34" y="58"/>
                  </a:lnTo>
                  <a:lnTo>
                    <a:pt x="29" y="57"/>
                  </a:lnTo>
                  <a:lnTo>
                    <a:pt x="26" y="53"/>
                  </a:lnTo>
                  <a:lnTo>
                    <a:pt x="21" y="48"/>
                  </a:lnTo>
                  <a:lnTo>
                    <a:pt x="17" y="42"/>
                  </a:lnTo>
                  <a:lnTo>
                    <a:pt x="7" y="31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11" y="22"/>
                  </a:lnTo>
                  <a:lnTo>
                    <a:pt x="26" y="21"/>
                  </a:lnTo>
                  <a:lnTo>
                    <a:pt x="33" y="16"/>
                  </a:lnTo>
                  <a:lnTo>
                    <a:pt x="53" y="0"/>
                  </a:lnTo>
                  <a:lnTo>
                    <a:pt x="55" y="8"/>
                  </a:lnTo>
                  <a:lnTo>
                    <a:pt x="67" y="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25" name="Freeform 82">
              <a:extLst>
                <a:ext uri="{FF2B5EF4-FFF2-40B4-BE49-F238E27FC236}">
                  <a16:creationId xmlns="" xmlns:a16="http://schemas.microsoft.com/office/drawing/2014/main" id="{1D2FFDC9-96ED-40A6-91CC-4B266059DA56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921481" y="4321469"/>
              <a:ext cx="4771" cy="15716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9" y="0"/>
                </a:cxn>
                <a:cxn ang="0">
                  <a:pos x="11" y="10"/>
                </a:cxn>
                <a:cxn ang="0">
                  <a:pos x="13" y="26"/>
                </a:cxn>
                <a:cxn ang="0">
                  <a:pos x="15" y="33"/>
                </a:cxn>
                <a:cxn ang="0">
                  <a:pos x="9" y="41"/>
                </a:cxn>
                <a:cxn ang="0">
                  <a:pos x="4" y="42"/>
                </a:cxn>
                <a:cxn ang="0">
                  <a:pos x="0" y="27"/>
                </a:cxn>
                <a:cxn ang="0">
                  <a:pos x="0" y="13"/>
                </a:cxn>
                <a:cxn ang="0">
                  <a:pos x="3" y="4"/>
                </a:cxn>
                <a:cxn ang="0">
                  <a:pos x="8" y="0"/>
                </a:cxn>
                <a:cxn ang="0">
                  <a:pos x="8" y="1"/>
                </a:cxn>
              </a:cxnLst>
              <a:rect l="0" t="0" r="r" b="b"/>
              <a:pathLst>
                <a:path w="15" h="42">
                  <a:moveTo>
                    <a:pt x="8" y="1"/>
                  </a:moveTo>
                  <a:lnTo>
                    <a:pt x="9" y="0"/>
                  </a:lnTo>
                  <a:lnTo>
                    <a:pt x="11" y="10"/>
                  </a:lnTo>
                  <a:lnTo>
                    <a:pt x="13" y="26"/>
                  </a:lnTo>
                  <a:lnTo>
                    <a:pt x="15" y="33"/>
                  </a:lnTo>
                  <a:lnTo>
                    <a:pt x="9" y="41"/>
                  </a:lnTo>
                  <a:lnTo>
                    <a:pt x="4" y="42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3" y="4"/>
                  </a:lnTo>
                  <a:lnTo>
                    <a:pt x="8" y="0"/>
                  </a:lnTo>
                  <a:lnTo>
                    <a:pt x="8" y="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26" name="Freeform 83">
              <a:extLst>
                <a:ext uri="{FF2B5EF4-FFF2-40B4-BE49-F238E27FC236}">
                  <a16:creationId xmlns="" xmlns:a16="http://schemas.microsoft.com/office/drawing/2014/main" id="{6CA067D4-8FCB-40B9-957C-6BDE235379FE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8072544" y="4419252"/>
              <a:ext cx="42934" cy="20954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2" y="38"/>
                </a:cxn>
                <a:cxn ang="0">
                  <a:pos x="11" y="29"/>
                </a:cxn>
                <a:cxn ang="0">
                  <a:pos x="18" y="17"/>
                </a:cxn>
                <a:cxn ang="0">
                  <a:pos x="27" y="16"/>
                </a:cxn>
                <a:cxn ang="0">
                  <a:pos x="55" y="11"/>
                </a:cxn>
                <a:cxn ang="0">
                  <a:pos x="61" y="7"/>
                </a:cxn>
                <a:cxn ang="0">
                  <a:pos x="71" y="10"/>
                </a:cxn>
                <a:cxn ang="0">
                  <a:pos x="98" y="7"/>
                </a:cxn>
                <a:cxn ang="0">
                  <a:pos x="109" y="3"/>
                </a:cxn>
                <a:cxn ang="0">
                  <a:pos x="118" y="2"/>
                </a:cxn>
                <a:cxn ang="0">
                  <a:pos x="124" y="0"/>
                </a:cxn>
                <a:cxn ang="0">
                  <a:pos x="132" y="2"/>
                </a:cxn>
                <a:cxn ang="0">
                  <a:pos x="133" y="6"/>
                </a:cxn>
                <a:cxn ang="0">
                  <a:pos x="129" y="19"/>
                </a:cxn>
                <a:cxn ang="0">
                  <a:pos x="113" y="23"/>
                </a:cxn>
                <a:cxn ang="0">
                  <a:pos x="88" y="37"/>
                </a:cxn>
                <a:cxn ang="0">
                  <a:pos x="73" y="40"/>
                </a:cxn>
                <a:cxn ang="0">
                  <a:pos x="61" y="46"/>
                </a:cxn>
                <a:cxn ang="0">
                  <a:pos x="39" y="51"/>
                </a:cxn>
                <a:cxn ang="0">
                  <a:pos x="23" y="61"/>
                </a:cxn>
                <a:cxn ang="0">
                  <a:pos x="18" y="59"/>
                </a:cxn>
                <a:cxn ang="0">
                  <a:pos x="0" y="39"/>
                </a:cxn>
              </a:cxnLst>
              <a:rect l="0" t="0" r="r" b="b"/>
              <a:pathLst>
                <a:path w="133" h="61">
                  <a:moveTo>
                    <a:pt x="0" y="39"/>
                  </a:moveTo>
                  <a:lnTo>
                    <a:pt x="2" y="38"/>
                  </a:lnTo>
                  <a:lnTo>
                    <a:pt x="11" y="29"/>
                  </a:lnTo>
                  <a:lnTo>
                    <a:pt x="18" y="17"/>
                  </a:lnTo>
                  <a:lnTo>
                    <a:pt x="27" y="16"/>
                  </a:lnTo>
                  <a:lnTo>
                    <a:pt x="55" y="11"/>
                  </a:lnTo>
                  <a:lnTo>
                    <a:pt x="61" y="7"/>
                  </a:lnTo>
                  <a:lnTo>
                    <a:pt x="71" y="10"/>
                  </a:lnTo>
                  <a:lnTo>
                    <a:pt x="98" y="7"/>
                  </a:lnTo>
                  <a:lnTo>
                    <a:pt x="109" y="3"/>
                  </a:lnTo>
                  <a:lnTo>
                    <a:pt x="118" y="2"/>
                  </a:lnTo>
                  <a:lnTo>
                    <a:pt x="124" y="0"/>
                  </a:lnTo>
                  <a:lnTo>
                    <a:pt x="132" y="2"/>
                  </a:lnTo>
                  <a:lnTo>
                    <a:pt x="133" y="6"/>
                  </a:lnTo>
                  <a:lnTo>
                    <a:pt x="129" y="19"/>
                  </a:lnTo>
                  <a:lnTo>
                    <a:pt x="113" y="23"/>
                  </a:lnTo>
                  <a:lnTo>
                    <a:pt x="88" y="37"/>
                  </a:lnTo>
                  <a:lnTo>
                    <a:pt x="73" y="40"/>
                  </a:lnTo>
                  <a:lnTo>
                    <a:pt x="61" y="46"/>
                  </a:lnTo>
                  <a:lnTo>
                    <a:pt x="39" y="51"/>
                  </a:lnTo>
                  <a:lnTo>
                    <a:pt x="23" y="61"/>
                  </a:lnTo>
                  <a:lnTo>
                    <a:pt x="18" y="5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27" name="Freeform 84">
              <a:extLst>
                <a:ext uri="{FF2B5EF4-FFF2-40B4-BE49-F238E27FC236}">
                  <a16:creationId xmlns="" xmlns:a16="http://schemas.microsoft.com/office/drawing/2014/main" id="{C73192CB-B3DE-4E9E-A03C-0F6E8F88E3FE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8051872" y="4433222"/>
              <a:ext cx="27033" cy="24446"/>
            </a:xfrm>
            <a:custGeom>
              <a:avLst/>
              <a:gdLst/>
              <a:ahLst/>
              <a:cxnLst>
                <a:cxn ang="0">
                  <a:pos x="85" y="20"/>
                </a:cxn>
                <a:cxn ang="0">
                  <a:pos x="85" y="22"/>
                </a:cxn>
                <a:cxn ang="0">
                  <a:pos x="80" y="35"/>
                </a:cxn>
                <a:cxn ang="0">
                  <a:pos x="69" y="46"/>
                </a:cxn>
                <a:cxn ang="0">
                  <a:pos x="63" y="54"/>
                </a:cxn>
                <a:cxn ang="0">
                  <a:pos x="54" y="58"/>
                </a:cxn>
                <a:cxn ang="0">
                  <a:pos x="49" y="60"/>
                </a:cxn>
                <a:cxn ang="0">
                  <a:pos x="40" y="63"/>
                </a:cxn>
                <a:cxn ang="0">
                  <a:pos x="31" y="68"/>
                </a:cxn>
                <a:cxn ang="0">
                  <a:pos x="21" y="70"/>
                </a:cxn>
                <a:cxn ang="0">
                  <a:pos x="15" y="71"/>
                </a:cxn>
                <a:cxn ang="0">
                  <a:pos x="5" y="71"/>
                </a:cxn>
                <a:cxn ang="0">
                  <a:pos x="0" y="66"/>
                </a:cxn>
                <a:cxn ang="0">
                  <a:pos x="8" y="58"/>
                </a:cxn>
                <a:cxn ang="0">
                  <a:pos x="9" y="52"/>
                </a:cxn>
                <a:cxn ang="0">
                  <a:pos x="6" y="46"/>
                </a:cxn>
                <a:cxn ang="0">
                  <a:pos x="8" y="31"/>
                </a:cxn>
                <a:cxn ang="0">
                  <a:pos x="15" y="23"/>
                </a:cxn>
                <a:cxn ang="0">
                  <a:pos x="22" y="17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8" y="6"/>
                </a:cxn>
                <a:cxn ang="0">
                  <a:pos x="53" y="4"/>
                </a:cxn>
                <a:cxn ang="0">
                  <a:pos x="62" y="3"/>
                </a:cxn>
                <a:cxn ang="0">
                  <a:pos x="67" y="0"/>
                </a:cxn>
                <a:cxn ang="0">
                  <a:pos x="85" y="20"/>
                </a:cxn>
              </a:cxnLst>
              <a:rect l="0" t="0" r="r" b="b"/>
              <a:pathLst>
                <a:path w="85" h="71">
                  <a:moveTo>
                    <a:pt x="85" y="20"/>
                  </a:moveTo>
                  <a:lnTo>
                    <a:pt x="85" y="22"/>
                  </a:lnTo>
                  <a:lnTo>
                    <a:pt x="80" y="35"/>
                  </a:lnTo>
                  <a:lnTo>
                    <a:pt x="69" y="46"/>
                  </a:lnTo>
                  <a:lnTo>
                    <a:pt x="63" y="54"/>
                  </a:lnTo>
                  <a:lnTo>
                    <a:pt x="54" y="58"/>
                  </a:lnTo>
                  <a:lnTo>
                    <a:pt x="49" y="60"/>
                  </a:lnTo>
                  <a:lnTo>
                    <a:pt x="40" y="63"/>
                  </a:lnTo>
                  <a:lnTo>
                    <a:pt x="31" y="68"/>
                  </a:lnTo>
                  <a:lnTo>
                    <a:pt x="21" y="70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8" y="58"/>
                  </a:lnTo>
                  <a:lnTo>
                    <a:pt x="9" y="52"/>
                  </a:lnTo>
                  <a:lnTo>
                    <a:pt x="6" y="46"/>
                  </a:lnTo>
                  <a:lnTo>
                    <a:pt x="8" y="31"/>
                  </a:lnTo>
                  <a:lnTo>
                    <a:pt x="15" y="23"/>
                  </a:lnTo>
                  <a:lnTo>
                    <a:pt x="22" y="17"/>
                  </a:lnTo>
                  <a:lnTo>
                    <a:pt x="32" y="15"/>
                  </a:lnTo>
                  <a:lnTo>
                    <a:pt x="41" y="9"/>
                  </a:lnTo>
                  <a:lnTo>
                    <a:pt x="48" y="6"/>
                  </a:lnTo>
                  <a:lnTo>
                    <a:pt x="53" y="4"/>
                  </a:lnTo>
                  <a:lnTo>
                    <a:pt x="62" y="3"/>
                  </a:lnTo>
                  <a:lnTo>
                    <a:pt x="67" y="0"/>
                  </a:lnTo>
                  <a:lnTo>
                    <a:pt x="85" y="2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28" name="Freeform 85">
              <a:extLst>
                <a:ext uri="{FF2B5EF4-FFF2-40B4-BE49-F238E27FC236}">
                  <a16:creationId xmlns="" xmlns:a16="http://schemas.microsoft.com/office/drawing/2014/main" id="{CB3A90C5-A71D-4BC7-AB1F-06E931794E54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8128199" y="4312739"/>
              <a:ext cx="50884" cy="20954"/>
            </a:xfrm>
            <a:custGeom>
              <a:avLst/>
              <a:gdLst/>
              <a:ahLst/>
              <a:cxnLst>
                <a:cxn ang="0">
                  <a:pos x="3" y="38"/>
                </a:cxn>
                <a:cxn ang="0">
                  <a:pos x="1" y="37"/>
                </a:cxn>
                <a:cxn ang="0">
                  <a:pos x="0" y="24"/>
                </a:cxn>
                <a:cxn ang="0">
                  <a:pos x="2" y="18"/>
                </a:cxn>
                <a:cxn ang="0">
                  <a:pos x="7" y="14"/>
                </a:cxn>
                <a:cxn ang="0">
                  <a:pos x="12" y="8"/>
                </a:cxn>
                <a:cxn ang="0">
                  <a:pos x="17" y="3"/>
                </a:cxn>
                <a:cxn ang="0">
                  <a:pos x="43" y="5"/>
                </a:cxn>
                <a:cxn ang="0">
                  <a:pos x="54" y="4"/>
                </a:cxn>
                <a:cxn ang="0">
                  <a:pos x="63" y="2"/>
                </a:cxn>
                <a:cxn ang="0">
                  <a:pos x="70" y="5"/>
                </a:cxn>
                <a:cxn ang="0">
                  <a:pos x="88" y="0"/>
                </a:cxn>
                <a:cxn ang="0">
                  <a:pos x="99" y="4"/>
                </a:cxn>
                <a:cxn ang="0">
                  <a:pos x="108" y="11"/>
                </a:cxn>
                <a:cxn ang="0">
                  <a:pos x="116" y="13"/>
                </a:cxn>
                <a:cxn ang="0">
                  <a:pos x="125" y="13"/>
                </a:cxn>
                <a:cxn ang="0">
                  <a:pos x="132" y="10"/>
                </a:cxn>
                <a:cxn ang="0">
                  <a:pos x="142" y="14"/>
                </a:cxn>
                <a:cxn ang="0">
                  <a:pos x="148" y="30"/>
                </a:cxn>
                <a:cxn ang="0">
                  <a:pos x="152" y="35"/>
                </a:cxn>
                <a:cxn ang="0">
                  <a:pos x="160" y="37"/>
                </a:cxn>
                <a:cxn ang="0">
                  <a:pos x="162" y="50"/>
                </a:cxn>
                <a:cxn ang="0">
                  <a:pos x="157" y="59"/>
                </a:cxn>
                <a:cxn ang="0">
                  <a:pos x="149" y="54"/>
                </a:cxn>
                <a:cxn ang="0">
                  <a:pos x="108" y="32"/>
                </a:cxn>
                <a:cxn ang="0">
                  <a:pos x="98" y="30"/>
                </a:cxn>
                <a:cxn ang="0">
                  <a:pos x="88" y="30"/>
                </a:cxn>
                <a:cxn ang="0">
                  <a:pos x="88" y="35"/>
                </a:cxn>
                <a:cxn ang="0">
                  <a:pos x="83" y="36"/>
                </a:cxn>
                <a:cxn ang="0">
                  <a:pos x="72" y="35"/>
                </a:cxn>
                <a:cxn ang="0">
                  <a:pos x="62" y="34"/>
                </a:cxn>
                <a:cxn ang="0">
                  <a:pos x="54" y="26"/>
                </a:cxn>
                <a:cxn ang="0">
                  <a:pos x="45" y="30"/>
                </a:cxn>
                <a:cxn ang="0">
                  <a:pos x="41" y="35"/>
                </a:cxn>
                <a:cxn ang="0">
                  <a:pos x="34" y="37"/>
                </a:cxn>
                <a:cxn ang="0">
                  <a:pos x="24" y="32"/>
                </a:cxn>
                <a:cxn ang="0">
                  <a:pos x="13" y="21"/>
                </a:cxn>
                <a:cxn ang="0">
                  <a:pos x="11" y="24"/>
                </a:cxn>
                <a:cxn ang="0">
                  <a:pos x="3" y="38"/>
                </a:cxn>
              </a:cxnLst>
              <a:rect l="0" t="0" r="r" b="b"/>
              <a:pathLst>
                <a:path w="162" h="59">
                  <a:moveTo>
                    <a:pt x="3" y="38"/>
                  </a:moveTo>
                  <a:lnTo>
                    <a:pt x="1" y="37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7" y="14"/>
                  </a:lnTo>
                  <a:lnTo>
                    <a:pt x="12" y="8"/>
                  </a:lnTo>
                  <a:lnTo>
                    <a:pt x="17" y="3"/>
                  </a:lnTo>
                  <a:lnTo>
                    <a:pt x="43" y="5"/>
                  </a:lnTo>
                  <a:lnTo>
                    <a:pt x="54" y="4"/>
                  </a:lnTo>
                  <a:lnTo>
                    <a:pt x="63" y="2"/>
                  </a:lnTo>
                  <a:lnTo>
                    <a:pt x="70" y="5"/>
                  </a:lnTo>
                  <a:lnTo>
                    <a:pt x="88" y="0"/>
                  </a:lnTo>
                  <a:lnTo>
                    <a:pt x="99" y="4"/>
                  </a:lnTo>
                  <a:lnTo>
                    <a:pt x="108" y="11"/>
                  </a:lnTo>
                  <a:lnTo>
                    <a:pt x="116" y="13"/>
                  </a:lnTo>
                  <a:lnTo>
                    <a:pt x="125" y="13"/>
                  </a:lnTo>
                  <a:lnTo>
                    <a:pt x="132" y="10"/>
                  </a:lnTo>
                  <a:lnTo>
                    <a:pt x="142" y="14"/>
                  </a:lnTo>
                  <a:lnTo>
                    <a:pt x="148" y="30"/>
                  </a:lnTo>
                  <a:lnTo>
                    <a:pt x="152" y="35"/>
                  </a:lnTo>
                  <a:lnTo>
                    <a:pt x="160" y="37"/>
                  </a:lnTo>
                  <a:lnTo>
                    <a:pt x="162" y="50"/>
                  </a:lnTo>
                  <a:lnTo>
                    <a:pt x="157" y="59"/>
                  </a:lnTo>
                  <a:lnTo>
                    <a:pt x="149" y="54"/>
                  </a:lnTo>
                  <a:lnTo>
                    <a:pt x="108" y="32"/>
                  </a:lnTo>
                  <a:lnTo>
                    <a:pt x="98" y="30"/>
                  </a:lnTo>
                  <a:lnTo>
                    <a:pt x="88" y="30"/>
                  </a:lnTo>
                  <a:lnTo>
                    <a:pt x="88" y="35"/>
                  </a:lnTo>
                  <a:lnTo>
                    <a:pt x="83" y="36"/>
                  </a:lnTo>
                  <a:lnTo>
                    <a:pt x="72" y="35"/>
                  </a:lnTo>
                  <a:lnTo>
                    <a:pt x="62" y="34"/>
                  </a:lnTo>
                  <a:lnTo>
                    <a:pt x="54" y="26"/>
                  </a:lnTo>
                  <a:lnTo>
                    <a:pt x="45" y="30"/>
                  </a:lnTo>
                  <a:lnTo>
                    <a:pt x="41" y="35"/>
                  </a:lnTo>
                  <a:lnTo>
                    <a:pt x="34" y="37"/>
                  </a:lnTo>
                  <a:lnTo>
                    <a:pt x="24" y="32"/>
                  </a:lnTo>
                  <a:lnTo>
                    <a:pt x="13" y="21"/>
                  </a:lnTo>
                  <a:lnTo>
                    <a:pt x="11" y="24"/>
                  </a:lnTo>
                  <a:lnTo>
                    <a:pt x="3" y="3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29" name="Freeform 86">
              <a:extLst>
                <a:ext uri="{FF2B5EF4-FFF2-40B4-BE49-F238E27FC236}">
                  <a16:creationId xmlns="" xmlns:a16="http://schemas.microsoft.com/office/drawing/2014/main" id="{C94A7D97-C7F1-48C9-93F7-431057740854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970775" y="4227178"/>
              <a:ext cx="109720" cy="141437"/>
            </a:xfrm>
            <a:custGeom>
              <a:avLst/>
              <a:gdLst/>
              <a:ahLst/>
              <a:cxnLst>
                <a:cxn ang="0">
                  <a:pos x="141" y="30"/>
                </a:cxn>
                <a:cxn ang="0">
                  <a:pos x="163" y="33"/>
                </a:cxn>
                <a:cxn ang="0">
                  <a:pos x="184" y="36"/>
                </a:cxn>
                <a:cxn ang="0">
                  <a:pos x="205" y="43"/>
                </a:cxn>
                <a:cxn ang="0">
                  <a:pos x="229" y="42"/>
                </a:cxn>
                <a:cxn ang="0">
                  <a:pos x="288" y="42"/>
                </a:cxn>
                <a:cxn ang="0">
                  <a:pos x="325" y="6"/>
                </a:cxn>
                <a:cxn ang="0">
                  <a:pos x="344" y="4"/>
                </a:cxn>
                <a:cxn ang="0">
                  <a:pos x="339" y="30"/>
                </a:cxn>
                <a:cxn ang="0">
                  <a:pos x="303" y="69"/>
                </a:cxn>
                <a:cxn ang="0">
                  <a:pos x="268" y="78"/>
                </a:cxn>
                <a:cxn ang="0">
                  <a:pos x="218" y="68"/>
                </a:cxn>
                <a:cxn ang="0">
                  <a:pos x="164" y="72"/>
                </a:cxn>
                <a:cxn ang="0">
                  <a:pos x="145" y="69"/>
                </a:cxn>
                <a:cxn ang="0">
                  <a:pos x="121" y="72"/>
                </a:cxn>
                <a:cxn ang="0">
                  <a:pos x="87" y="69"/>
                </a:cxn>
                <a:cxn ang="0">
                  <a:pos x="67" y="107"/>
                </a:cxn>
                <a:cxn ang="0">
                  <a:pos x="86" y="148"/>
                </a:cxn>
                <a:cxn ang="0">
                  <a:pos x="124" y="164"/>
                </a:cxn>
                <a:cxn ang="0">
                  <a:pos x="151" y="143"/>
                </a:cxn>
                <a:cxn ang="0">
                  <a:pos x="172" y="148"/>
                </a:cxn>
                <a:cxn ang="0">
                  <a:pos x="215" y="138"/>
                </a:cxn>
                <a:cxn ang="0">
                  <a:pos x="244" y="124"/>
                </a:cxn>
                <a:cxn ang="0">
                  <a:pos x="243" y="150"/>
                </a:cxn>
                <a:cxn ang="0">
                  <a:pos x="198" y="172"/>
                </a:cxn>
                <a:cxn ang="0">
                  <a:pos x="166" y="189"/>
                </a:cxn>
                <a:cxn ang="0">
                  <a:pos x="137" y="193"/>
                </a:cxn>
                <a:cxn ang="0">
                  <a:pos x="180" y="251"/>
                </a:cxn>
                <a:cxn ang="0">
                  <a:pos x="196" y="271"/>
                </a:cxn>
                <a:cxn ang="0">
                  <a:pos x="184" y="286"/>
                </a:cxn>
                <a:cxn ang="0">
                  <a:pos x="202" y="309"/>
                </a:cxn>
                <a:cxn ang="0">
                  <a:pos x="216" y="320"/>
                </a:cxn>
                <a:cxn ang="0">
                  <a:pos x="211" y="337"/>
                </a:cxn>
                <a:cxn ang="0">
                  <a:pos x="175" y="354"/>
                </a:cxn>
                <a:cxn ang="0">
                  <a:pos x="146" y="348"/>
                </a:cxn>
                <a:cxn ang="0">
                  <a:pos x="143" y="314"/>
                </a:cxn>
                <a:cxn ang="0">
                  <a:pos x="113" y="280"/>
                </a:cxn>
                <a:cxn ang="0">
                  <a:pos x="119" y="245"/>
                </a:cxn>
                <a:cxn ang="0">
                  <a:pos x="92" y="245"/>
                </a:cxn>
                <a:cxn ang="0">
                  <a:pos x="83" y="280"/>
                </a:cxn>
                <a:cxn ang="0">
                  <a:pos x="86" y="354"/>
                </a:cxn>
                <a:cxn ang="0">
                  <a:pos x="85" y="397"/>
                </a:cxn>
                <a:cxn ang="0">
                  <a:pos x="55" y="404"/>
                </a:cxn>
                <a:cxn ang="0">
                  <a:pos x="27" y="384"/>
                </a:cxn>
                <a:cxn ang="0">
                  <a:pos x="43" y="316"/>
                </a:cxn>
                <a:cxn ang="0">
                  <a:pos x="22" y="284"/>
                </a:cxn>
                <a:cxn ang="0">
                  <a:pos x="0" y="259"/>
                </a:cxn>
                <a:cxn ang="0">
                  <a:pos x="18" y="210"/>
                </a:cxn>
                <a:cxn ang="0">
                  <a:pos x="37" y="144"/>
                </a:cxn>
                <a:cxn ang="0">
                  <a:pos x="51" y="138"/>
                </a:cxn>
                <a:cxn ang="0">
                  <a:pos x="45" y="97"/>
                </a:cxn>
                <a:cxn ang="0">
                  <a:pos x="55" y="80"/>
                </a:cxn>
                <a:cxn ang="0">
                  <a:pos x="73" y="46"/>
                </a:cxn>
                <a:cxn ang="0">
                  <a:pos x="93" y="51"/>
                </a:cxn>
                <a:cxn ang="0">
                  <a:pos x="110" y="24"/>
                </a:cxn>
              </a:cxnLst>
              <a:rect l="0" t="0" r="r" b="b"/>
              <a:pathLst>
                <a:path w="345" h="404">
                  <a:moveTo>
                    <a:pt x="120" y="22"/>
                  </a:moveTo>
                  <a:lnTo>
                    <a:pt x="139" y="24"/>
                  </a:lnTo>
                  <a:lnTo>
                    <a:pt x="141" y="30"/>
                  </a:lnTo>
                  <a:lnTo>
                    <a:pt x="147" y="35"/>
                  </a:lnTo>
                  <a:lnTo>
                    <a:pt x="155" y="36"/>
                  </a:lnTo>
                  <a:lnTo>
                    <a:pt x="163" y="33"/>
                  </a:lnTo>
                  <a:lnTo>
                    <a:pt x="169" y="33"/>
                  </a:lnTo>
                  <a:lnTo>
                    <a:pt x="178" y="35"/>
                  </a:lnTo>
                  <a:lnTo>
                    <a:pt x="184" y="36"/>
                  </a:lnTo>
                  <a:lnTo>
                    <a:pt x="193" y="36"/>
                  </a:lnTo>
                  <a:lnTo>
                    <a:pt x="201" y="38"/>
                  </a:lnTo>
                  <a:lnTo>
                    <a:pt x="205" y="43"/>
                  </a:lnTo>
                  <a:lnTo>
                    <a:pt x="216" y="47"/>
                  </a:lnTo>
                  <a:lnTo>
                    <a:pt x="222" y="46"/>
                  </a:lnTo>
                  <a:lnTo>
                    <a:pt x="229" y="42"/>
                  </a:lnTo>
                  <a:lnTo>
                    <a:pt x="237" y="41"/>
                  </a:lnTo>
                  <a:lnTo>
                    <a:pt x="274" y="46"/>
                  </a:lnTo>
                  <a:lnTo>
                    <a:pt x="288" y="42"/>
                  </a:lnTo>
                  <a:lnTo>
                    <a:pt x="309" y="21"/>
                  </a:lnTo>
                  <a:lnTo>
                    <a:pt x="317" y="16"/>
                  </a:lnTo>
                  <a:lnTo>
                    <a:pt x="325" y="6"/>
                  </a:lnTo>
                  <a:lnTo>
                    <a:pt x="335" y="0"/>
                  </a:lnTo>
                  <a:lnTo>
                    <a:pt x="341" y="2"/>
                  </a:lnTo>
                  <a:lnTo>
                    <a:pt x="344" y="4"/>
                  </a:lnTo>
                  <a:lnTo>
                    <a:pt x="345" y="13"/>
                  </a:lnTo>
                  <a:lnTo>
                    <a:pt x="344" y="20"/>
                  </a:lnTo>
                  <a:lnTo>
                    <a:pt x="339" y="30"/>
                  </a:lnTo>
                  <a:lnTo>
                    <a:pt x="323" y="47"/>
                  </a:lnTo>
                  <a:lnTo>
                    <a:pt x="313" y="60"/>
                  </a:lnTo>
                  <a:lnTo>
                    <a:pt x="303" y="69"/>
                  </a:lnTo>
                  <a:lnTo>
                    <a:pt x="293" y="75"/>
                  </a:lnTo>
                  <a:lnTo>
                    <a:pt x="280" y="75"/>
                  </a:lnTo>
                  <a:lnTo>
                    <a:pt x="268" y="78"/>
                  </a:lnTo>
                  <a:lnTo>
                    <a:pt x="245" y="78"/>
                  </a:lnTo>
                  <a:lnTo>
                    <a:pt x="234" y="70"/>
                  </a:lnTo>
                  <a:lnTo>
                    <a:pt x="218" y="68"/>
                  </a:lnTo>
                  <a:lnTo>
                    <a:pt x="201" y="68"/>
                  </a:lnTo>
                  <a:lnTo>
                    <a:pt x="178" y="69"/>
                  </a:lnTo>
                  <a:lnTo>
                    <a:pt x="164" y="72"/>
                  </a:lnTo>
                  <a:lnTo>
                    <a:pt x="156" y="68"/>
                  </a:lnTo>
                  <a:lnTo>
                    <a:pt x="148" y="68"/>
                  </a:lnTo>
                  <a:lnTo>
                    <a:pt x="145" y="69"/>
                  </a:lnTo>
                  <a:lnTo>
                    <a:pt x="135" y="67"/>
                  </a:lnTo>
                  <a:lnTo>
                    <a:pt x="130" y="68"/>
                  </a:lnTo>
                  <a:lnTo>
                    <a:pt x="121" y="72"/>
                  </a:lnTo>
                  <a:lnTo>
                    <a:pt x="109" y="72"/>
                  </a:lnTo>
                  <a:lnTo>
                    <a:pt x="98" y="69"/>
                  </a:lnTo>
                  <a:lnTo>
                    <a:pt x="87" y="69"/>
                  </a:lnTo>
                  <a:lnTo>
                    <a:pt x="77" y="80"/>
                  </a:lnTo>
                  <a:lnTo>
                    <a:pt x="70" y="94"/>
                  </a:lnTo>
                  <a:lnTo>
                    <a:pt x="67" y="107"/>
                  </a:lnTo>
                  <a:lnTo>
                    <a:pt x="67" y="137"/>
                  </a:lnTo>
                  <a:lnTo>
                    <a:pt x="75" y="144"/>
                  </a:lnTo>
                  <a:lnTo>
                    <a:pt x="86" y="148"/>
                  </a:lnTo>
                  <a:lnTo>
                    <a:pt x="100" y="171"/>
                  </a:lnTo>
                  <a:lnTo>
                    <a:pt x="121" y="170"/>
                  </a:lnTo>
                  <a:lnTo>
                    <a:pt x="124" y="164"/>
                  </a:lnTo>
                  <a:lnTo>
                    <a:pt x="132" y="156"/>
                  </a:lnTo>
                  <a:lnTo>
                    <a:pt x="140" y="146"/>
                  </a:lnTo>
                  <a:lnTo>
                    <a:pt x="151" y="143"/>
                  </a:lnTo>
                  <a:lnTo>
                    <a:pt x="159" y="145"/>
                  </a:lnTo>
                  <a:lnTo>
                    <a:pt x="163" y="145"/>
                  </a:lnTo>
                  <a:lnTo>
                    <a:pt x="172" y="148"/>
                  </a:lnTo>
                  <a:lnTo>
                    <a:pt x="177" y="140"/>
                  </a:lnTo>
                  <a:lnTo>
                    <a:pt x="193" y="138"/>
                  </a:lnTo>
                  <a:lnTo>
                    <a:pt x="215" y="138"/>
                  </a:lnTo>
                  <a:lnTo>
                    <a:pt x="217" y="129"/>
                  </a:lnTo>
                  <a:lnTo>
                    <a:pt x="233" y="124"/>
                  </a:lnTo>
                  <a:lnTo>
                    <a:pt x="244" y="124"/>
                  </a:lnTo>
                  <a:lnTo>
                    <a:pt x="250" y="133"/>
                  </a:lnTo>
                  <a:lnTo>
                    <a:pt x="249" y="144"/>
                  </a:lnTo>
                  <a:lnTo>
                    <a:pt x="243" y="150"/>
                  </a:lnTo>
                  <a:lnTo>
                    <a:pt x="231" y="144"/>
                  </a:lnTo>
                  <a:lnTo>
                    <a:pt x="218" y="146"/>
                  </a:lnTo>
                  <a:lnTo>
                    <a:pt x="198" y="172"/>
                  </a:lnTo>
                  <a:lnTo>
                    <a:pt x="189" y="180"/>
                  </a:lnTo>
                  <a:lnTo>
                    <a:pt x="173" y="187"/>
                  </a:lnTo>
                  <a:lnTo>
                    <a:pt x="166" y="189"/>
                  </a:lnTo>
                  <a:lnTo>
                    <a:pt x="155" y="196"/>
                  </a:lnTo>
                  <a:lnTo>
                    <a:pt x="150" y="197"/>
                  </a:lnTo>
                  <a:lnTo>
                    <a:pt x="137" y="193"/>
                  </a:lnTo>
                  <a:lnTo>
                    <a:pt x="139" y="203"/>
                  </a:lnTo>
                  <a:lnTo>
                    <a:pt x="152" y="212"/>
                  </a:lnTo>
                  <a:lnTo>
                    <a:pt x="180" y="251"/>
                  </a:lnTo>
                  <a:lnTo>
                    <a:pt x="185" y="252"/>
                  </a:lnTo>
                  <a:lnTo>
                    <a:pt x="190" y="263"/>
                  </a:lnTo>
                  <a:lnTo>
                    <a:pt x="196" y="271"/>
                  </a:lnTo>
                  <a:lnTo>
                    <a:pt x="193" y="277"/>
                  </a:lnTo>
                  <a:lnTo>
                    <a:pt x="185" y="279"/>
                  </a:lnTo>
                  <a:lnTo>
                    <a:pt x="184" y="286"/>
                  </a:lnTo>
                  <a:lnTo>
                    <a:pt x="185" y="293"/>
                  </a:lnTo>
                  <a:lnTo>
                    <a:pt x="198" y="301"/>
                  </a:lnTo>
                  <a:lnTo>
                    <a:pt x="202" y="309"/>
                  </a:lnTo>
                  <a:lnTo>
                    <a:pt x="202" y="317"/>
                  </a:lnTo>
                  <a:lnTo>
                    <a:pt x="209" y="321"/>
                  </a:lnTo>
                  <a:lnTo>
                    <a:pt x="216" y="320"/>
                  </a:lnTo>
                  <a:lnTo>
                    <a:pt x="218" y="328"/>
                  </a:lnTo>
                  <a:lnTo>
                    <a:pt x="215" y="332"/>
                  </a:lnTo>
                  <a:lnTo>
                    <a:pt x="211" y="337"/>
                  </a:lnTo>
                  <a:lnTo>
                    <a:pt x="196" y="337"/>
                  </a:lnTo>
                  <a:lnTo>
                    <a:pt x="182" y="341"/>
                  </a:lnTo>
                  <a:lnTo>
                    <a:pt x="175" y="354"/>
                  </a:lnTo>
                  <a:lnTo>
                    <a:pt x="166" y="360"/>
                  </a:lnTo>
                  <a:lnTo>
                    <a:pt x="150" y="359"/>
                  </a:lnTo>
                  <a:lnTo>
                    <a:pt x="146" y="348"/>
                  </a:lnTo>
                  <a:lnTo>
                    <a:pt x="145" y="333"/>
                  </a:lnTo>
                  <a:lnTo>
                    <a:pt x="148" y="321"/>
                  </a:lnTo>
                  <a:lnTo>
                    <a:pt x="143" y="314"/>
                  </a:lnTo>
                  <a:lnTo>
                    <a:pt x="131" y="305"/>
                  </a:lnTo>
                  <a:lnTo>
                    <a:pt x="120" y="294"/>
                  </a:lnTo>
                  <a:lnTo>
                    <a:pt x="113" y="280"/>
                  </a:lnTo>
                  <a:lnTo>
                    <a:pt x="121" y="264"/>
                  </a:lnTo>
                  <a:lnTo>
                    <a:pt x="121" y="253"/>
                  </a:lnTo>
                  <a:lnTo>
                    <a:pt x="119" y="245"/>
                  </a:lnTo>
                  <a:lnTo>
                    <a:pt x="116" y="239"/>
                  </a:lnTo>
                  <a:lnTo>
                    <a:pt x="105" y="237"/>
                  </a:lnTo>
                  <a:lnTo>
                    <a:pt x="92" y="245"/>
                  </a:lnTo>
                  <a:lnTo>
                    <a:pt x="81" y="253"/>
                  </a:lnTo>
                  <a:lnTo>
                    <a:pt x="76" y="267"/>
                  </a:lnTo>
                  <a:lnTo>
                    <a:pt x="83" y="280"/>
                  </a:lnTo>
                  <a:lnTo>
                    <a:pt x="83" y="294"/>
                  </a:lnTo>
                  <a:lnTo>
                    <a:pt x="82" y="344"/>
                  </a:lnTo>
                  <a:lnTo>
                    <a:pt x="86" y="354"/>
                  </a:lnTo>
                  <a:lnTo>
                    <a:pt x="80" y="368"/>
                  </a:lnTo>
                  <a:lnTo>
                    <a:pt x="81" y="384"/>
                  </a:lnTo>
                  <a:lnTo>
                    <a:pt x="85" y="397"/>
                  </a:lnTo>
                  <a:lnTo>
                    <a:pt x="82" y="400"/>
                  </a:lnTo>
                  <a:lnTo>
                    <a:pt x="67" y="401"/>
                  </a:lnTo>
                  <a:lnTo>
                    <a:pt x="55" y="404"/>
                  </a:lnTo>
                  <a:lnTo>
                    <a:pt x="42" y="403"/>
                  </a:lnTo>
                  <a:lnTo>
                    <a:pt x="33" y="398"/>
                  </a:lnTo>
                  <a:lnTo>
                    <a:pt x="27" y="384"/>
                  </a:lnTo>
                  <a:lnTo>
                    <a:pt x="34" y="363"/>
                  </a:lnTo>
                  <a:lnTo>
                    <a:pt x="35" y="350"/>
                  </a:lnTo>
                  <a:lnTo>
                    <a:pt x="43" y="316"/>
                  </a:lnTo>
                  <a:lnTo>
                    <a:pt x="39" y="310"/>
                  </a:lnTo>
                  <a:lnTo>
                    <a:pt x="34" y="284"/>
                  </a:lnTo>
                  <a:lnTo>
                    <a:pt x="22" y="284"/>
                  </a:lnTo>
                  <a:lnTo>
                    <a:pt x="11" y="285"/>
                  </a:lnTo>
                  <a:lnTo>
                    <a:pt x="2" y="273"/>
                  </a:lnTo>
                  <a:lnTo>
                    <a:pt x="0" y="259"/>
                  </a:lnTo>
                  <a:lnTo>
                    <a:pt x="1" y="240"/>
                  </a:lnTo>
                  <a:lnTo>
                    <a:pt x="12" y="226"/>
                  </a:lnTo>
                  <a:lnTo>
                    <a:pt x="18" y="210"/>
                  </a:lnTo>
                  <a:lnTo>
                    <a:pt x="26" y="196"/>
                  </a:lnTo>
                  <a:lnTo>
                    <a:pt x="24" y="166"/>
                  </a:lnTo>
                  <a:lnTo>
                    <a:pt x="37" y="144"/>
                  </a:lnTo>
                  <a:lnTo>
                    <a:pt x="44" y="137"/>
                  </a:lnTo>
                  <a:lnTo>
                    <a:pt x="49" y="128"/>
                  </a:lnTo>
                  <a:lnTo>
                    <a:pt x="51" y="138"/>
                  </a:lnTo>
                  <a:lnTo>
                    <a:pt x="54" y="126"/>
                  </a:lnTo>
                  <a:lnTo>
                    <a:pt x="53" y="105"/>
                  </a:lnTo>
                  <a:lnTo>
                    <a:pt x="45" y="97"/>
                  </a:lnTo>
                  <a:lnTo>
                    <a:pt x="48" y="97"/>
                  </a:lnTo>
                  <a:lnTo>
                    <a:pt x="55" y="86"/>
                  </a:lnTo>
                  <a:lnTo>
                    <a:pt x="55" y="80"/>
                  </a:lnTo>
                  <a:lnTo>
                    <a:pt x="57" y="69"/>
                  </a:lnTo>
                  <a:lnTo>
                    <a:pt x="62" y="58"/>
                  </a:lnTo>
                  <a:lnTo>
                    <a:pt x="73" y="46"/>
                  </a:lnTo>
                  <a:lnTo>
                    <a:pt x="78" y="46"/>
                  </a:lnTo>
                  <a:lnTo>
                    <a:pt x="86" y="52"/>
                  </a:lnTo>
                  <a:lnTo>
                    <a:pt x="93" y="51"/>
                  </a:lnTo>
                  <a:lnTo>
                    <a:pt x="102" y="40"/>
                  </a:lnTo>
                  <a:lnTo>
                    <a:pt x="104" y="27"/>
                  </a:lnTo>
                  <a:lnTo>
                    <a:pt x="110" y="24"/>
                  </a:lnTo>
                  <a:lnTo>
                    <a:pt x="120" y="2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30" name="Freeform 87">
              <a:extLst>
                <a:ext uri="{FF2B5EF4-FFF2-40B4-BE49-F238E27FC236}">
                  <a16:creationId xmlns="" xmlns:a16="http://schemas.microsoft.com/office/drawing/2014/main" id="{72E06372-6D1A-4B57-A4FA-C582744A9A0F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8118658" y="4216701"/>
              <a:ext cx="25442" cy="59369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6" y="6"/>
                </a:cxn>
                <a:cxn ang="0">
                  <a:pos x="31" y="14"/>
                </a:cxn>
                <a:cxn ang="0">
                  <a:pos x="27" y="17"/>
                </a:cxn>
                <a:cxn ang="0">
                  <a:pos x="26" y="21"/>
                </a:cxn>
                <a:cxn ang="0">
                  <a:pos x="31" y="25"/>
                </a:cxn>
                <a:cxn ang="0">
                  <a:pos x="34" y="36"/>
                </a:cxn>
                <a:cxn ang="0">
                  <a:pos x="36" y="45"/>
                </a:cxn>
                <a:cxn ang="0">
                  <a:pos x="34" y="53"/>
                </a:cxn>
                <a:cxn ang="0">
                  <a:pos x="22" y="65"/>
                </a:cxn>
                <a:cxn ang="0">
                  <a:pos x="15" y="72"/>
                </a:cxn>
                <a:cxn ang="0">
                  <a:pos x="15" y="74"/>
                </a:cxn>
                <a:cxn ang="0">
                  <a:pos x="22" y="75"/>
                </a:cxn>
                <a:cxn ang="0">
                  <a:pos x="28" y="69"/>
                </a:cxn>
                <a:cxn ang="0">
                  <a:pos x="37" y="63"/>
                </a:cxn>
                <a:cxn ang="0">
                  <a:pos x="47" y="45"/>
                </a:cxn>
                <a:cxn ang="0">
                  <a:pos x="57" y="40"/>
                </a:cxn>
                <a:cxn ang="0">
                  <a:pos x="68" y="38"/>
                </a:cxn>
                <a:cxn ang="0">
                  <a:pos x="70" y="41"/>
                </a:cxn>
                <a:cxn ang="0">
                  <a:pos x="74" y="49"/>
                </a:cxn>
                <a:cxn ang="0">
                  <a:pos x="74" y="63"/>
                </a:cxn>
                <a:cxn ang="0">
                  <a:pos x="52" y="78"/>
                </a:cxn>
                <a:cxn ang="0">
                  <a:pos x="52" y="81"/>
                </a:cxn>
                <a:cxn ang="0">
                  <a:pos x="69" y="92"/>
                </a:cxn>
                <a:cxn ang="0">
                  <a:pos x="70" y="99"/>
                </a:cxn>
                <a:cxn ang="0">
                  <a:pos x="74" y="103"/>
                </a:cxn>
                <a:cxn ang="0">
                  <a:pos x="80" y="107"/>
                </a:cxn>
                <a:cxn ang="0">
                  <a:pos x="70" y="108"/>
                </a:cxn>
                <a:cxn ang="0">
                  <a:pos x="62" y="102"/>
                </a:cxn>
                <a:cxn ang="0">
                  <a:pos x="47" y="100"/>
                </a:cxn>
                <a:cxn ang="0">
                  <a:pos x="36" y="96"/>
                </a:cxn>
                <a:cxn ang="0">
                  <a:pos x="31" y="102"/>
                </a:cxn>
                <a:cxn ang="0">
                  <a:pos x="30" y="118"/>
                </a:cxn>
                <a:cxn ang="0">
                  <a:pos x="32" y="137"/>
                </a:cxn>
                <a:cxn ang="0">
                  <a:pos x="37" y="146"/>
                </a:cxn>
                <a:cxn ang="0">
                  <a:pos x="43" y="158"/>
                </a:cxn>
                <a:cxn ang="0">
                  <a:pos x="54" y="170"/>
                </a:cxn>
                <a:cxn ang="0">
                  <a:pos x="49" y="170"/>
                </a:cxn>
                <a:cxn ang="0">
                  <a:pos x="39" y="160"/>
                </a:cxn>
                <a:cxn ang="0">
                  <a:pos x="21" y="137"/>
                </a:cxn>
                <a:cxn ang="0">
                  <a:pos x="17" y="106"/>
                </a:cxn>
                <a:cxn ang="0">
                  <a:pos x="12" y="92"/>
                </a:cxn>
                <a:cxn ang="0">
                  <a:pos x="12" y="80"/>
                </a:cxn>
                <a:cxn ang="0">
                  <a:pos x="10" y="72"/>
                </a:cxn>
                <a:cxn ang="0">
                  <a:pos x="5" y="68"/>
                </a:cxn>
                <a:cxn ang="0">
                  <a:pos x="0" y="59"/>
                </a:cxn>
                <a:cxn ang="0">
                  <a:pos x="1" y="49"/>
                </a:cxn>
                <a:cxn ang="0">
                  <a:pos x="3" y="48"/>
                </a:cxn>
                <a:cxn ang="0">
                  <a:pos x="10" y="25"/>
                </a:cxn>
                <a:cxn ang="0">
                  <a:pos x="15" y="15"/>
                </a:cxn>
                <a:cxn ang="0">
                  <a:pos x="31" y="0"/>
                </a:cxn>
              </a:cxnLst>
              <a:rect l="0" t="0" r="r" b="b"/>
              <a:pathLst>
                <a:path w="80" h="170">
                  <a:moveTo>
                    <a:pt x="31" y="0"/>
                  </a:moveTo>
                  <a:lnTo>
                    <a:pt x="32" y="0"/>
                  </a:lnTo>
                  <a:lnTo>
                    <a:pt x="34" y="2"/>
                  </a:lnTo>
                  <a:lnTo>
                    <a:pt x="36" y="6"/>
                  </a:lnTo>
                  <a:lnTo>
                    <a:pt x="31" y="14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31" y="25"/>
                  </a:lnTo>
                  <a:lnTo>
                    <a:pt x="34" y="36"/>
                  </a:lnTo>
                  <a:lnTo>
                    <a:pt x="36" y="45"/>
                  </a:lnTo>
                  <a:lnTo>
                    <a:pt x="34" y="53"/>
                  </a:lnTo>
                  <a:lnTo>
                    <a:pt x="22" y="65"/>
                  </a:lnTo>
                  <a:lnTo>
                    <a:pt x="15" y="72"/>
                  </a:lnTo>
                  <a:lnTo>
                    <a:pt x="15" y="74"/>
                  </a:lnTo>
                  <a:lnTo>
                    <a:pt x="22" y="75"/>
                  </a:lnTo>
                  <a:lnTo>
                    <a:pt x="28" y="69"/>
                  </a:lnTo>
                  <a:lnTo>
                    <a:pt x="37" y="63"/>
                  </a:lnTo>
                  <a:lnTo>
                    <a:pt x="47" y="45"/>
                  </a:lnTo>
                  <a:lnTo>
                    <a:pt x="57" y="40"/>
                  </a:lnTo>
                  <a:lnTo>
                    <a:pt x="68" y="38"/>
                  </a:lnTo>
                  <a:lnTo>
                    <a:pt x="70" y="41"/>
                  </a:lnTo>
                  <a:lnTo>
                    <a:pt x="74" y="49"/>
                  </a:lnTo>
                  <a:lnTo>
                    <a:pt x="74" y="63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69" y="92"/>
                  </a:lnTo>
                  <a:lnTo>
                    <a:pt x="70" y="99"/>
                  </a:lnTo>
                  <a:lnTo>
                    <a:pt x="74" y="103"/>
                  </a:lnTo>
                  <a:lnTo>
                    <a:pt x="80" y="107"/>
                  </a:lnTo>
                  <a:lnTo>
                    <a:pt x="70" y="108"/>
                  </a:lnTo>
                  <a:lnTo>
                    <a:pt x="62" y="102"/>
                  </a:lnTo>
                  <a:lnTo>
                    <a:pt x="47" y="100"/>
                  </a:lnTo>
                  <a:lnTo>
                    <a:pt x="36" y="96"/>
                  </a:lnTo>
                  <a:lnTo>
                    <a:pt x="31" y="102"/>
                  </a:lnTo>
                  <a:lnTo>
                    <a:pt x="30" y="118"/>
                  </a:lnTo>
                  <a:lnTo>
                    <a:pt x="32" y="137"/>
                  </a:lnTo>
                  <a:lnTo>
                    <a:pt x="37" y="146"/>
                  </a:lnTo>
                  <a:lnTo>
                    <a:pt x="43" y="158"/>
                  </a:lnTo>
                  <a:lnTo>
                    <a:pt x="54" y="170"/>
                  </a:lnTo>
                  <a:lnTo>
                    <a:pt x="49" y="170"/>
                  </a:lnTo>
                  <a:lnTo>
                    <a:pt x="39" y="160"/>
                  </a:lnTo>
                  <a:lnTo>
                    <a:pt x="21" y="137"/>
                  </a:lnTo>
                  <a:lnTo>
                    <a:pt x="17" y="106"/>
                  </a:lnTo>
                  <a:lnTo>
                    <a:pt x="12" y="92"/>
                  </a:lnTo>
                  <a:lnTo>
                    <a:pt x="12" y="80"/>
                  </a:lnTo>
                  <a:lnTo>
                    <a:pt x="10" y="72"/>
                  </a:lnTo>
                  <a:lnTo>
                    <a:pt x="5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10" y="25"/>
                  </a:lnTo>
                  <a:lnTo>
                    <a:pt x="15" y="15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31" name="Freeform 88">
              <a:extLst>
                <a:ext uri="{FF2B5EF4-FFF2-40B4-BE49-F238E27FC236}">
                  <a16:creationId xmlns="" xmlns:a16="http://schemas.microsoft.com/office/drawing/2014/main" id="{C4E3D9F6-85E3-4908-B3A1-F40D38CBD9AC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8180673" y="4267339"/>
              <a:ext cx="181276" cy="167629"/>
            </a:xfrm>
            <a:custGeom>
              <a:avLst/>
              <a:gdLst/>
              <a:ahLst/>
              <a:cxnLst>
                <a:cxn ang="0">
                  <a:pos x="549" y="469"/>
                </a:cxn>
                <a:cxn ang="0">
                  <a:pos x="503" y="428"/>
                </a:cxn>
                <a:cxn ang="0">
                  <a:pos x="474" y="427"/>
                </a:cxn>
                <a:cxn ang="0">
                  <a:pos x="441" y="433"/>
                </a:cxn>
                <a:cxn ang="0">
                  <a:pos x="426" y="433"/>
                </a:cxn>
                <a:cxn ang="0">
                  <a:pos x="378" y="431"/>
                </a:cxn>
                <a:cxn ang="0">
                  <a:pos x="419" y="383"/>
                </a:cxn>
                <a:cxn ang="0">
                  <a:pos x="444" y="385"/>
                </a:cxn>
                <a:cxn ang="0">
                  <a:pos x="431" y="368"/>
                </a:cxn>
                <a:cxn ang="0">
                  <a:pos x="421" y="335"/>
                </a:cxn>
                <a:cxn ang="0">
                  <a:pos x="406" y="293"/>
                </a:cxn>
                <a:cxn ang="0">
                  <a:pos x="378" y="269"/>
                </a:cxn>
                <a:cxn ang="0">
                  <a:pos x="342" y="250"/>
                </a:cxn>
                <a:cxn ang="0">
                  <a:pos x="290" y="235"/>
                </a:cxn>
                <a:cxn ang="0">
                  <a:pos x="229" y="223"/>
                </a:cxn>
                <a:cxn ang="0">
                  <a:pos x="210" y="206"/>
                </a:cxn>
                <a:cxn ang="0">
                  <a:pos x="188" y="203"/>
                </a:cxn>
                <a:cxn ang="0">
                  <a:pos x="168" y="183"/>
                </a:cxn>
                <a:cxn ang="0">
                  <a:pos x="161" y="149"/>
                </a:cxn>
                <a:cxn ang="0">
                  <a:pos x="152" y="167"/>
                </a:cxn>
                <a:cxn ang="0">
                  <a:pos x="132" y="203"/>
                </a:cxn>
                <a:cxn ang="0">
                  <a:pos x="105" y="190"/>
                </a:cxn>
                <a:cxn ang="0">
                  <a:pos x="95" y="163"/>
                </a:cxn>
                <a:cxn ang="0">
                  <a:pos x="56" y="141"/>
                </a:cxn>
                <a:cxn ang="0">
                  <a:pos x="95" y="130"/>
                </a:cxn>
                <a:cxn ang="0">
                  <a:pos x="147" y="120"/>
                </a:cxn>
                <a:cxn ang="0">
                  <a:pos x="162" y="93"/>
                </a:cxn>
                <a:cxn ang="0">
                  <a:pos x="94" y="106"/>
                </a:cxn>
                <a:cxn ang="0">
                  <a:pos x="55" y="83"/>
                </a:cxn>
                <a:cxn ang="0">
                  <a:pos x="27" y="63"/>
                </a:cxn>
                <a:cxn ang="0">
                  <a:pos x="2" y="51"/>
                </a:cxn>
                <a:cxn ang="0">
                  <a:pos x="29" y="23"/>
                </a:cxn>
                <a:cxn ang="0">
                  <a:pos x="78" y="0"/>
                </a:cxn>
                <a:cxn ang="0">
                  <a:pos x="126" y="18"/>
                </a:cxn>
                <a:cxn ang="0">
                  <a:pos x="178" y="49"/>
                </a:cxn>
                <a:cxn ang="0">
                  <a:pos x="179" y="114"/>
                </a:cxn>
                <a:cxn ang="0">
                  <a:pos x="205" y="122"/>
                </a:cxn>
                <a:cxn ang="0">
                  <a:pos x="234" y="164"/>
                </a:cxn>
                <a:cxn ang="0">
                  <a:pos x="269" y="148"/>
                </a:cxn>
                <a:cxn ang="0">
                  <a:pos x="302" y="103"/>
                </a:cxn>
                <a:cxn ang="0">
                  <a:pos x="345" y="90"/>
                </a:cxn>
                <a:cxn ang="0">
                  <a:pos x="380" y="57"/>
                </a:cxn>
                <a:cxn ang="0">
                  <a:pos x="421" y="77"/>
                </a:cxn>
                <a:cxn ang="0">
                  <a:pos x="471" y="100"/>
                </a:cxn>
                <a:cxn ang="0">
                  <a:pos x="506" y="104"/>
                </a:cxn>
                <a:cxn ang="0">
                  <a:pos x="534" y="114"/>
                </a:cxn>
                <a:cxn ang="0">
                  <a:pos x="543" y="121"/>
                </a:cxn>
                <a:cxn ang="0">
                  <a:pos x="555" y="129"/>
                </a:cxn>
                <a:cxn ang="0">
                  <a:pos x="555" y="351"/>
                </a:cxn>
                <a:cxn ang="0">
                  <a:pos x="568" y="480"/>
                </a:cxn>
              </a:cxnLst>
              <a:rect l="0" t="0" r="r" b="b"/>
              <a:pathLst>
                <a:path w="568" h="480">
                  <a:moveTo>
                    <a:pt x="568" y="480"/>
                  </a:moveTo>
                  <a:lnTo>
                    <a:pt x="568" y="479"/>
                  </a:lnTo>
                  <a:lnTo>
                    <a:pt x="556" y="475"/>
                  </a:lnTo>
                  <a:lnTo>
                    <a:pt x="549" y="469"/>
                  </a:lnTo>
                  <a:lnTo>
                    <a:pt x="532" y="455"/>
                  </a:lnTo>
                  <a:lnTo>
                    <a:pt x="523" y="444"/>
                  </a:lnTo>
                  <a:lnTo>
                    <a:pt x="513" y="433"/>
                  </a:lnTo>
                  <a:lnTo>
                    <a:pt x="503" y="428"/>
                  </a:lnTo>
                  <a:lnTo>
                    <a:pt x="501" y="425"/>
                  </a:lnTo>
                  <a:lnTo>
                    <a:pt x="497" y="421"/>
                  </a:lnTo>
                  <a:lnTo>
                    <a:pt x="484" y="423"/>
                  </a:lnTo>
                  <a:lnTo>
                    <a:pt x="474" y="427"/>
                  </a:lnTo>
                  <a:lnTo>
                    <a:pt x="455" y="423"/>
                  </a:lnTo>
                  <a:lnTo>
                    <a:pt x="447" y="431"/>
                  </a:lnTo>
                  <a:lnTo>
                    <a:pt x="442" y="426"/>
                  </a:lnTo>
                  <a:lnTo>
                    <a:pt x="441" y="433"/>
                  </a:lnTo>
                  <a:lnTo>
                    <a:pt x="441" y="436"/>
                  </a:lnTo>
                  <a:lnTo>
                    <a:pt x="438" y="437"/>
                  </a:lnTo>
                  <a:lnTo>
                    <a:pt x="431" y="437"/>
                  </a:lnTo>
                  <a:lnTo>
                    <a:pt x="426" y="433"/>
                  </a:lnTo>
                  <a:lnTo>
                    <a:pt x="405" y="439"/>
                  </a:lnTo>
                  <a:lnTo>
                    <a:pt x="385" y="440"/>
                  </a:lnTo>
                  <a:lnTo>
                    <a:pt x="378" y="440"/>
                  </a:lnTo>
                  <a:lnTo>
                    <a:pt x="378" y="431"/>
                  </a:lnTo>
                  <a:lnTo>
                    <a:pt x="384" y="421"/>
                  </a:lnTo>
                  <a:lnTo>
                    <a:pt x="390" y="405"/>
                  </a:lnTo>
                  <a:lnTo>
                    <a:pt x="406" y="386"/>
                  </a:lnTo>
                  <a:lnTo>
                    <a:pt x="419" y="383"/>
                  </a:lnTo>
                  <a:lnTo>
                    <a:pt x="427" y="384"/>
                  </a:lnTo>
                  <a:lnTo>
                    <a:pt x="437" y="390"/>
                  </a:lnTo>
                  <a:lnTo>
                    <a:pt x="444" y="393"/>
                  </a:lnTo>
                  <a:lnTo>
                    <a:pt x="444" y="385"/>
                  </a:lnTo>
                  <a:lnTo>
                    <a:pt x="433" y="377"/>
                  </a:lnTo>
                  <a:lnTo>
                    <a:pt x="435" y="373"/>
                  </a:lnTo>
                  <a:lnTo>
                    <a:pt x="442" y="372"/>
                  </a:lnTo>
                  <a:lnTo>
                    <a:pt x="431" y="368"/>
                  </a:lnTo>
                  <a:lnTo>
                    <a:pt x="420" y="359"/>
                  </a:lnTo>
                  <a:lnTo>
                    <a:pt x="426" y="357"/>
                  </a:lnTo>
                  <a:lnTo>
                    <a:pt x="430" y="341"/>
                  </a:lnTo>
                  <a:lnTo>
                    <a:pt x="421" y="335"/>
                  </a:lnTo>
                  <a:lnTo>
                    <a:pt x="414" y="321"/>
                  </a:lnTo>
                  <a:lnTo>
                    <a:pt x="410" y="300"/>
                  </a:lnTo>
                  <a:lnTo>
                    <a:pt x="410" y="297"/>
                  </a:lnTo>
                  <a:lnTo>
                    <a:pt x="406" y="293"/>
                  </a:lnTo>
                  <a:lnTo>
                    <a:pt x="395" y="277"/>
                  </a:lnTo>
                  <a:lnTo>
                    <a:pt x="389" y="277"/>
                  </a:lnTo>
                  <a:lnTo>
                    <a:pt x="383" y="275"/>
                  </a:lnTo>
                  <a:lnTo>
                    <a:pt x="378" y="269"/>
                  </a:lnTo>
                  <a:lnTo>
                    <a:pt x="377" y="269"/>
                  </a:lnTo>
                  <a:lnTo>
                    <a:pt x="372" y="262"/>
                  </a:lnTo>
                  <a:lnTo>
                    <a:pt x="361" y="260"/>
                  </a:lnTo>
                  <a:lnTo>
                    <a:pt x="342" y="250"/>
                  </a:lnTo>
                  <a:lnTo>
                    <a:pt x="334" y="251"/>
                  </a:lnTo>
                  <a:lnTo>
                    <a:pt x="313" y="240"/>
                  </a:lnTo>
                  <a:lnTo>
                    <a:pt x="299" y="237"/>
                  </a:lnTo>
                  <a:lnTo>
                    <a:pt x="290" y="235"/>
                  </a:lnTo>
                  <a:lnTo>
                    <a:pt x="270" y="228"/>
                  </a:lnTo>
                  <a:lnTo>
                    <a:pt x="260" y="227"/>
                  </a:lnTo>
                  <a:lnTo>
                    <a:pt x="243" y="224"/>
                  </a:lnTo>
                  <a:lnTo>
                    <a:pt x="229" y="223"/>
                  </a:lnTo>
                  <a:lnTo>
                    <a:pt x="228" y="219"/>
                  </a:lnTo>
                  <a:lnTo>
                    <a:pt x="224" y="218"/>
                  </a:lnTo>
                  <a:lnTo>
                    <a:pt x="215" y="213"/>
                  </a:lnTo>
                  <a:lnTo>
                    <a:pt x="210" y="206"/>
                  </a:lnTo>
                  <a:lnTo>
                    <a:pt x="207" y="199"/>
                  </a:lnTo>
                  <a:lnTo>
                    <a:pt x="199" y="199"/>
                  </a:lnTo>
                  <a:lnTo>
                    <a:pt x="189" y="197"/>
                  </a:lnTo>
                  <a:lnTo>
                    <a:pt x="188" y="203"/>
                  </a:lnTo>
                  <a:lnTo>
                    <a:pt x="184" y="197"/>
                  </a:lnTo>
                  <a:lnTo>
                    <a:pt x="175" y="191"/>
                  </a:lnTo>
                  <a:lnTo>
                    <a:pt x="170" y="189"/>
                  </a:lnTo>
                  <a:lnTo>
                    <a:pt x="168" y="183"/>
                  </a:lnTo>
                  <a:lnTo>
                    <a:pt x="158" y="179"/>
                  </a:lnTo>
                  <a:lnTo>
                    <a:pt x="156" y="171"/>
                  </a:lnTo>
                  <a:lnTo>
                    <a:pt x="157" y="162"/>
                  </a:lnTo>
                  <a:lnTo>
                    <a:pt x="161" y="149"/>
                  </a:lnTo>
                  <a:lnTo>
                    <a:pt x="159" y="142"/>
                  </a:lnTo>
                  <a:lnTo>
                    <a:pt x="157" y="148"/>
                  </a:lnTo>
                  <a:lnTo>
                    <a:pt x="156" y="159"/>
                  </a:lnTo>
                  <a:lnTo>
                    <a:pt x="152" y="167"/>
                  </a:lnTo>
                  <a:lnTo>
                    <a:pt x="145" y="181"/>
                  </a:lnTo>
                  <a:lnTo>
                    <a:pt x="142" y="189"/>
                  </a:lnTo>
                  <a:lnTo>
                    <a:pt x="138" y="196"/>
                  </a:lnTo>
                  <a:lnTo>
                    <a:pt x="132" y="203"/>
                  </a:lnTo>
                  <a:lnTo>
                    <a:pt x="113" y="206"/>
                  </a:lnTo>
                  <a:lnTo>
                    <a:pt x="108" y="203"/>
                  </a:lnTo>
                  <a:lnTo>
                    <a:pt x="105" y="200"/>
                  </a:lnTo>
                  <a:lnTo>
                    <a:pt x="105" y="190"/>
                  </a:lnTo>
                  <a:lnTo>
                    <a:pt x="102" y="179"/>
                  </a:lnTo>
                  <a:lnTo>
                    <a:pt x="103" y="174"/>
                  </a:lnTo>
                  <a:lnTo>
                    <a:pt x="103" y="163"/>
                  </a:lnTo>
                  <a:lnTo>
                    <a:pt x="95" y="163"/>
                  </a:lnTo>
                  <a:lnTo>
                    <a:pt x="88" y="149"/>
                  </a:lnTo>
                  <a:lnTo>
                    <a:pt x="78" y="143"/>
                  </a:lnTo>
                  <a:lnTo>
                    <a:pt x="65" y="143"/>
                  </a:lnTo>
                  <a:lnTo>
                    <a:pt x="56" y="141"/>
                  </a:lnTo>
                  <a:lnTo>
                    <a:pt x="57" y="132"/>
                  </a:lnTo>
                  <a:lnTo>
                    <a:pt x="67" y="127"/>
                  </a:lnTo>
                  <a:lnTo>
                    <a:pt x="81" y="127"/>
                  </a:lnTo>
                  <a:lnTo>
                    <a:pt x="95" y="130"/>
                  </a:lnTo>
                  <a:lnTo>
                    <a:pt x="115" y="119"/>
                  </a:lnTo>
                  <a:lnTo>
                    <a:pt x="125" y="115"/>
                  </a:lnTo>
                  <a:lnTo>
                    <a:pt x="135" y="119"/>
                  </a:lnTo>
                  <a:lnTo>
                    <a:pt x="147" y="120"/>
                  </a:lnTo>
                  <a:lnTo>
                    <a:pt x="156" y="116"/>
                  </a:lnTo>
                  <a:lnTo>
                    <a:pt x="157" y="105"/>
                  </a:lnTo>
                  <a:lnTo>
                    <a:pt x="161" y="99"/>
                  </a:lnTo>
                  <a:lnTo>
                    <a:pt x="162" y="93"/>
                  </a:lnTo>
                  <a:lnTo>
                    <a:pt x="152" y="97"/>
                  </a:lnTo>
                  <a:lnTo>
                    <a:pt x="132" y="101"/>
                  </a:lnTo>
                  <a:lnTo>
                    <a:pt x="110" y="106"/>
                  </a:lnTo>
                  <a:lnTo>
                    <a:pt x="94" y="106"/>
                  </a:lnTo>
                  <a:lnTo>
                    <a:pt x="86" y="104"/>
                  </a:lnTo>
                  <a:lnTo>
                    <a:pt x="77" y="106"/>
                  </a:lnTo>
                  <a:lnTo>
                    <a:pt x="62" y="99"/>
                  </a:lnTo>
                  <a:lnTo>
                    <a:pt x="55" y="83"/>
                  </a:lnTo>
                  <a:lnTo>
                    <a:pt x="52" y="72"/>
                  </a:lnTo>
                  <a:lnTo>
                    <a:pt x="46" y="67"/>
                  </a:lnTo>
                  <a:lnTo>
                    <a:pt x="36" y="62"/>
                  </a:lnTo>
                  <a:lnTo>
                    <a:pt x="27" y="63"/>
                  </a:lnTo>
                  <a:lnTo>
                    <a:pt x="19" y="60"/>
                  </a:lnTo>
                  <a:lnTo>
                    <a:pt x="17" y="66"/>
                  </a:lnTo>
                  <a:lnTo>
                    <a:pt x="0" y="58"/>
                  </a:lnTo>
                  <a:lnTo>
                    <a:pt x="2" y="51"/>
                  </a:lnTo>
                  <a:lnTo>
                    <a:pt x="7" y="45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9" y="23"/>
                  </a:lnTo>
                  <a:lnTo>
                    <a:pt x="38" y="23"/>
                  </a:lnTo>
                  <a:lnTo>
                    <a:pt x="48" y="19"/>
                  </a:lnTo>
                  <a:lnTo>
                    <a:pt x="66" y="3"/>
                  </a:lnTo>
                  <a:lnTo>
                    <a:pt x="78" y="0"/>
                  </a:lnTo>
                  <a:lnTo>
                    <a:pt x="93" y="0"/>
                  </a:lnTo>
                  <a:lnTo>
                    <a:pt x="107" y="2"/>
                  </a:lnTo>
                  <a:lnTo>
                    <a:pt x="119" y="11"/>
                  </a:lnTo>
                  <a:lnTo>
                    <a:pt x="126" y="18"/>
                  </a:lnTo>
                  <a:lnTo>
                    <a:pt x="135" y="23"/>
                  </a:lnTo>
                  <a:lnTo>
                    <a:pt x="168" y="23"/>
                  </a:lnTo>
                  <a:lnTo>
                    <a:pt x="172" y="39"/>
                  </a:lnTo>
                  <a:lnTo>
                    <a:pt x="178" y="49"/>
                  </a:lnTo>
                  <a:lnTo>
                    <a:pt x="179" y="65"/>
                  </a:lnTo>
                  <a:lnTo>
                    <a:pt x="175" y="77"/>
                  </a:lnTo>
                  <a:lnTo>
                    <a:pt x="174" y="90"/>
                  </a:lnTo>
                  <a:lnTo>
                    <a:pt x="179" y="114"/>
                  </a:lnTo>
                  <a:lnTo>
                    <a:pt x="193" y="132"/>
                  </a:lnTo>
                  <a:lnTo>
                    <a:pt x="194" y="127"/>
                  </a:lnTo>
                  <a:lnTo>
                    <a:pt x="195" y="119"/>
                  </a:lnTo>
                  <a:lnTo>
                    <a:pt x="205" y="122"/>
                  </a:lnTo>
                  <a:lnTo>
                    <a:pt x="210" y="138"/>
                  </a:lnTo>
                  <a:lnTo>
                    <a:pt x="213" y="142"/>
                  </a:lnTo>
                  <a:lnTo>
                    <a:pt x="218" y="153"/>
                  </a:lnTo>
                  <a:lnTo>
                    <a:pt x="234" y="164"/>
                  </a:lnTo>
                  <a:lnTo>
                    <a:pt x="242" y="164"/>
                  </a:lnTo>
                  <a:lnTo>
                    <a:pt x="255" y="163"/>
                  </a:lnTo>
                  <a:lnTo>
                    <a:pt x="261" y="151"/>
                  </a:lnTo>
                  <a:lnTo>
                    <a:pt x="269" y="148"/>
                  </a:lnTo>
                  <a:lnTo>
                    <a:pt x="275" y="143"/>
                  </a:lnTo>
                  <a:lnTo>
                    <a:pt x="276" y="135"/>
                  </a:lnTo>
                  <a:lnTo>
                    <a:pt x="296" y="120"/>
                  </a:lnTo>
                  <a:lnTo>
                    <a:pt x="302" y="103"/>
                  </a:lnTo>
                  <a:lnTo>
                    <a:pt x="310" y="100"/>
                  </a:lnTo>
                  <a:lnTo>
                    <a:pt x="318" y="100"/>
                  </a:lnTo>
                  <a:lnTo>
                    <a:pt x="336" y="97"/>
                  </a:lnTo>
                  <a:lnTo>
                    <a:pt x="345" y="90"/>
                  </a:lnTo>
                  <a:lnTo>
                    <a:pt x="344" y="81"/>
                  </a:lnTo>
                  <a:lnTo>
                    <a:pt x="349" y="77"/>
                  </a:lnTo>
                  <a:lnTo>
                    <a:pt x="361" y="67"/>
                  </a:lnTo>
                  <a:lnTo>
                    <a:pt x="380" y="57"/>
                  </a:lnTo>
                  <a:lnTo>
                    <a:pt x="387" y="60"/>
                  </a:lnTo>
                  <a:lnTo>
                    <a:pt x="390" y="65"/>
                  </a:lnTo>
                  <a:lnTo>
                    <a:pt x="410" y="72"/>
                  </a:lnTo>
                  <a:lnTo>
                    <a:pt x="421" y="77"/>
                  </a:lnTo>
                  <a:lnTo>
                    <a:pt x="427" y="78"/>
                  </a:lnTo>
                  <a:lnTo>
                    <a:pt x="432" y="83"/>
                  </a:lnTo>
                  <a:lnTo>
                    <a:pt x="455" y="90"/>
                  </a:lnTo>
                  <a:lnTo>
                    <a:pt x="471" y="100"/>
                  </a:lnTo>
                  <a:lnTo>
                    <a:pt x="479" y="104"/>
                  </a:lnTo>
                  <a:lnTo>
                    <a:pt x="491" y="108"/>
                  </a:lnTo>
                  <a:lnTo>
                    <a:pt x="501" y="106"/>
                  </a:lnTo>
                  <a:lnTo>
                    <a:pt x="506" y="104"/>
                  </a:lnTo>
                  <a:lnTo>
                    <a:pt x="514" y="108"/>
                  </a:lnTo>
                  <a:lnTo>
                    <a:pt x="519" y="106"/>
                  </a:lnTo>
                  <a:lnTo>
                    <a:pt x="523" y="108"/>
                  </a:lnTo>
                  <a:lnTo>
                    <a:pt x="534" y="114"/>
                  </a:lnTo>
                  <a:lnTo>
                    <a:pt x="539" y="114"/>
                  </a:lnTo>
                  <a:lnTo>
                    <a:pt x="541" y="116"/>
                  </a:lnTo>
                  <a:lnTo>
                    <a:pt x="541" y="119"/>
                  </a:lnTo>
                  <a:lnTo>
                    <a:pt x="543" y="121"/>
                  </a:lnTo>
                  <a:lnTo>
                    <a:pt x="549" y="121"/>
                  </a:lnTo>
                  <a:lnTo>
                    <a:pt x="551" y="120"/>
                  </a:lnTo>
                  <a:lnTo>
                    <a:pt x="556" y="120"/>
                  </a:lnTo>
                  <a:lnTo>
                    <a:pt x="555" y="129"/>
                  </a:lnTo>
                  <a:lnTo>
                    <a:pt x="560" y="254"/>
                  </a:lnTo>
                  <a:lnTo>
                    <a:pt x="560" y="326"/>
                  </a:lnTo>
                  <a:lnTo>
                    <a:pt x="556" y="347"/>
                  </a:lnTo>
                  <a:lnTo>
                    <a:pt x="555" y="351"/>
                  </a:lnTo>
                  <a:lnTo>
                    <a:pt x="562" y="368"/>
                  </a:lnTo>
                  <a:lnTo>
                    <a:pt x="562" y="409"/>
                  </a:lnTo>
                  <a:lnTo>
                    <a:pt x="565" y="466"/>
                  </a:lnTo>
                  <a:lnTo>
                    <a:pt x="568" y="48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32" name="Freeform 89">
              <a:extLst>
                <a:ext uri="{FF2B5EF4-FFF2-40B4-BE49-F238E27FC236}">
                  <a16:creationId xmlns="" xmlns:a16="http://schemas.microsoft.com/office/drawing/2014/main" id="{33D96ECD-AA33-4BBD-8118-513D02422D6C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8528915" y="4309247"/>
              <a:ext cx="41344" cy="41907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20" y="11"/>
                </a:cxn>
                <a:cxn ang="0">
                  <a:pos x="26" y="16"/>
                </a:cxn>
                <a:cxn ang="0">
                  <a:pos x="34" y="20"/>
                </a:cxn>
                <a:cxn ang="0">
                  <a:pos x="54" y="35"/>
                </a:cxn>
                <a:cxn ang="0">
                  <a:pos x="66" y="36"/>
                </a:cxn>
                <a:cxn ang="0">
                  <a:pos x="75" y="43"/>
                </a:cxn>
                <a:cxn ang="0">
                  <a:pos x="81" y="49"/>
                </a:cxn>
                <a:cxn ang="0">
                  <a:pos x="95" y="58"/>
                </a:cxn>
                <a:cxn ang="0">
                  <a:pos x="100" y="66"/>
                </a:cxn>
                <a:cxn ang="0">
                  <a:pos x="107" y="71"/>
                </a:cxn>
                <a:cxn ang="0">
                  <a:pos x="117" y="74"/>
                </a:cxn>
                <a:cxn ang="0">
                  <a:pos x="121" y="78"/>
                </a:cxn>
                <a:cxn ang="0">
                  <a:pos x="124" y="87"/>
                </a:cxn>
                <a:cxn ang="0">
                  <a:pos x="129" y="93"/>
                </a:cxn>
                <a:cxn ang="0">
                  <a:pos x="129" y="100"/>
                </a:cxn>
                <a:cxn ang="0">
                  <a:pos x="124" y="107"/>
                </a:cxn>
                <a:cxn ang="0">
                  <a:pos x="120" y="119"/>
                </a:cxn>
                <a:cxn ang="0">
                  <a:pos x="111" y="119"/>
                </a:cxn>
                <a:cxn ang="0">
                  <a:pos x="105" y="93"/>
                </a:cxn>
                <a:cxn ang="0">
                  <a:pos x="97" y="71"/>
                </a:cxn>
                <a:cxn ang="0">
                  <a:pos x="86" y="53"/>
                </a:cxn>
                <a:cxn ang="0">
                  <a:pos x="80" y="49"/>
                </a:cxn>
                <a:cxn ang="0">
                  <a:pos x="66" y="47"/>
                </a:cxn>
                <a:cxn ang="0">
                  <a:pos x="54" y="39"/>
                </a:cxn>
                <a:cxn ang="0">
                  <a:pos x="46" y="31"/>
                </a:cxn>
                <a:cxn ang="0">
                  <a:pos x="40" y="30"/>
                </a:cxn>
                <a:cxn ang="0">
                  <a:pos x="31" y="23"/>
                </a:cxn>
                <a:cxn ang="0">
                  <a:pos x="26" y="21"/>
                </a:cxn>
                <a:cxn ang="0">
                  <a:pos x="9" y="10"/>
                </a:cxn>
                <a:cxn ang="0">
                  <a:pos x="0" y="9"/>
                </a:cxn>
                <a:cxn ang="0">
                  <a:pos x="0" y="3"/>
                </a:cxn>
              </a:cxnLst>
              <a:rect l="0" t="0" r="r" b="b"/>
              <a:pathLst>
                <a:path w="129" h="119">
                  <a:moveTo>
                    <a:pt x="0" y="3"/>
                  </a:moveTo>
                  <a:lnTo>
                    <a:pt x="2" y="0"/>
                  </a:lnTo>
                  <a:lnTo>
                    <a:pt x="20" y="11"/>
                  </a:lnTo>
                  <a:lnTo>
                    <a:pt x="26" y="16"/>
                  </a:lnTo>
                  <a:lnTo>
                    <a:pt x="34" y="20"/>
                  </a:lnTo>
                  <a:lnTo>
                    <a:pt x="54" y="35"/>
                  </a:lnTo>
                  <a:lnTo>
                    <a:pt x="66" y="36"/>
                  </a:lnTo>
                  <a:lnTo>
                    <a:pt x="75" y="43"/>
                  </a:lnTo>
                  <a:lnTo>
                    <a:pt x="81" y="49"/>
                  </a:lnTo>
                  <a:lnTo>
                    <a:pt x="95" y="58"/>
                  </a:lnTo>
                  <a:lnTo>
                    <a:pt x="100" y="66"/>
                  </a:lnTo>
                  <a:lnTo>
                    <a:pt x="107" y="71"/>
                  </a:lnTo>
                  <a:lnTo>
                    <a:pt x="117" y="74"/>
                  </a:lnTo>
                  <a:lnTo>
                    <a:pt x="121" y="78"/>
                  </a:lnTo>
                  <a:lnTo>
                    <a:pt x="124" y="87"/>
                  </a:lnTo>
                  <a:lnTo>
                    <a:pt x="129" y="93"/>
                  </a:lnTo>
                  <a:lnTo>
                    <a:pt x="129" y="100"/>
                  </a:lnTo>
                  <a:lnTo>
                    <a:pt x="124" y="107"/>
                  </a:lnTo>
                  <a:lnTo>
                    <a:pt x="120" y="119"/>
                  </a:lnTo>
                  <a:lnTo>
                    <a:pt x="111" y="119"/>
                  </a:lnTo>
                  <a:lnTo>
                    <a:pt x="105" y="93"/>
                  </a:lnTo>
                  <a:lnTo>
                    <a:pt x="97" y="71"/>
                  </a:lnTo>
                  <a:lnTo>
                    <a:pt x="86" y="53"/>
                  </a:lnTo>
                  <a:lnTo>
                    <a:pt x="80" y="49"/>
                  </a:lnTo>
                  <a:lnTo>
                    <a:pt x="66" y="47"/>
                  </a:lnTo>
                  <a:lnTo>
                    <a:pt x="54" y="39"/>
                  </a:lnTo>
                  <a:lnTo>
                    <a:pt x="46" y="31"/>
                  </a:lnTo>
                  <a:lnTo>
                    <a:pt x="40" y="30"/>
                  </a:lnTo>
                  <a:lnTo>
                    <a:pt x="31" y="23"/>
                  </a:lnTo>
                  <a:lnTo>
                    <a:pt x="26" y="21"/>
                  </a:lnTo>
                  <a:lnTo>
                    <a:pt x="9" y="10"/>
                  </a:lnTo>
                  <a:lnTo>
                    <a:pt x="0" y="9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33" name="Freeform 90">
              <a:extLst>
                <a:ext uri="{FF2B5EF4-FFF2-40B4-BE49-F238E27FC236}">
                  <a16:creationId xmlns="" xmlns:a16="http://schemas.microsoft.com/office/drawing/2014/main" id="{101CEC72-0F2C-4DA4-A06E-A79553EA2388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678189" y="3806360"/>
              <a:ext cx="125622" cy="289858"/>
            </a:xfrm>
            <a:custGeom>
              <a:avLst/>
              <a:gdLst/>
              <a:ahLst/>
              <a:cxnLst>
                <a:cxn ang="0">
                  <a:pos x="237" y="758"/>
                </a:cxn>
                <a:cxn ang="0">
                  <a:pos x="250" y="749"/>
                </a:cxn>
                <a:cxn ang="0">
                  <a:pos x="270" y="727"/>
                </a:cxn>
                <a:cxn ang="0">
                  <a:pos x="321" y="713"/>
                </a:cxn>
                <a:cxn ang="0">
                  <a:pos x="376" y="679"/>
                </a:cxn>
                <a:cxn ang="0">
                  <a:pos x="387" y="654"/>
                </a:cxn>
                <a:cxn ang="0">
                  <a:pos x="388" y="643"/>
                </a:cxn>
                <a:cxn ang="0">
                  <a:pos x="388" y="607"/>
                </a:cxn>
                <a:cxn ang="0">
                  <a:pos x="395" y="596"/>
                </a:cxn>
                <a:cxn ang="0">
                  <a:pos x="389" y="557"/>
                </a:cxn>
                <a:cxn ang="0">
                  <a:pos x="382" y="507"/>
                </a:cxn>
                <a:cxn ang="0">
                  <a:pos x="336" y="409"/>
                </a:cxn>
                <a:cxn ang="0">
                  <a:pos x="323" y="401"/>
                </a:cxn>
                <a:cxn ang="0">
                  <a:pos x="281" y="372"/>
                </a:cxn>
                <a:cxn ang="0">
                  <a:pos x="255" y="344"/>
                </a:cxn>
                <a:cxn ang="0">
                  <a:pos x="228" y="297"/>
                </a:cxn>
                <a:cxn ang="0">
                  <a:pos x="194" y="245"/>
                </a:cxn>
                <a:cxn ang="0">
                  <a:pos x="239" y="171"/>
                </a:cxn>
                <a:cxn ang="0">
                  <a:pos x="258" y="140"/>
                </a:cxn>
                <a:cxn ang="0">
                  <a:pos x="307" y="105"/>
                </a:cxn>
                <a:cxn ang="0">
                  <a:pos x="312" y="97"/>
                </a:cxn>
                <a:cxn ang="0">
                  <a:pos x="255" y="77"/>
                </a:cxn>
                <a:cxn ang="0">
                  <a:pos x="244" y="26"/>
                </a:cxn>
                <a:cxn ang="0">
                  <a:pos x="184" y="5"/>
                </a:cxn>
                <a:cxn ang="0">
                  <a:pos x="142" y="19"/>
                </a:cxn>
                <a:cxn ang="0">
                  <a:pos x="104" y="33"/>
                </a:cxn>
                <a:cxn ang="0">
                  <a:pos x="71" y="31"/>
                </a:cxn>
                <a:cxn ang="0">
                  <a:pos x="36" y="33"/>
                </a:cxn>
                <a:cxn ang="0">
                  <a:pos x="13" y="37"/>
                </a:cxn>
                <a:cxn ang="0">
                  <a:pos x="12" y="60"/>
                </a:cxn>
                <a:cxn ang="0">
                  <a:pos x="41" y="112"/>
                </a:cxn>
                <a:cxn ang="0">
                  <a:pos x="97" y="134"/>
                </a:cxn>
                <a:cxn ang="0">
                  <a:pos x="129" y="162"/>
                </a:cxn>
                <a:cxn ang="0">
                  <a:pos x="146" y="192"/>
                </a:cxn>
                <a:cxn ang="0">
                  <a:pos x="107" y="208"/>
                </a:cxn>
                <a:cxn ang="0">
                  <a:pos x="107" y="231"/>
                </a:cxn>
                <a:cxn ang="0">
                  <a:pos x="165" y="280"/>
                </a:cxn>
                <a:cxn ang="0">
                  <a:pos x="213" y="332"/>
                </a:cxn>
                <a:cxn ang="0">
                  <a:pos x="238" y="371"/>
                </a:cxn>
                <a:cxn ang="0">
                  <a:pos x="265" y="396"/>
                </a:cxn>
                <a:cxn ang="0">
                  <a:pos x="292" y="457"/>
                </a:cxn>
                <a:cxn ang="0">
                  <a:pos x="299" y="558"/>
                </a:cxn>
                <a:cxn ang="0">
                  <a:pos x="281" y="625"/>
                </a:cxn>
                <a:cxn ang="0">
                  <a:pos x="238" y="646"/>
                </a:cxn>
                <a:cxn ang="0">
                  <a:pos x="206" y="674"/>
                </a:cxn>
                <a:cxn ang="0">
                  <a:pos x="194" y="697"/>
                </a:cxn>
                <a:cxn ang="0">
                  <a:pos x="158" y="705"/>
                </a:cxn>
                <a:cxn ang="0">
                  <a:pos x="134" y="726"/>
                </a:cxn>
                <a:cxn ang="0">
                  <a:pos x="161" y="752"/>
                </a:cxn>
                <a:cxn ang="0">
                  <a:pos x="148" y="797"/>
                </a:cxn>
                <a:cxn ang="0">
                  <a:pos x="153" y="832"/>
                </a:cxn>
                <a:cxn ang="0">
                  <a:pos x="195" y="797"/>
                </a:cxn>
                <a:cxn ang="0">
                  <a:pos x="228" y="773"/>
                </a:cxn>
              </a:cxnLst>
              <a:rect l="0" t="0" r="r" b="b"/>
              <a:pathLst>
                <a:path w="395" h="832">
                  <a:moveTo>
                    <a:pt x="228" y="773"/>
                  </a:moveTo>
                  <a:lnTo>
                    <a:pt x="238" y="776"/>
                  </a:lnTo>
                  <a:lnTo>
                    <a:pt x="242" y="768"/>
                  </a:lnTo>
                  <a:lnTo>
                    <a:pt x="237" y="758"/>
                  </a:lnTo>
                  <a:lnTo>
                    <a:pt x="239" y="753"/>
                  </a:lnTo>
                  <a:lnTo>
                    <a:pt x="245" y="754"/>
                  </a:lnTo>
                  <a:lnTo>
                    <a:pt x="247" y="748"/>
                  </a:lnTo>
                  <a:lnTo>
                    <a:pt x="250" y="749"/>
                  </a:lnTo>
                  <a:lnTo>
                    <a:pt x="249" y="741"/>
                  </a:lnTo>
                  <a:lnTo>
                    <a:pt x="253" y="737"/>
                  </a:lnTo>
                  <a:lnTo>
                    <a:pt x="255" y="731"/>
                  </a:lnTo>
                  <a:lnTo>
                    <a:pt x="270" y="727"/>
                  </a:lnTo>
                  <a:lnTo>
                    <a:pt x="276" y="731"/>
                  </a:lnTo>
                  <a:lnTo>
                    <a:pt x="283" y="731"/>
                  </a:lnTo>
                  <a:lnTo>
                    <a:pt x="308" y="716"/>
                  </a:lnTo>
                  <a:lnTo>
                    <a:pt x="321" y="713"/>
                  </a:lnTo>
                  <a:lnTo>
                    <a:pt x="330" y="701"/>
                  </a:lnTo>
                  <a:lnTo>
                    <a:pt x="361" y="687"/>
                  </a:lnTo>
                  <a:lnTo>
                    <a:pt x="367" y="681"/>
                  </a:lnTo>
                  <a:lnTo>
                    <a:pt x="376" y="679"/>
                  </a:lnTo>
                  <a:lnTo>
                    <a:pt x="378" y="673"/>
                  </a:lnTo>
                  <a:lnTo>
                    <a:pt x="379" y="665"/>
                  </a:lnTo>
                  <a:lnTo>
                    <a:pt x="385" y="660"/>
                  </a:lnTo>
                  <a:lnTo>
                    <a:pt x="387" y="654"/>
                  </a:lnTo>
                  <a:lnTo>
                    <a:pt x="383" y="650"/>
                  </a:lnTo>
                  <a:lnTo>
                    <a:pt x="385" y="646"/>
                  </a:lnTo>
                  <a:lnTo>
                    <a:pt x="388" y="647"/>
                  </a:lnTo>
                  <a:lnTo>
                    <a:pt x="388" y="643"/>
                  </a:lnTo>
                  <a:lnTo>
                    <a:pt x="383" y="619"/>
                  </a:lnTo>
                  <a:lnTo>
                    <a:pt x="384" y="615"/>
                  </a:lnTo>
                  <a:lnTo>
                    <a:pt x="388" y="618"/>
                  </a:lnTo>
                  <a:lnTo>
                    <a:pt x="388" y="607"/>
                  </a:lnTo>
                  <a:lnTo>
                    <a:pt x="392" y="602"/>
                  </a:lnTo>
                  <a:lnTo>
                    <a:pt x="395" y="603"/>
                  </a:lnTo>
                  <a:lnTo>
                    <a:pt x="395" y="607"/>
                  </a:lnTo>
                  <a:lnTo>
                    <a:pt x="395" y="596"/>
                  </a:lnTo>
                  <a:lnTo>
                    <a:pt x="394" y="587"/>
                  </a:lnTo>
                  <a:lnTo>
                    <a:pt x="390" y="585"/>
                  </a:lnTo>
                  <a:lnTo>
                    <a:pt x="389" y="569"/>
                  </a:lnTo>
                  <a:lnTo>
                    <a:pt x="389" y="557"/>
                  </a:lnTo>
                  <a:lnTo>
                    <a:pt x="388" y="549"/>
                  </a:lnTo>
                  <a:lnTo>
                    <a:pt x="388" y="539"/>
                  </a:lnTo>
                  <a:lnTo>
                    <a:pt x="385" y="536"/>
                  </a:lnTo>
                  <a:lnTo>
                    <a:pt x="382" y="507"/>
                  </a:lnTo>
                  <a:lnTo>
                    <a:pt x="366" y="456"/>
                  </a:lnTo>
                  <a:lnTo>
                    <a:pt x="344" y="434"/>
                  </a:lnTo>
                  <a:lnTo>
                    <a:pt x="337" y="424"/>
                  </a:lnTo>
                  <a:lnTo>
                    <a:pt x="336" y="409"/>
                  </a:lnTo>
                  <a:lnTo>
                    <a:pt x="335" y="413"/>
                  </a:lnTo>
                  <a:lnTo>
                    <a:pt x="329" y="414"/>
                  </a:lnTo>
                  <a:lnTo>
                    <a:pt x="329" y="409"/>
                  </a:lnTo>
                  <a:lnTo>
                    <a:pt x="323" y="401"/>
                  </a:lnTo>
                  <a:lnTo>
                    <a:pt x="306" y="398"/>
                  </a:lnTo>
                  <a:lnTo>
                    <a:pt x="298" y="387"/>
                  </a:lnTo>
                  <a:lnTo>
                    <a:pt x="290" y="378"/>
                  </a:lnTo>
                  <a:lnTo>
                    <a:pt x="281" y="372"/>
                  </a:lnTo>
                  <a:lnTo>
                    <a:pt x="274" y="362"/>
                  </a:lnTo>
                  <a:lnTo>
                    <a:pt x="270" y="359"/>
                  </a:lnTo>
                  <a:lnTo>
                    <a:pt x="265" y="351"/>
                  </a:lnTo>
                  <a:lnTo>
                    <a:pt x="255" y="344"/>
                  </a:lnTo>
                  <a:lnTo>
                    <a:pt x="248" y="334"/>
                  </a:lnTo>
                  <a:lnTo>
                    <a:pt x="236" y="324"/>
                  </a:lnTo>
                  <a:lnTo>
                    <a:pt x="234" y="312"/>
                  </a:lnTo>
                  <a:lnTo>
                    <a:pt x="228" y="297"/>
                  </a:lnTo>
                  <a:lnTo>
                    <a:pt x="217" y="290"/>
                  </a:lnTo>
                  <a:lnTo>
                    <a:pt x="197" y="270"/>
                  </a:lnTo>
                  <a:lnTo>
                    <a:pt x="191" y="258"/>
                  </a:lnTo>
                  <a:lnTo>
                    <a:pt x="194" y="245"/>
                  </a:lnTo>
                  <a:lnTo>
                    <a:pt x="197" y="235"/>
                  </a:lnTo>
                  <a:lnTo>
                    <a:pt x="199" y="222"/>
                  </a:lnTo>
                  <a:lnTo>
                    <a:pt x="211" y="195"/>
                  </a:lnTo>
                  <a:lnTo>
                    <a:pt x="239" y="171"/>
                  </a:lnTo>
                  <a:lnTo>
                    <a:pt x="243" y="166"/>
                  </a:lnTo>
                  <a:lnTo>
                    <a:pt x="247" y="152"/>
                  </a:lnTo>
                  <a:lnTo>
                    <a:pt x="253" y="145"/>
                  </a:lnTo>
                  <a:lnTo>
                    <a:pt x="258" y="140"/>
                  </a:lnTo>
                  <a:lnTo>
                    <a:pt x="276" y="132"/>
                  </a:lnTo>
                  <a:lnTo>
                    <a:pt x="286" y="124"/>
                  </a:lnTo>
                  <a:lnTo>
                    <a:pt x="287" y="116"/>
                  </a:lnTo>
                  <a:lnTo>
                    <a:pt x="307" y="105"/>
                  </a:lnTo>
                  <a:lnTo>
                    <a:pt x="315" y="108"/>
                  </a:lnTo>
                  <a:lnTo>
                    <a:pt x="318" y="106"/>
                  </a:lnTo>
                  <a:lnTo>
                    <a:pt x="319" y="102"/>
                  </a:lnTo>
                  <a:lnTo>
                    <a:pt x="312" y="97"/>
                  </a:lnTo>
                  <a:lnTo>
                    <a:pt x="293" y="98"/>
                  </a:lnTo>
                  <a:lnTo>
                    <a:pt x="283" y="96"/>
                  </a:lnTo>
                  <a:lnTo>
                    <a:pt x="278" y="91"/>
                  </a:lnTo>
                  <a:lnTo>
                    <a:pt x="255" y="77"/>
                  </a:lnTo>
                  <a:lnTo>
                    <a:pt x="248" y="65"/>
                  </a:lnTo>
                  <a:lnTo>
                    <a:pt x="243" y="50"/>
                  </a:lnTo>
                  <a:lnTo>
                    <a:pt x="248" y="35"/>
                  </a:lnTo>
                  <a:lnTo>
                    <a:pt x="244" y="26"/>
                  </a:lnTo>
                  <a:lnTo>
                    <a:pt x="224" y="25"/>
                  </a:lnTo>
                  <a:lnTo>
                    <a:pt x="211" y="21"/>
                  </a:lnTo>
                  <a:lnTo>
                    <a:pt x="196" y="15"/>
                  </a:lnTo>
                  <a:lnTo>
                    <a:pt x="184" y="5"/>
                  </a:lnTo>
                  <a:lnTo>
                    <a:pt x="169" y="0"/>
                  </a:lnTo>
                  <a:lnTo>
                    <a:pt x="162" y="1"/>
                  </a:lnTo>
                  <a:lnTo>
                    <a:pt x="152" y="12"/>
                  </a:lnTo>
                  <a:lnTo>
                    <a:pt x="142" y="19"/>
                  </a:lnTo>
                  <a:lnTo>
                    <a:pt x="127" y="27"/>
                  </a:lnTo>
                  <a:lnTo>
                    <a:pt x="121" y="28"/>
                  </a:lnTo>
                  <a:lnTo>
                    <a:pt x="113" y="26"/>
                  </a:lnTo>
                  <a:lnTo>
                    <a:pt x="104" y="33"/>
                  </a:lnTo>
                  <a:lnTo>
                    <a:pt x="94" y="38"/>
                  </a:lnTo>
                  <a:lnTo>
                    <a:pt x="91" y="32"/>
                  </a:lnTo>
                  <a:lnTo>
                    <a:pt x="77" y="36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0" y="42"/>
                  </a:lnTo>
                  <a:lnTo>
                    <a:pt x="44" y="41"/>
                  </a:lnTo>
                  <a:lnTo>
                    <a:pt x="36" y="33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3" y="37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29" y="80"/>
                  </a:lnTo>
                  <a:lnTo>
                    <a:pt x="39" y="90"/>
                  </a:lnTo>
                  <a:lnTo>
                    <a:pt x="44" y="100"/>
                  </a:lnTo>
                  <a:lnTo>
                    <a:pt x="41" y="112"/>
                  </a:lnTo>
                  <a:lnTo>
                    <a:pt x="43" y="120"/>
                  </a:lnTo>
                  <a:lnTo>
                    <a:pt x="57" y="135"/>
                  </a:lnTo>
                  <a:lnTo>
                    <a:pt x="77" y="139"/>
                  </a:lnTo>
                  <a:lnTo>
                    <a:pt x="97" y="134"/>
                  </a:lnTo>
                  <a:lnTo>
                    <a:pt x="113" y="135"/>
                  </a:lnTo>
                  <a:lnTo>
                    <a:pt x="122" y="146"/>
                  </a:lnTo>
                  <a:lnTo>
                    <a:pt x="127" y="155"/>
                  </a:lnTo>
                  <a:lnTo>
                    <a:pt x="129" y="162"/>
                  </a:lnTo>
                  <a:lnTo>
                    <a:pt x="137" y="168"/>
                  </a:lnTo>
                  <a:lnTo>
                    <a:pt x="141" y="177"/>
                  </a:lnTo>
                  <a:lnTo>
                    <a:pt x="147" y="183"/>
                  </a:lnTo>
                  <a:lnTo>
                    <a:pt x="146" y="192"/>
                  </a:lnTo>
                  <a:lnTo>
                    <a:pt x="130" y="208"/>
                  </a:lnTo>
                  <a:lnTo>
                    <a:pt x="125" y="208"/>
                  </a:lnTo>
                  <a:lnTo>
                    <a:pt x="114" y="205"/>
                  </a:lnTo>
                  <a:lnTo>
                    <a:pt x="107" y="208"/>
                  </a:lnTo>
                  <a:lnTo>
                    <a:pt x="103" y="213"/>
                  </a:lnTo>
                  <a:lnTo>
                    <a:pt x="99" y="222"/>
                  </a:lnTo>
                  <a:lnTo>
                    <a:pt x="100" y="229"/>
                  </a:lnTo>
                  <a:lnTo>
                    <a:pt x="107" y="231"/>
                  </a:lnTo>
                  <a:lnTo>
                    <a:pt x="115" y="237"/>
                  </a:lnTo>
                  <a:lnTo>
                    <a:pt x="134" y="247"/>
                  </a:lnTo>
                  <a:lnTo>
                    <a:pt x="161" y="267"/>
                  </a:lnTo>
                  <a:lnTo>
                    <a:pt x="165" y="280"/>
                  </a:lnTo>
                  <a:lnTo>
                    <a:pt x="188" y="301"/>
                  </a:lnTo>
                  <a:lnTo>
                    <a:pt x="191" y="311"/>
                  </a:lnTo>
                  <a:lnTo>
                    <a:pt x="208" y="331"/>
                  </a:lnTo>
                  <a:lnTo>
                    <a:pt x="213" y="332"/>
                  </a:lnTo>
                  <a:lnTo>
                    <a:pt x="231" y="344"/>
                  </a:lnTo>
                  <a:lnTo>
                    <a:pt x="236" y="358"/>
                  </a:lnTo>
                  <a:lnTo>
                    <a:pt x="239" y="370"/>
                  </a:lnTo>
                  <a:lnTo>
                    <a:pt x="238" y="371"/>
                  </a:lnTo>
                  <a:lnTo>
                    <a:pt x="239" y="372"/>
                  </a:lnTo>
                  <a:lnTo>
                    <a:pt x="243" y="386"/>
                  </a:lnTo>
                  <a:lnTo>
                    <a:pt x="251" y="386"/>
                  </a:lnTo>
                  <a:lnTo>
                    <a:pt x="265" y="396"/>
                  </a:lnTo>
                  <a:lnTo>
                    <a:pt x="274" y="404"/>
                  </a:lnTo>
                  <a:lnTo>
                    <a:pt x="278" y="421"/>
                  </a:lnTo>
                  <a:lnTo>
                    <a:pt x="291" y="450"/>
                  </a:lnTo>
                  <a:lnTo>
                    <a:pt x="292" y="457"/>
                  </a:lnTo>
                  <a:lnTo>
                    <a:pt x="292" y="490"/>
                  </a:lnTo>
                  <a:lnTo>
                    <a:pt x="290" y="527"/>
                  </a:lnTo>
                  <a:lnTo>
                    <a:pt x="292" y="543"/>
                  </a:lnTo>
                  <a:lnTo>
                    <a:pt x="299" y="558"/>
                  </a:lnTo>
                  <a:lnTo>
                    <a:pt x="298" y="607"/>
                  </a:lnTo>
                  <a:lnTo>
                    <a:pt x="296" y="619"/>
                  </a:lnTo>
                  <a:lnTo>
                    <a:pt x="290" y="628"/>
                  </a:lnTo>
                  <a:lnTo>
                    <a:pt x="281" y="625"/>
                  </a:lnTo>
                  <a:lnTo>
                    <a:pt x="271" y="634"/>
                  </a:lnTo>
                  <a:lnTo>
                    <a:pt x="264" y="638"/>
                  </a:lnTo>
                  <a:lnTo>
                    <a:pt x="256" y="638"/>
                  </a:lnTo>
                  <a:lnTo>
                    <a:pt x="238" y="646"/>
                  </a:lnTo>
                  <a:lnTo>
                    <a:pt x="237" y="656"/>
                  </a:lnTo>
                  <a:lnTo>
                    <a:pt x="218" y="657"/>
                  </a:lnTo>
                  <a:lnTo>
                    <a:pt x="208" y="661"/>
                  </a:lnTo>
                  <a:lnTo>
                    <a:pt x="206" y="674"/>
                  </a:lnTo>
                  <a:lnTo>
                    <a:pt x="207" y="683"/>
                  </a:lnTo>
                  <a:lnTo>
                    <a:pt x="208" y="692"/>
                  </a:lnTo>
                  <a:lnTo>
                    <a:pt x="202" y="694"/>
                  </a:lnTo>
                  <a:lnTo>
                    <a:pt x="194" y="697"/>
                  </a:lnTo>
                  <a:lnTo>
                    <a:pt x="183" y="704"/>
                  </a:lnTo>
                  <a:lnTo>
                    <a:pt x="173" y="708"/>
                  </a:lnTo>
                  <a:lnTo>
                    <a:pt x="165" y="705"/>
                  </a:lnTo>
                  <a:lnTo>
                    <a:pt x="158" y="705"/>
                  </a:lnTo>
                  <a:lnTo>
                    <a:pt x="157" y="715"/>
                  </a:lnTo>
                  <a:lnTo>
                    <a:pt x="152" y="720"/>
                  </a:lnTo>
                  <a:lnTo>
                    <a:pt x="145" y="724"/>
                  </a:lnTo>
                  <a:lnTo>
                    <a:pt x="134" y="726"/>
                  </a:lnTo>
                  <a:lnTo>
                    <a:pt x="129" y="727"/>
                  </a:lnTo>
                  <a:lnTo>
                    <a:pt x="136" y="738"/>
                  </a:lnTo>
                  <a:lnTo>
                    <a:pt x="154" y="746"/>
                  </a:lnTo>
                  <a:lnTo>
                    <a:pt x="161" y="752"/>
                  </a:lnTo>
                  <a:lnTo>
                    <a:pt x="157" y="760"/>
                  </a:lnTo>
                  <a:lnTo>
                    <a:pt x="150" y="770"/>
                  </a:lnTo>
                  <a:lnTo>
                    <a:pt x="148" y="786"/>
                  </a:lnTo>
                  <a:lnTo>
                    <a:pt x="148" y="797"/>
                  </a:lnTo>
                  <a:lnTo>
                    <a:pt x="151" y="810"/>
                  </a:lnTo>
                  <a:lnTo>
                    <a:pt x="156" y="822"/>
                  </a:lnTo>
                  <a:lnTo>
                    <a:pt x="151" y="827"/>
                  </a:lnTo>
                  <a:lnTo>
                    <a:pt x="153" y="832"/>
                  </a:lnTo>
                  <a:lnTo>
                    <a:pt x="162" y="830"/>
                  </a:lnTo>
                  <a:lnTo>
                    <a:pt x="175" y="821"/>
                  </a:lnTo>
                  <a:lnTo>
                    <a:pt x="186" y="807"/>
                  </a:lnTo>
                  <a:lnTo>
                    <a:pt x="195" y="797"/>
                  </a:lnTo>
                  <a:lnTo>
                    <a:pt x="216" y="789"/>
                  </a:lnTo>
                  <a:lnTo>
                    <a:pt x="220" y="785"/>
                  </a:lnTo>
                  <a:lnTo>
                    <a:pt x="220" y="778"/>
                  </a:lnTo>
                  <a:lnTo>
                    <a:pt x="228" y="7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34" name="Freeform 91">
              <a:extLst>
                <a:ext uri="{FF2B5EF4-FFF2-40B4-BE49-F238E27FC236}">
                  <a16:creationId xmlns="" xmlns:a16="http://schemas.microsoft.com/office/drawing/2014/main" id="{00FBDA2B-6238-414D-9061-F30421161ABB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808581" y="4127649"/>
              <a:ext cx="168555" cy="115245"/>
            </a:xfrm>
            <a:custGeom>
              <a:avLst/>
              <a:gdLst/>
              <a:ahLst/>
              <a:cxnLst>
                <a:cxn ang="0">
                  <a:pos x="249" y="133"/>
                </a:cxn>
                <a:cxn ang="0">
                  <a:pos x="268" y="155"/>
                </a:cxn>
                <a:cxn ang="0">
                  <a:pos x="281" y="158"/>
                </a:cxn>
                <a:cxn ang="0">
                  <a:pos x="288" y="121"/>
                </a:cxn>
                <a:cxn ang="0">
                  <a:pos x="301" y="122"/>
                </a:cxn>
                <a:cxn ang="0">
                  <a:pos x="312" y="139"/>
                </a:cxn>
                <a:cxn ang="0">
                  <a:pos x="319" y="128"/>
                </a:cxn>
                <a:cxn ang="0">
                  <a:pos x="309" y="111"/>
                </a:cxn>
                <a:cxn ang="0">
                  <a:pos x="328" y="96"/>
                </a:cxn>
                <a:cxn ang="0">
                  <a:pos x="324" y="81"/>
                </a:cxn>
                <a:cxn ang="0">
                  <a:pos x="351" y="64"/>
                </a:cxn>
                <a:cxn ang="0">
                  <a:pos x="383" y="20"/>
                </a:cxn>
                <a:cxn ang="0">
                  <a:pos x="392" y="0"/>
                </a:cxn>
                <a:cxn ang="0">
                  <a:pos x="395" y="14"/>
                </a:cxn>
                <a:cxn ang="0">
                  <a:pos x="404" y="9"/>
                </a:cxn>
                <a:cxn ang="0">
                  <a:pos x="417" y="4"/>
                </a:cxn>
                <a:cxn ang="0">
                  <a:pos x="433" y="20"/>
                </a:cxn>
                <a:cxn ang="0">
                  <a:pos x="442" y="43"/>
                </a:cxn>
                <a:cxn ang="0">
                  <a:pos x="448" y="57"/>
                </a:cxn>
                <a:cxn ang="0">
                  <a:pos x="463" y="54"/>
                </a:cxn>
                <a:cxn ang="0">
                  <a:pos x="462" y="68"/>
                </a:cxn>
                <a:cxn ang="0">
                  <a:pos x="474" y="65"/>
                </a:cxn>
                <a:cxn ang="0">
                  <a:pos x="502" y="80"/>
                </a:cxn>
                <a:cxn ang="0">
                  <a:pos x="530" y="95"/>
                </a:cxn>
                <a:cxn ang="0">
                  <a:pos x="512" y="108"/>
                </a:cxn>
                <a:cxn ang="0">
                  <a:pos x="482" y="110"/>
                </a:cxn>
                <a:cxn ang="0">
                  <a:pos x="476" y="126"/>
                </a:cxn>
                <a:cxn ang="0">
                  <a:pos x="492" y="137"/>
                </a:cxn>
                <a:cxn ang="0">
                  <a:pos x="463" y="149"/>
                </a:cxn>
                <a:cxn ang="0">
                  <a:pos x="446" y="143"/>
                </a:cxn>
                <a:cxn ang="0">
                  <a:pos x="439" y="151"/>
                </a:cxn>
                <a:cxn ang="0">
                  <a:pos x="412" y="142"/>
                </a:cxn>
                <a:cxn ang="0">
                  <a:pos x="336" y="150"/>
                </a:cxn>
                <a:cxn ang="0">
                  <a:pos x="323" y="201"/>
                </a:cxn>
                <a:cxn ang="0">
                  <a:pos x="282" y="275"/>
                </a:cxn>
                <a:cxn ang="0">
                  <a:pos x="265" y="299"/>
                </a:cxn>
                <a:cxn ang="0">
                  <a:pos x="231" y="307"/>
                </a:cxn>
                <a:cxn ang="0">
                  <a:pos x="189" y="306"/>
                </a:cxn>
                <a:cxn ang="0">
                  <a:pos x="178" y="296"/>
                </a:cxn>
                <a:cxn ang="0">
                  <a:pos x="139" y="305"/>
                </a:cxn>
                <a:cxn ang="0">
                  <a:pos x="105" y="326"/>
                </a:cxn>
                <a:cxn ang="0">
                  <a:pos x="77" y="323"/>
                </a:cxn>
                <a:cxn ang="0">
                  <a:pos x="40" y="325"/>
                </a:cxn>
                <a:cxn ang="0">
                  <a:pos x="0" y="269"/>
                </a:cxn>
                <a:cxn ang="0">
                  <a:pos x="7" y="264"/>
                </a:cxn>
                <a:cxn ang="0">
                  <a:pos x="28" y="283"/>
                </a:cxn>
                <a:cxn ang="0">
                  <a:pos x="53" y="284"/>
                </a:cxn>
                <a:cxn ang="0">
                  <a:pos x="84" y="293"/>
                </a:cxn>
                <a:cxn ang="0">
                  <a:pos x="91" y="269"/>
                </a:cxn>
                <a:cxn ang="0">
                  <a:pos x="96" y="250"/>
                </a:cxn>
                <a:cxn ang="0">
                  <a:pos x="103" y="239"/>
                </a:cxn>
                <a:cxn ang="0">
                  <a:pos x="116" y="221"/>
                </a:cxn>
                <a:cxn ang="0">
                  <a:pos x="137" y="218"/>
                </a:cxn>
                <a:cxn ang="0">
                  <a:pos x="161" y="215"/>
                </a:cxn>
                <a:cxn ang="0">
                  <a:pos x="190" y="201"/>
                </a:cxn>
                <a:cxn ang="0">
                  <a:pos x="215" y="167"/>
                </a:cxn>
                <a:cxn ang="0">
                  <a:pos x="240" y="131"/>
                </a:cxn>
              </a:cxnLst>
              <a:rect l="0" t="0" r="r" b="b"/>
              <a:pathLst>
                <a:path w="530" h="330">
                  <a:moveTo>
                    <a:pt x="242" y="129"/>
                  </a:moveTo>
                  <a:lnTo>
                    <a:pt x="245" y="131"/>
                  </a:lnTo>
                  <a:lnTo>
                    <a:pt x="249" y="133"/>
                  </a:lnTo>
                  <a:lnTo>
                    <a:pt x="259" y="144"/>
                  </a:lnTo>
                  <a:lnTo>
                    <a:pt x="263" y="150"/>
                  </a:lnTo>
                  <a:lnTo>
                    <a:pt x="268" y="155"/>
                  </a:lnTo>
                  <a:lnTo>
                    <a:pt x="271" y="159"/>
                  </a:lnTo>
                  <a:lnTo>
                    <a:pt x="276" y="160"/>
                  </a:lnTo>
                  <a:lnTo>
                    <a:pt x="281" y="158"/>
                  </a:lnTo>
                  <a:lnTo>
                    <a:pt x="283" y="150"/>
                  </a:lnTo>
                  <a:lnTo>
                    <a:pt x="285" y="126"/>
                  </a:lnTo>
                  <a:lnTo>
                    <a:pt x="288" y="121"/>
                  </a:lnTo>
                  <a:lnTo>
                    <a:pt x="293" y="118"/>
                  </a:lnTo>
                  <a:lnTo>
                    <a:pt x="298" y="118"/>
                  </a:lnTo>
                  <a:lnTo>
                    <a:pt x="301" y="122"/>
                  </a:lnTo>
                  <a:lnTo>
                    <a:pt x="303" y="129"/>
                  </a:lnTo>
                  <a:lnTo>
                    <a:pt x="307" y="137"/>
                  </a:lnTo>
                  <a:lnTo>
                    <a:pt x="312" y="139"/>
                  </a:lnTo>
                  <a:lnTo>
                    <a:pt x="318" y="139"/>
                  </a:lnTo>
                  <a:lnTo>
                    <a:pt x="319" y="134"/>
                  </a:lnTo>
                  <a:lnTo>
                    <a:pt x="319" y="128"/>
                  </a:lnTo>
                  <a:lnTo>
                    <a:pt x="318" y="123"/>
                  </a:lnTo>
                  <a:lnTo>
                    <a:pt x="314" y="116"/>
                  </a:lnTo>
                  <a:lnTo>
                    <a:pt x="309" y="111"/>
                  </a:lnTo>
                  <a:lnTo>
                    <a:pt x="315" y="110"/>
                  </a:lnTo>
                  <a:lnTo>
                    <a:pt x="320" y="106"/>
                  </a:lnTo>
                  <a:lnTo>
                    <a:pt x="328" y="96"/>
                  </a:lnTo>
                  <a:lnTo>
                    <a:pt x="322" y="94"/>
                  </a:lnTo>
                  <a:lnTo>
                    <a:pt x="319" y="88"/>
                  </a:lnTo>
                  <a:lnTo>
                    <a:pt x="324" y="81"/>
                  </a:lnTo>
                  <a:lnTo>
                    <a:pt x="329" y="79"/>
                  </a:lnTo>
                  <a:lnTo>
                    <a:pt x="339" y="79"/>
                  </a:lnTo>
                  <a:lnTo>
                    <a:pt x="351" y="64"/>
                  </a:lnTo>
                  <a:lnTo>
                    <a:pt x="357" y="53"/>
                  </a:lnTo>
                  <a:lnTo>
                    <a:pt x="357" y="47"/>
                  </a:lnTo>
                  <a:lnTo>
                    <a:pt x="383" y="20"/>
                  </a:lnTo>
                  <a:lnTo>
                    <a:pt x="387" y="13"/>
                  </a:lnTo>
                  <a:lnTo>
                    <a:pt x="388" y="6"/>
                  </a:lnTo>
                  <a:lnTo>
                    <a:pt x="392" y="0"/>
                  </a:lnTo>
                  <a:lnTo>
                    <a:pt x="394" y="0"/>
                  </a:lnTo>
                  <a:lnTo>
                    <a:pt x="395" y="3"/>
                  </a:lnTo>
                  <a:lnTo>
                    <a:pt x="395" y="14"/>
                  </a:lnTo>
                  <a:lnTo>
                    <a:pt x="393" y="20"/>
                  </a:lnTo>
                  <a:lnTo>
                    <a:pt x="393" y="22"/>
                  </a:lnTo>
                  <a:lnTo>
                    <a:pt x="404" y="9"/>
                  </a:lnTo>
                  <a:lnTo>
                    <a:pt x="408" y="2"/>
                  </a:lnTo>
                  <a:lnTo>
                    <a:pt x="415" y="2"/>
                  </a:lnTo>
                  <a:lnTo>
                    <a:pt x="417" y="4"/>
                  </a:lnTo>
                  <a:lnTo>
                    <a:pt x="422" y="19"/>
                  </a:lnTo>
                  <a:lnTo>
                    <a:pt x="428" y="22"/>
                  </a:lnTo>
                  <a:lnTo>
                    <a:pt x="433" y="20"/>
                  </a:lnTo>
                  <a:lnTo>
                    <a:pt x="443" y="29"/>
                  </a:lnTo>
                  <a:lnTo>
                    <a:pt x="446" y="40"/>
                  </a:lnTo>
                  <a:lnTo>
                    <a:pt x="442" y="43"/>
                  </a:lnTo>
                  <a:lnTo>
                    <a:pt x="443" y="57"/>
                  </a:lnTo>
                  <a:lnTo>
                    <a:pt x="444" y="58"/>
                  </a:lnTo>
                  <a:lnTo>
                    <a:pt x="448" y="57"/>
                  </a:lnTo>
                  <a:lnTo>
                    <a:pt x="452" y="57"/>
                  </a:lnTo>
                  <a:lnTo>
                    <a:pt x="458" y="54"/>
                  </a:lnTo>
                  <a:lnTo>
                    <a:pt x="463" y="54"/>
                  </a:lnTo>
                  <a:lnTo>
                    <a:pt x="467" y="59"/>
                  </a:lnTo>
                  <a:lnTo>
                    <a:pt x="465" y="64"/>
                  </a:lnTo>
                  <a:lnTo>
                    <a:pt x="462" y="68"/>
                  </a:lnTo>
                  <a:lnTo>
                    <a:pt x="463" y="70"/>
                  </a:lnTo>
                  <a:lnTo>
                    <a:pt x="469" y="70"/>
                  </a:lnTo>
                  <a:lnTo>
                    <a:pt x="474" y="65"/>
                  </a:lnTo>
                  <a:lnTo>
                    <a:pt x="480" y="65"/>
                  </a:lnTo>
                  <a:lnTo>
                    <a:pt x="486" y="69"/>
                  </a:lnTo>
                  <a:lnTo>
                    <a:pt x="502" y="80"/>
                  </a:lnTo>
                  <a:lnTo>
                    <a:pt x="523" y="86"/>
                  </a:lnTo>
                  <a:lnTo>
                    <a:pt x="529" y="91"/>
                  </a:lnTo>
                  <a:lnTo>
                    <a:pt x="530" y="95"/>
                  </a:lnTo>
                  <a:lnTo>
                    <a:pt x="528" y="100"/>
                  </a:lnTo>
                  <a:lnTo>
                    <a:pt x="518" y="104"/>
                  </a:lnTo>
                  <a:lnTo>
                    <a:pt x="512" y="108"/>
                  </a:lnTo>
                  <a:lnTo>
                    <a:pt x="501" y="112"/>
                  </a:lnTo>
                  <a:lnTo>
                    <a:pt x="491" y="115"/>
                  </a:lnTo>
                  <a:lnTo>
                    <a:pt x="482" y="110"/>
                  </a:lnTo>
                  <a:lnTo>
                    <a:pt x="475" y="113"/>
                  </a:lnTo>
                  <a:lnTo>
                    <a:pt x="474" y="121"/>
                  </a:lnTo>
                  <a:lnTo>
                    <a:pt x="476" y="126"/>
                  </a:lnTo>
                  <a:lnTo>
                    <a:pt x="482" y="132"/>
                  </a:lnTo>
                  <a:lnTo>
                    <a:pt x="487" y="133"/>
                  </a:lnTo>
                  <a:lnTo>
                    <a:pt x="492" y="137"/>
                  </a:lnTo>
                  <a:lnTo>
                    <a:pt x="494" y="140"/>
                  </a:lnTo>
                  <a:lnTo>
                    <a:pt x="480" y="143"/>
                  </a:lnTo>
                  <a:lnTo>
                    <a:pt x="463" y="149"/>
                  </a:lnTo>
                  <a:lnTo>
                    <a:pt x="457" y="149"/>
                  </a:lnTo>
                  <a:lnTo>
                    <a:pt x="452" y="147"/>
                  </a:lnTo>
                  <a:lnTo>
                    <a:pt x="446" y="143"/>
                  </a:lnTo>
                  <a:lnTo>
                    <a:pt x="444" y="143"/>
                  </a:lnTo>
                  <a:lnTo>
                    <a:pt x="443" y="148"/>
                  </a:lnTo>
                  <a:lnTo>
                    <a:pt x="439" y="151"/>
                  </a:lnTo>
                  <a:lnTo>
                    <a:pt x="435" y="151"/>
                  </a:lnTo>
                  <a:lnTo>
                    <a:pt x="421" y="147"/>
                  </a:lnTo>
                  <a:lnTo>
                    <a:pt x="412" y="142"/>
                  </a:lnTo>
                  <a:lnTo>
                    <a:pt x="361" y="140"/>
                  </a:lnTo>
                  <a:lnTo>
                    <a:pt x="342" y="142"/>
                  </a:lnTo>
                  <a:lnTo>
                    <a:pt x="336" y="150"/>
                  </a:lnTo>
                  <a:lnTo>
                    <a:pt x="330" y="167"/>
                  </a:lnTo>
                  <a:lnTo>
                    <a:pt x="328" y="189"/>
                  </a:lnTo>
                  <a:lnTo>
                    <a:pt x="323" y="201"/>
                  </a:lnTo>
                  <a:lnTo>
                    <a:pt x="297" y="230"/>
                  </a:lnTo>
                  <a:lnTo>
                    <a:pt x="291" y="257"/>
                  </a:lnTo>
                  <a:lnTo>
                    <a:pt x="282" y="275"/>
                  </a:lnTo>
                  <a:lnTo>
                    <a:pt x="275" y="287"/>
                  </a:lnTo>
                  <a:lnTo>
                    <a:pt x="271" y="294"/>
                  </a:lnTo>
                  <a:lnTo>
                    <a:pt x="265" y="299"/>
                  </a:lnTo>
                  <a:lnTo>
                    <a:pt x="252" y="303"/>
                  </a:lnTo>
                  <a:lnTo>
                    <a:pt x="240" y="305"/>
                  </a:lnTo>
                  <a:lnTo>
                    <a:pt x="231" y="307"/>
                  </a:lnTo>
                  <a:lnTo>
                    <a:pt x="220" y="314"/>
                  </a:lnTo>
                  <a:lnTo>
                    <a:pt x="210" y="314"/>
                  </a:lnTo>
                  <a:lnTo>
                    <a:pt x="189" y="306"/>
                  </a:lnTo>
                  <a:lnTo>
                    <a:pt x="184" y="306"/>
                  </a:lnTo>
                  <a:lnTo>
                    <a:pt x="183" y="299"/>
                  </a:lnTo>
                  <a:lnTo>
                    <a:pt x="178" y="296"/>
                  </a:lnTo>
                  <a:lnTo>
                    <a:pt x="151" y="295"/>
                  </a:lnTo>
                  <a:lnTo>
                    <a:pt x="146" y="296"/>
                  </a:lnTo>
                  <a:lnTo>
                    <a:pt x="139" y="305"/>
                  </a:lnTo>
                  <a:lnTo>
                    <a:pt x="123" y="323"/>
                  </a:lnTo>
                  <a:lnTo>
                    <a:pt x="115" y="327"/>
                  </a:lnTo>
                  <a:lnTo>
                    <a:pt x="105" y="326"/>
                  </a:lnTo>
                  <a:lnTo>
                    <a:pt x="96" y="326"/>
                  </a:lnTo>
                  <a:lnTo>
                    <a:pt x="87" y="330"/>
                  </a:lnTo>
                  <a:lnTo>
                    <a:pt x="77" y="323"/>
                  </a:lnTo>
                  <a:lnTo>
                    <a:pt x="66" y="325"/>
                  </a:lnTo>
                  <a:lnTo>
                    <a:pt x="54" y="328"/>
                  </a:lnTo>
                  <a:lnTo>
                    <a:pt x="40" y="325"/>
                  </a:lnTo>
                  <a:lnTo>
                    <a:pt x="27" y="314"/>
                  </a:lnTo>
                  <a:lnTo>
                    <a:pt x="0" y="274"/>
                  </a:lnTo>
                  <a:lnTo>
                    <a:pt x="0" y="269"/>
                  </a:lnTo>
                  <a:lnTo>
                    <a:pt x="2" y="268"/>
                  </a:lnTo>
                  <a:lnTo>
                    <a:pt x="5" y="266"/>
                  </a:lnTo>
                  <a:lnTo>
                    <a:pt x="7" y="264"/>
                  </a:lnTo>
                  <a:lnTo>
                    <a:pt x="10" y="273"/>
                  </a:lnTo>
                  <a:lnTo>
                    <a:pt x="13" y="278"/>
                  </a:lnTo>
                  <a:lnTo>
                    <a:pt x="28" y="283"/>
                  </a:lnTo>
                  <a:lnTo>
                    <a:pt x="34" y="284"/>
                  </a:lnTo>
                  <a:lnTo>
                    <a:pt x="48" y="283"/>
                  </a:lnTo>
                  <a:lnTo>
                    <a:pt x="53" y="284"/>
                  </a:lnTo>
                  <a:lnTo>
                    <a:pt x="59" y="288"/>
                  </a:lnTo>
                  <a:lnTo>
                    <a:pt x="67" y="290"/>
                  </a:lnTo>
                  <a:lnTo>
                    <a:pt x="84" y="293"/>
                  </a:lnTo>
                  <a:lnTo>
                    <a:pt x="86" y="285"/>
                  </a:lnTo>
                  <a:lnTo>
                    <a:pt x="89" y="279"/>
                  </a:lnTo>
                  <a:lnTo>
                    <a:pt x="91" y="269"/>
                  </a:lnTo>
                  <a:lnTo>
                    <a:pt x="93" y="263"/>
                  </a:lnTo>
                  <a:lnTo>
                    <a:pt x="91" y="253"/>
                  </a:lnTo>
                  <a:lnTo>
                    <a:pt x="96" y="250"/>
                  </a:lnTo>
                  <a:lnTo>
                    <a:pt x="102" y="251"/>
                  </a:lnTo>
                  <a:lnTo>
                    <a:pt x="103" y="253"/>
                  </a:lnTo>
                  <a:lnTo>
                    <a:pt x="103" y="239"/>
                  </a:lnTo>
                  <a:lnTo>
                    <a:pt x="105" y="235"/>
                  </a:lnTo>
                  <a:lnTo>
                    <a:pt x="113" y="225"/>
                  </a:lnTo>
                  <a:lnTo>
                    <a:pt x="116" y="221"/>
                  </a:lnTo>
                  <a:lnTo>
                    <a:pt x="134" y="220"/>
                  </a:lnTo>
                  <a:lnTo>
                    <a:pt x="137" y="219"/>
                  </a:lnTo>
                  <a:lnTo>
                    <a:pt x="137" y="218"/>
                  </a:lnTo>
                  <a:lnTo>
                    <a:pt x="142" y="217"/>
                  </a:lnTo>
                  <a:lnTo>
                    <a:pt x="152" y="217"/>
                  </a:lnTo>
                  <a:lnTo>
                    <a:pt x="161" y="215"/>
                  </a:lnTo>
                  <a:lnTo>
                    <a:pt x="174" y="214"/>
                  </a:lnTo>
                  <a:lnTo>
                    <a:pt x="179" y="212"/>
                  </a:lnTo>
                  <a:lnTo>
                    <a:pt x="190" y="201"/>
                  </a:lnTo>
                  <a:lnTo>
                    <a:pt x="205" y="183"/>
                  </a:lnTo>
                  <a:lnTo>
                    <a:pt x="207" y="177"/>
                  </a:lnTo>
                  <a:lnTo>
                    <a:pt x="215" y="167"/>
                  </a:lnTo>
                  <a:lnTo>
                    <a:pt x="231" y="154"/>
                  </a:lnTo>
                  <a:lnTo>
                    <a:pt x="238" y="143"/>
                  </a:lnTo>
                  <a:lnTo>
                    <a:pt x="240" y="131"/>
                  </a:lnTo>
                  <a:lnTo>
                    <a:pt x="242" y="12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35" name="Freeform 92">
              <a:extLst>
                <a:ext uri="{FF2B5EF4-FFF2-40B4-BE49-F238E27FC236}">
                  <a16:creationId xmlns="" xmlns:a16="http://schemas.microsoft.com/office/drawing/2014/main" id="{67A392EC-60EB-4CC7-91D7-4736CECF9293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644797" y="4131141"/>
              <a:ext cx="71557" cy="103022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2" y="16"/>
                </a:cxn>
                <a:cxn ang="0">
                  <a:pos x="7" y="24"/>
                </a:cxn>
                <a:cxn ang="0">
                  <a:pos x="10" y="43"/>
                </a:cxn>
                <a:cxn ang="0">
                  <a:pos x="14" y="55"/>
                </a:cxn>
                <a:cxn ang="0">
                  <a:pos x="15" y="87"/>
                </a:cxn>
                <a:cxn ang="0">
                  <a:pos x="18" y="98"/>
                </a:cxn>
                <a:cxn ang="0">
                  <a:pos x="26" y="104"/>
                </a:cxn>
                <a:cxn ang="0">
                  <a:pos x="27" y="115"/>
                </a:cxn>
                <a:cxn ang="0">
                  <a:pos x="26" y="130"/>
                </a:cxn>
                <a:cxn ang="0">
                  <a:pos x="32" y="141"/>
                </a:cxn>
                <a:cxn ang="0">
                  <a:pos x="33" y="148"/>
                </a:cxn>
                <a:cxn ang="0">
                  <a:pos x="52" y="173"/>
                </a:cxn>
                <a:cxn ang="0">
                  <a:pos x="60" y="183"/>
                </a:cxn>
                <a:cxn ang="0">
                  <a:pos x="66" y="196"/>
                </a:cxn>
                <a:cxn ang="0">
                  <a:pos x="68" y="208"/>
                </a:cxn>
                <a:cxn ang="0">
                  <a:pos x="77" y="218"/>
                </a:cxn>
                <a:cxn ang="0">
                  <a:pos x="93" y="229"/>
                </a:cxn>
                <a:cxn ang="0">
                  <a:pos x="114" y="248"/>
                </a:cxn>
                <a:cxn ang="0">
                  <a:pos x="129" y="253"/>
                </a:cxn>
                <a:cxn ang="0">
                  <a:pos x="144" y="265"/>
                </a:cxn>
                <a:cxn ang="0">
                  <a:pos x="152" y="269"/>
                </a:cxn>
                <a:cxn ang="0">
                  <a:pos x="166" y="276"/>
                </a:cxn>
                <a:cxn ang="0">
                  <a:pos x="178" y="287"/>
                </a:cxn>
                <a:cxn ang="0">
                  <a:pos x="182" y="285"/>
                </a:cxn>
                <a:cxn ang="0">
                  <a:pos x="185" y="291"/>
                </a:cxn>
                <a:cxn ang="0">
                  <a:pos x="189" y="287"/>
                </a:cxn>
                <a:cxn ang="0">
                  <a:pos x="192" y="281"/>
                </a:cxn>
                <a:cxn ang="0">
                  <a:pos x="198" y="277"/>
                </a:cxn>
                <a:cxn ang="0">
                  <a:pos x="211" y="280"/>
                </a:cxn>
                <a:cxn ang="0">
                  <a:pos x="220" y="288"/>
                </a:cxn>
                <a:cxn ang="0">
                  <a:pos x="224" y="281"/>
                </a:cxn>
                <a:cxn ang="0">
                  <a:pos x="226" y="265"/>
                </a:cxn>
                <a:cxn ang="0">
                  <a:pos x="210" y="237"/>
                </a:cxn>
                <a:cxn ang="0">
                  <a:pos x="205" y="222"/>
                </a:cxn>
                <a:cxn ang="0">
                  <a:pos x="188" y="210"/>
                </a:cxn>
                <a:cxn ang="0">
                  <a:pos x="182" y="191"/>
                </a:cxn>
                <a:cxn ang="0">
                  <a:pos x="179" y="151"/>
                </a:cxn>
                <a:cxn ang="0">
                  <a:pos x="183" y="126"/>
                </a:cxn>
                <a:cxn ang="0">
                  <a:pos x="183" y="108"/>
                </a:cxn>
                <a:cxn ang="0">
                  <a:pos x="181" y="95"/>
                </a:cxn>
                <a:cxn ang="0">
                  <a:pos x="174" y="83"/>
                </a:cxn>
                <a:cxn ang="0">
                  <a:pos x="158" y="60"/>
                </a:cxn>
                <a:cxn ang="0">
                  <a:pos x="136" y="44"/>
                </a:cxn>
                <a:cxn ang="0">
                  <a:pos x="123" y="28"/>
                </a:cxn>
                <a:cxn ang="0">
                  <a:pos x="111" y="29"/>
                </a:cxn>
                <a:cxn ang="0">
                  <a:pos x="103" y="41"/>
                </a:cxn>
                <a:cxn ang="0">
                  <a:pos x="92" y="43"/>
                </a:cxn>
                <a:cxn ang="0">
                  <a:pos x="81" y="41"/>
                </a:cxn>
                <a:cxn ang="0">
                  <a:pos x="58" y="56"/>
                </a:cxn>
                <a:cxn ang="0">
                  <a:pos x="54" y="45"/>
                </a:cxn>
                <a:cxn ang="0">
                  <a:pos x="57" y="29"/>
                </a:cxn>
                <a:cxn ang="0">
                  <a:pos x="47" y="14"/>
                </a:cxn>
                <a:cxn ang="0">
                  <a:pos x="37" y="12"/>
                </a:cxn>
                <a:cxn ang="0">
                  <a:pos x="20" y="9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5" y="16"/>
                </a:cxn>
              </a:cxnLst>
              <a:rect l="0" t="0" r="r" b="b"/>
              <a:pathLst>
                <a:path w="226" h="291">
                  <a:moveTo>
                    <a:pt x="5" y="16"/>
                  </a:moveTo>
                  <a:lnTo>
                    <a:pt x="2" y="16"/>
                  </a:lnTo>
                  <a:lnTo>
                    <a:pt x="7" y="24"/>
                  </a:lnTo>
                  <a:lnTo>
                    <a:pt x="10" y="43"/>
                  </a:lnTo>
                  <a:lnTo>
                    <a:pt x="14" y="55"/>
                  </a:lnTo>
                  <a:lnTo>
                    <a:pt x="15" y="87"/>
                  </a:lnTo>
                  <a:lnTo>
                    <a:pt x="18" y="98"/>
                  </a:lnTo>
                  <a:lnTo>
                    <a:pt x="26" y="104"/>
                  </a:lnTo>
                  <a:lnTo>
                    <a:pt x="27" y="115"/>
                  </a:lnTo>
                  <a:lnTo>
                    <a:pt x="26" y="130"/>
                  </a:lnTo>
                  <a:lnTo>
                    <a:pt x="32" y="141"/>
                  </a:lnTo>
                  <a:lnTo>
                    <a:pt x="33" y="148"/>
                  </a:lnTo>
                  <a:lnTo>
                    <a:pt x="52" y="173"/>
                  </a:lnTo>
                  <a:lnTo>
                    <a:pt x="60" y="183"/>
                  </a:lnTo>
                  <a:lnTo>
                    <a:pt x="66" y="196"/>
                  </a:lnTo>
                  <a:lnTo>
                    <a:pt x="68" y="208"/>
                  </a:lnTo>
                  <a:lnTo>
                    <a:pt x="77" y="218"/>
                  </a:lnTo>
                  <a:lnTo>
                    <a:pt x="93" y="229"/>
                  </a:lnTo>
                  <a:lnTo>
                    <a:pt x="114" y="248"/>
                  </a:lnTo>
                  <a:lnTo>
                    <a:pt x="129" y="253"/>
                  </a:lnTo>
                  <a:lnTo>
                    <a:pt x="144" y="265"/>
                  </a:lnTo>
                  <a:lnTo>
                    <a:pt x="152" y="269"/>
                  </a:lnTo>
                  <a:lnTo>
                    <a:pt x="166" y="276"/>
                  </a:lnTo>
                  <a:lnTo>
                    <a:pt x="178" y="287"/>
                  </a:lnTo>
                  <a:lnTo>
                    <a:pt x="182" y="285"/>
                  </a:lnTo>
                  <a:lnTo>
                    <a:pt x="185" y="291"/>
                  </a:lnTo>
                  <a:lnTo>
                    <a:pt x="189" y="287"/>
                  </a:lnTo>
                  <a:lnTo>
                    <a:pt x="192" y="281"/>
                  </a:lnTo>
                  <a:lnTo>
                    <a:pt x="198" y="277"/>
                  </a:lnTo>
                  <a:lnTo>
                    <a:pt x="211" y="280"/>
                  </a:lnTo>
                  <a:lnTo>
                    <a:pt x="220" y="288"/>
                  </a:lnTo>
                  <a:lnTo>
                    <a:pt x="224" y="281"/>
                  </a:lnTo>
                  <a:lnTo>
                    <a:pt x="226" y="265"/>
                  </a:lnTo>
                  <a:lnTo>
                    <a:pt x="210" y="237"/>
                  </a:lnTo>
                  <a:lnTo>
                    <a:pt x="205" y="222"/>
                  </a:lnTo>
                  <a:lnTo>
                    <a:pt x="188" y="210"/>
                  </a:lnTo>
                  <a:lnTo>
                    <a:pt x="182" y="191"/>
                  </a:lnTo>
                  <a:lnTo>
                    <a:pt x="179" y="151"/>
                  </a:lnTo>
                  <a:lnTo>
                    <a:pt x="183" y="126"/>
                  </a:lnTo>
                  <a:lnTo>
                    <a:pt x="183" y="108"/>
                  </a:lnTo>
                  <a:lnTo>
                    <a:pt x="181" y="95"/>
                  </a:lnTo>
                  <a:lnTo>
                    <a:pt x="174" y="83"/>
                  </a:lnTo>
                  <a:lnTo>
                    <a:pt x="158" y="60"/>
                  </a:lnTo>
                  <a:lnTo>
                    <a:pt x="136" y="44"/>
                  </a:lnTo>
                  <a:lnTo>
                    <a:pt x="123" y="28"/>
                  </a:lnTo>
                  <a:lnTo>
                    <a:pt x="111" y="29"/>
                  </a:lnTo>
                  <a:lnTo>
                    <a:pt x="103" y="41"/>
                  </a:lnTo>
                  <a:lnTo>
                    <a:pt x="92" y="43"/>
                  </a:lnTo>
                  <a:lnTo>
                    <a:pt x="81" y="41"/>
                  </a:lnTo>
                  <a:lnTo>
                    <a:pt x="58" y="56"/>
                  </a:lnTo>
                  <a:lnTo>
                    <a:pt x="54" y="45"/>
                  </a:lnTo>
                  <a:lnTo>
                    <a:pt x="57" y="29"/>
                  </a:lnTo>
                  <a:lnTo>
                    <a:pt x="47" y="14"/>
                  </a:lnTo>
                  <a:lnTo>
                    <a:pt x="37" y="12"/>
                  </a:lnTo>
                  <a:lnTo>
                    <a:pt x="20" y="9"/>
                  </a:lnTo>
                  <a:lnTo>
                    <a:pt x="12" y="0"/>
                  </a:lnTo>
                  <a:lnTo>
                    <a:pt x="0" y="0"/>
                  </a:lnTo>
                  <a:lnTo>
                    <a:pt x="5" y="1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36" name="Freeform 93">
              <a:extLst>
                <a:ext uri="{FF2B5EF4-FFF2-40B4-BE49-F238E27FC236}">
                  <a16:creationId xmlns="" xmlns:a16="http://schemas.microsoft.com/office/drawing/2014/main" id="{680FAD89-1830-4AED-9E20-5AFDB05AD7E3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600273" y="3856997"/>
              <a:ext cx="136752" cy="295097"/>
            </a:xfrm>
            <a:custGeom>
              <a:avLst/>
              <a:gdLst/>
              <a:ahLst/>
              <a:cxnLst>
                <a:cxn ang="0">
                  <a:pos x="125" y="24"/>
                </a:cxn>
                <a:cxn ang="0">
                  <a:pos x="77" y="49"/>
                </a:cxn>
                <a:cxn ang="0">
                  <a:pos x="23" y="67"/>
                </a:cxn>
                <a:cxn ang="0">
                  <a:pos x="0" y="135"/>
                </a:cxn>
                <a:cxn ang="0">
                  <a:pos x="40" y="199"/>
                </a:cxn>
                <a:cxn ang="0">
                  <a:pos x="52" y="252"/>
                </a:cxn>
                <a:cxn ang="0">
                  <a:pos x="53" y="283"/>
                </a:cxn>
                <a:cxn ang="0">
                  <a:pos x="38" y="315"/>
                </a:cxn>
                <a:cxn ang="0">
                  <a:pos x="58" y="366"/>
                </a:cxn>
                <a:cxn ang="0">
                  <a:pos x="82" y="434"/>
                </a:cxn>
                <a:cxn ang="0">
                  <a:pos x="111" y="503"/>
                </a:cxn>
                <a:cxn ang="0">
                  <a:pos x="72" y="559"/>
                </a:cxn>
                <a:cxn ang="0">
                  <a:pos x="59" y="597"/>
                </a:cxn>
                <a:cxn ang="0">
                  <a:pos x="37" y="681"/>
                </a:cxn>
                <a:cxn ang="0">
                  <a:pos x="80" y="725"/>
                </a:cxn>
                <a:cxn ang="0">
                  <a:pos x="118" y="774"/>
                </a:cxn>
                <a:cxn ang="0">
                  <a:pos x="160" y="797"/>
                </a:cxn>
                <a:cxn ang="0">
                  <a:pos x="194" y="833"/>
                </a:cxn>
                <a:cxn ang="0">
                  <a:pos x="243" y="829"/>
                </a:cxn>
                <a:cxn ang="0">
                  <a:pos x="215" y="778"/>
                </a:cxn>
                <a:cxn ang="0">
                  <a:pos x="157" y="745"/>
                </a:cxn>
                <a:cxn ang="0">
                  <a:pos x="131" y="676"/>
                </a:cxn>
                <a:cxn ang="0">
                  <a:pos x="102" y="651"/>
                </a:cxn>
                <a:cxn ang="0">
                  <a:pos x="85" y="607"/>
                </a:cxn>
                <a:cxn ang="0">
                  <a:pos x="93" y="568"/>
                </a:cxn>
                <a:cxn ang="0">
                  <a:pos x="112" y="515"/>
                </a:cxn>
                <a:cxn ang="0">
                  <a:pos x="133" y="439"/>
                </a:cxn>
                <a:cxn ang="0">
                  <a:pos x="161" y="409"/>
                </a:cxn>
                <a:cxn ang="0">
                  <a:pos x="179" y="455"/>
                </a:cxn>
                <a:cxn ang="0">
                  <a:pos x="189" y="458"/>
                </a:cxn>
                <a:cxn ang="0">
                  <a:pos x="251" y="476"/>
                </a:cxn>
                <a:cxn ang="0">
                  <a:pos x="271" y="489"/>
                </a:cxn>
                <a:cxn ang="0">
                  <a:pos x="292" y="510"/>
                </a:cxn>
                <a:cxn ang="0">
                  <a:pos x="265" y="462"/>
                </a:cxn>
                <a:cxn ang="0">
                  <a:pos x="265" y="407"/>
                </a:cxn>
                <a:cxn ang="0">
                  <a:pos x="298" y="366"/>
                </a:cxn>
                <a:cxn ang="0">
                  <a:pos x="368" y="365"/>
                </a:cxn>
                <a:cxn ang="0">
                  <a:pos x="416" y="365"/>
                </a:cxn>
                <a:cxn ang="0">
                  <a:pos x="431" y="302"/>
                </a:cxn>
                <a:cxn ang="0">
                  <a:pos x="416" y="275"/>
                </a:cxn>
                <a:cxn ang="0">
                  <a:pos x="389" y="252"/>
                </a:cxn>
                <a:cxn ang="0">
                  <a:pos x="382" y="191"/>
                </a:cxn>
                <a:cxn ang="0">
                  <a:pos x="360" y="165"/>
                </a:cxn>
                <a:cxn ang="0">
                  <a:pos x="323" y="134"/>
                </a:cxn>
                <a:cxn ang="0">
                  <a:pos x="292" y="153"/>
                </a:cxn>
                <a:cxn ang="0">
                  <a:pos x="255" y="156"/>
                </a:cxn>
                <a:cxn ang="0">
                  <a:pos x="220" y="151"/>
                </a:cxn>
                <a:cxn ang="0">
                  <a:pos x="183" y="182"/>
                </a:cxn>
                <a:cxn ang="0">
                  <a:pos x="188" y="126"/>
                </a:cxn>
                <a:cxn ang="0">
                  <a:pos x="190" y="81"/>
                </a:cxn>
                <a:cxn ang="0">
                  <a:pos x="163" y="59"/>
                </a:cxn>
                <a:cxn ang="0">
                  <a:pos x="152" y="16"/>
                </a:cxn>
                <a:cxn ang="0">
                  <a:pos x="141" y="0"/>
                </a:cxn>
              </a:cxnLst>
              <a:rect l="0" t="0" r="r" b="b"/>
              <a:pathLst>
                <a:path w="431" h="844">
                  <a:moveTo>
                    <a:pt x="144" y="0"/>
                  </a:moveTo>
                  <a:lnTo>
                    <a:pt x="138" y="3"/>
                  </a:lnTo>
                  <a:lnTo>
                    <a:pt x="131" y="11"/>
                  </a:lnTo>
                  <a:lnTo>
                    <a:pt x="125" y="24"/>
                  </a:lnTo>
                  <a:lnTo>
                    <a:pt x="112" y="27"/>
                  </a:lnTo>
                  <a:lnTo>
                    <a:pt x="103" y="32"/>
                  </a:lnTo>
                  <a:lnTo>
                    <a:pt x="88" y="43"/>
                  </a:lnTo>
                  <a:lnTo>
                    <a:pt x="77" y="49"/>
                  </a:lnTo>
                  <a:lnTo>
                    <a:pt x="66" y="60"/>
                  </a:lnTo>
                  <a:lnTo>
                    <a:pt x="55" y="64"/>
                  </a:lnTo>
                  <a:lnTo>
                    <a:pt x="37" y="65"/>
                  </a:lnTo>
                  <a:lnTo>
                    <a:pt x="23" y="67"/>
                  </a:lnTo>
                  <a:lnTo>
                    <a:pt x="9" y="106"/>
                  </a:lnTo>
                  <a:lnTo>
                    <a:pt x="7" y="118"/>
                  </a:lnTo>
                  <a:lnTo>
                    <a:pt x="9" y="128"/>
                  </a:lnTo>
                  <a:lnTo>
                    <a:pt x="0" y="135"/>
                  </a:lnTo>
                  <a:lnTo>
                    <a:pt x="1" y="142"/>
                  </a:lnTo>
                  <a:lnTo>
                    <a:pt x="7" y="159"/>
                  </a:lnTo>
                  <a:lnTo>
                    <a:pt x="17" y="182"/>
                  </a:lnTo>
                  <a:lnTo>
                    <a:pt x="40" y="199"/>
                  </a:lnTo>
                  <a:lnTo>
                    <a:pt x="48" y="209"/>
                  </a:lnTo>
                  <a:lnTo>
                    <a:pt x="50" y="225"/>
                  </a:lnTo>
                  <a:lnTo>
                    <a:pt x="49" y="240"/>
                  </a:lnTo>
                  <a:lnTo>
                    <a:pt x="52" y="252"/>
                  </a:lnTo>
                  <a:lnTo>
                    <a:pt x="61" y="253"/>
                  </a:lnTo>
                  <a:lnTo>
                    <a:pt x="65" y="263"/>
                  </a:lnTo>
                  <a:lnTo>
                    <a:pt x="59" y="269"/>
                  </a:lnTo>
                  <a:lnTo>
                    <a:pt x="53" y="283"/>
                  </a:lnTo>
                  <a:lnTo>
                    <a:pt x="50" y="291"/>
                  </a:lnTo>
                  <a:lnTo>
                    <a:pt x="50" y="304"/>
                  </a:lnTo>
                  <a:lnTo>
                    <a:pt x="47" y="307"/>
                  </a:lnTo>
                  <a:lnTo>
                    <a:pt x="38" y="315"/>
                  </a:lnTo>
                  <a:lnTo>
                    <a:pt x="34" y="323"/>
                  </a:lnTo>
                  <a:lnTo>
                    <a:pt x="33" y="337"/>
                  </a:lnTo>
                  <a:lnTo>
                    <a:pt x="39" y="354"/>
                  </a:lnTo>
                  <a:lnTo>
                    <a:pt x="58" y="366"/>
                  </a:lnTo>
                  <a:lnTo>
                    <a:pt x="76" y="386"/>
                  </a:lnTo>
                  <a:lnTo>
                    <a:pt x="79" y="392"/>
                  </a:lnTo>
                  <a:lnTo>
                    <a:pt x="81" y="401"/>
                  </a:lnTo>
                  <a:lnTo>
                    <a:pt x="82" y="434"/>
                  </a:lnTo>
                  <a:lnTo>
                    <a:pt x="88" y="452"/>
                  </a:lnTo>
                  <a:lnTo>
                    <a:pt x="91" y="454"/>
                  </a:lnTo>
                  <a:lnTo>
                    <a:pt x="96" y="469"/>
                  </a:lnTo>
                  <a:lnTo>
                    <a:pt x="111" y="503"/>
                  </a:lnTo>
                  <a:lnTo>
                    <a:pt x="109" y="510"/>
                  </a:lnTo>
                  <a:lnTo>
                    <a:pt x="91" y="540"/>
                  </a:lnTo>
                  <a:lnTo>
                    <a:pt x="80" y="547"/>
                  </a:lnTo>
                  <a:lnTo>
                    <a:pt x="72" y="559"/>
                  </a:lnTo>
                  <a:lnTo>
                    <a:pt x="70" y="574"/>
                  </a:lnTo>
                  <a:lnTo>
                    <a:pt x="65" y="586"/>
                  </a:lnTo>
                  <a:lnTo>
                    <a:pt x="60" y="594"/>
                  </a:lnTo>
                  <a:lnTo>
                    <a:pt x="59" y="597"/>
                  </a:lnTo>
                  <a:lnTo>
                    <a:pt x="54" y="610"/>
                  </a:lnTo>
                  <a:lnTo>
                    <a:pt x="53" y="618"/>
                  </a:lnTo>
                  <a:lnTo>
                    <a:pt x="39" y="664"/>
                  </a:lnTo>
                  <a:lnTo>
                    <a:pt x="37" y="681"/>
                  </a:lnTo>
                  <a:lnTo>
                    <a:pt x="37" y="696"/>
                  </a:lnTo>
                  <a:lnTo>
                    <a:pt x="40" y="705"/>
                  </a:lnTo>
                  <a:lnTo>
                    <a:pt x="60" y="703"/>
                  </a:lnTo>
                  <a:lnTo>
                    <a:pt x="80" y="725"/>
                  </a:lnTo>
                  <a:lnTo>
                    <a:pt x="86" y="729"/>
                  </a:lnTo>
                  <a:lnTo>
                    <a:pt x="101" y="750"/>
                  </a:lnTo>
                  <a:lnTo>
                    <a:pt x="112" y="759"/>
                  </a:lnTo>
                  <a:lnTo>
                    <a:pt x="118" y="774"/>
                  </a:lnTo>
                  <a:lnTo>
                    <a:pt x="145" y="804"/>
                  </a:lnTo>
                  <a:lnTo>
                    <a:pt x="140" y="788"/>
                  </a:lnTo>
                  <a:lnTo>
                    <a:pt x="152" y="788"/>
                  </a:lnTo>
                  <a:lnTo>
                    <a:pt x="160" y="797"/>
                  </a:lnTo>
                  <a:lnTo>
                    <a:pt x="177" y="800"/>
                  </a:lnTo>
                  <a:lnTo>
                    <a:pt x="187" y="802"/>
                  </a:lnTo>
                  <a:lnTo>
                    <a:pt x="197" y="817"/>
                  </a:lnTo>
                  <a:lnTo>
                    <a:pt x="194" y="833"/>
                  </a:lnTo>
                  <a:lnTo>
                    <a:pt x="198" y="844"/>
                  </a:lnTo>
                  <a:lnTo>
                    <a:pt x="221" y="829"/>
                  </a:lnTo>
                  <a:lnTo>
                    <a:pt x="232" y="831"/>
                  </a:lnTo>
                  <a:lnTo>
                    <a:pt x="243" y="829"/>
                  </a:lnTo>
                  <a:lnTo>
                    <a:pt x="251" y="817"/>
                  </a:lnTo>
                  <a:lnTo>
                    <a:pt x="242" y="804"/>
                  </a:lnTo>
                  <a:lnTo>
                    <a:pt x="230" y="790"/>
                  </a:lnTo>
                  <a:lnTo>
                    <a:pt x="215" y="778"/>
                  </a:lnTo>
                  <a:lnTo>
                    <a:pt x="181" y="773"/>
                  </a:lnTo>
                  <a:lnTo>
                    <a:pt x="168" y="758"/>
                  </a:lnTo>
                  <a:lnTo>
                    <a:pt x="162" y="754"/>
                  </a:lnTo>
                  <a:lnTo>
                    <a:pt x="157" y="745"/>
                  </a:lnTo>
                  <a:lnTo>
                    <a:pt x="151" y="709"/>
                  </a:lnTo>
                  <a:lnTo>
                    <a:pt x="145" y="699"/>
                  </a:lnTo>
                  <a:lnTo>
                    <a:pt x="136" y="691"/>
                  </a:lnTo>
                  <a:lnTo>
                    <a:pt x="131" y="676"/>
                  </a:lnTo>
                  <a:lnTo>
                    <a:pt x="129" y="660"/>
                  </a:lnTo>
                  <a:lnTo>
                    <a:pt x="124" y="649"/>
                  </a:lnTo>
                  <a:lnTo>
                    <a:pt x="114" y="646"/>
                  </a:lnTo>
                  <a:lnTo>
                    <a:pt x="102" y="651"/>
                  </a:lnTo>
                  <a:lnTo>
                    <a:pt x="92" y="649"/>
                  </a:lnTo>
                  <a:lnTo>
                    <a:pt x="88" y="640"/>
                  </a:lnTo>
                  <a:lnTo>
                    <a:pt x="86" y="623"/>
                  </a:lnTo>
                  <a:lnTo>
                    <a:pt x="85" y="607"/>
                  </a:lnTo>
                  <a:lnTo>
                    <a:pt x="85" y="592"/>
                  </a:lnTo>
                  <a:lnTo>
                    <a:pt x="86" y="586"/>
                  </a:lnTo>
                  <a:lnTo>
                    <a:pt x="92" y="578"/>
                  </a:lnTo>
                  <a:lnTo>
                    <a:pt x="93" y="568"/>
                  </a:lnTo>
                  <a:lnTo>
                    <a:pt x="98" y="563"/>
                  </a:lnTo>
                  <a:lnTo>
                    <a:pt x="103" y="553"/>
                  </a:lnTo>
                  <a:lnTo>
                    <a:pt x="103" y="542"/>
                  </a:lnTo>
                  <a:lnTo>
                    <a:pt x="112" y="515"/>
                  </a:lnTo>
                  <a:lnTo>
                    <a:pt x="119" y="501"/>
                  </a:lnTo>
                  <a:lnTo>
                    <a:pt x="126" y="487"/>
                  </a:lnTo>
                  <a:lnTo>
                    <a:pt x="128" y="471"/>
                  </a:lnTo>
                  <a:lnTo>
                    <a:pt x="133" y="439"/>
                  </a:lnTo>
                  <a:lnTo>
                    <a:pt x="129" y="415"/>
                  </a:lnTo>
                  <a:lnTo>
                    <a:pt x="142" y="411"/>
                  </a:lnTo>
                  <a:lnTo>
                    <a:pt x="157" y="409"/>
                  </a:lnTo>
                  <a:lnTo>
                    <a:pt x="161" y="409"/>
                  </a:lnTo>
                  <a:lnTo>
                    <a:pt x="168" y="411"/>
                  </a:lnTo>
                  <a:lnTo>
                    <a:pt x="179" y="414"/>
                  </a:lnTo>
                  <a:lnTo>
                    <a:pt x="182" y="419"/>
                  </a:lnTo>
                  <a:lnTo>
                    <a:pt x="179" y="455"/>
                  </a:lnTo>
                  <a:lnTo>
                    <a:pt x="183" y="462"/>
                  </a:lnTo>
                  <a:lnTo>
                    <a:pt x="187" y="462"/>
                  </a:lnTo>
                  <a:lnTo>
                    <a:pt x="184" y="458"/>
                  </a:lnTo>
                  <a:lnTo>
                    <a:pt x="189" y="458"/>
                  </a:lnTo>
                  <a:lnTo>
                    <a:pt x="212" y="460"/>
                  </a:lnTo>
                  <a:lnTo>
                    <a:pt x="222" y="458"/>
                  </a:lnTo>
                  <a:lnTo>
                    <a:pt x="233" y="461"/>
                  </a:lnTo>
                  <a:lnTo>
                    <a:pt x="251" y="476"/>
                  </a:lnTo>
                  <a:lnTo>
                    <a:pt x="257" y="484"/>
                  </a:lnTo>
                  <a:lnTo>
                    <a:pt x="264" y="488"/>
                  </a:lnTo>
                  <a:lnTo>
                    <a:pt x="270" y="492"/>
                  </a:lnTo>
                  <a:lnTo>
                    <a:pt x="271" y="489"/>
                  </a:lnTo>
                  <a:lnTo>
                    <a:pt x="276" y="493"/>
                  </a:lnTo>
                  <a:lnTo>
                    <a:pt x="285" y="511"/>
                  </a:lnTo>
                  <a:lnTo>
                    <a:pt x="291" y="516"/>
                  </a:lnTo>
                  <a:lnTo>
                    <a:pt x="292" y="510"/>
                  </a:lnTo>
                  <a:lnTo>
                    <a:pt x="292" y="501"/>
                  </a:lnTo>
                  <a:lnTo>
                    <a:pt x="286" y="487"/>
                  </a:lnTo>
                  <a:lnTo>
                    <a:pt x="280" y="473"/>
                  </a:lnTo>
                  <a:lnTo>
                    <a:pt x="265" y="462"/>
                  </a:lnTo>
                  <a:lnTo>
                    <a:pt x="258" y="440"/>
                  </a:lnTo>
                  <a:lnTo>
                    <a:pt x="255" y="429"/>
                  </a:lnTo>
                  <a:lnTo>
                    <a:pt x="258" y="411"/>
                  </a:lnTo>
                  <a:lnTo>
                    <a:pt x="265" y="407"/>
                  </a:lnTo>
                  <a:lnTo>
                    <a:pt x="270" y="396"/>
                  </a:lnTo>
                  <a:lnTo>
                    <a:pt x="278" y="392"/>
                  </a:lnTo>
                  <a:lnTo>
                    <a:pt x="292" y="372"/>
                  </a:lnTo>
                  <a:lnTo>
                    <a:pt x="298" y="366"/>
                  </a:lnTo>
                  <a:lnTo>
                    <a:pt x="307" y="363"/>
                  </a:lnTo>
                  <a:lnTo>
                    <a:pt x="334" y="365"/>
                  </a:lnTo>
                  <a:lnTo>
                    <a:pt x="350" y="368"/>
                  </a:lnTo>
                  <a:lnTo>
                    <a:pt x="368" y="365"/>
                  </a:lnTo>
                  <a:lnTo>
                    <a:pt x="396" y="364"/>
                  </a:lnTo>
                  <a:lnTo>
                    <a:pt x="405" y="374"/>
                  </a:lnTo>
                  <a:lnTo>
                    <a:pt x="416" y="369"/>
                  </a:lnTo>
                  <a:lnTo>
                    <a:pt x="416" y="365"/>
                  </a:lnTo>
                  <a:lnTo>
                    <a:pt x="420" y="365"/>
                  </a:lnTo>
                  <a:lnTo>
                    <a:pt x="427" y="354"/>
                  </a:lnTo>
                  <a:lnTo>
                    <a:pt x="427" y="312"/>
                  </a:lnTo>
                  <a:lnTo>
                    <a:pt x="431" y="302"/>
                  </a:lnTo>
                  <a:lnTo>
                    <a:pt x="430" y="293"/>
                  </a:lnTo>
                  <a:lnTo>
                    <a:pt x="429" y="286"/>
                  </a:lnTo>
                  <a:lnTo>
                    <a:pt x="424" y="280"/>
                  </a:lnTo>
                  <a:lnTo>
                    <a:pt x="416" y="275"/>
                  </a:lnTo>
                  <a:lnTo>
                    <a:pt x="414" y="268"/>
                  </a:lnTo>
                  <a:lnTo>
                    <a:pt x="404" y="267"/>
                  </a:lnTo>
                  <a:lnTo>
                    <a:pt x="397" y="262"/>
                  </a:lnTo>
                  <a:lnTo>
                    <a:pt x="389" y="252"/>
                  </a:lnTo>
                  <a:lnTo>
                    <a:pt x="386" y="241"/>
                  </a:lnTo>
                  <a:lnTo>
                    <a:pt x="387" y="216"/>
                  </a:lnTo>
                  <a:lnTo>
                    <a:pt x="386" y="203"/>
                  </a:lnTo>
                  <a:lnTo>
                    <a:pt x="382" y="191"/>
                  </a:lnTo>
                  <a:lnTo>
                    <a:pt x="377" y="181"/>
                  </a:lnTo>
                  <a:lnTo>
                    <a:pt x="370" y="176"/>
                  </a:lnTo>
                  <a:lnTo>
                    <a:pt x="368" y="169"/>
                  </a:lnTo>
                  <a:lnTo>
                    <a:pt x="360" y="165"/>
                  </a:lnTo>
                  <a:lnTo>
                    <a:pt x="353" y="158"/>
                  </a:lnTo>
                  <a:lnTo>
                    <a:pt x="348" y="150"/>
                  </a:lnTo>
                  <a:lnTo>
                    <a:pt x="335" y="135"/>
                  </a:lnTo>
                  <a:lnTo>
                    <a:pt x="323" y="134"/>
                  </a:lnTo>
                  <a:lnTo>
                    <a:pt x="312" y="135"/>
                  </a:lnTo>
                  <a:lnTo>
                    <a:pt x="301" y="138"/>
                  </a:lnTo>
                  <a:lnTo>
                    <a:pt x="297" y="149"/>
                  </a:lnTo>
                  <a:lnTo>
                    <a:pt x="292" y="153"/>
                  </a:lnTo>
                  <a:lnTo>
                    <a:pt x="285" y="156"/>
                  </a:lnTo>
                  <a:lnTo>
                    <a:pt x="273" y="162"/>
                  </a:lnTo>
                  <a:lnTo>
                    <a:pt x="264" y="162"/>
                  </a:lnTo>
                  <a:lnTo>
                    <a:pt x="255" y="156"/>
                  </a:lnTo>
                  <a:lnTo>
                    <a:pt x="249" y="146"/>
                  </a:lnTo>
                  <a:lnTo>
                    <a:pt x="242" y="144"/>
                  </a:lnTo>
                  <a:lnTo>
                    <a:pt x="233" y="146"/>
                  </a:lnTo>
                  <a:lnTo>
                    <a:pt x="220" y="151"/>
                  </a:lnTo>
                  <a:lnTo>
                    <a:pt x="208" y="164"/>
                  </a:lnTo>
                  <a:lnTo>
                    <a:pt x="195" y="169"/>
                  </a:lnTo>
                  <a:lnTo>
                    <a:pt x="188" y="178"/>
                  </a:lnTo>
                  <a:lnTo>
                    <a:pt x="183" y="182"/>
                  </a:lnTo>
                  <a:lnTo>
                    <a:pt x="184" y="177"/>
                  </a:lnTo>
                  <a:lnTo>
                    <a:pt x="181" y="164"/>
                  </a:lnTo>
                  <a:lnTo>
                    <a:pt x="185" y="150"/>
                  </a:lnTo>
                  <a:lnTo>
                    <a:pt x="188" y="126"/>
                  </a:lnTo>
                  <a:lnTo>
                    <a:pt x="193" y="115"/>
                  </a:lnTo>
                  <a:lnTo>
                    <a:pt x="193" y="106"/>
                  </a:lnTo>
                  <a:lnTo>
                    <a:pt x="194" y="97"/>
                  </a:lnTo>
                  <a:lnTo>
                    <a:pt x="190" y="81"/>
                  </a:lnTo>
                  <a:lnTo>
                    <a:pt x="194" y="64"/>
                  </a:lnTo>
                  <a:lnTo>
                    <a:pt x="190" y="60"/>
                  </a:lnTo>
                  <a:lnTo>
                    <a:pt x="169" y="60"/>
                  </a:lnTo>
                  <a:lnTo>
                    <a:pt x="163" y="59"/>
                  </a:lnTo>
                  <a:lnTo>
                    <a:pt x="161" y="58"/>
                  </a:lnTo>
                  <a:lnTo>
                    <a:pt x="161" y="40"/>
                  </a:lnTo>
                  <a:lnTo>
                    <a:pt x="158" y="25"/>
                  </a:lnTo>
                  <a:lnTo>
                    <a:pt x="152" y="16"/>
                  </a:lnTo>
                  <a:lnTo>
                    <a:pt x="149" y="11"/>
                  </a:lnTo>
                  <a:lnTo>
                    <a:pt x="142" y="14"/>
                  </a:lnTo>
                  <a:lnTo>
                    <a:pt x="140" y="8"/>
                  </a:lnTo>
                  <a:lnTo>
                    <a:pt x="141" y="0"/>
                  </a:lnTo>
                  <a:lnTo>
                    <a:pt x="144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37" name="Freeform 94">
              <a:extLst>
                <a:ext uri="{FF2B5EF4-FFF2-40B4-BE49-F238E27FC236}">
                  <a16:creationId xmlns="" xmlns:a16="http://schemas.microsoft.com/office/drawing/2014/main" id="{F4C1E73D-2AFE-498C-BF0C-FF4E398C2201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506455" y="3600431"/>
              <a:ext cx="154244" cy="366688"/>
            </a:xfrm>
            <a:custGeom>
              <a:avLst/>
              <a:gdLst/>
              <a:ahLst/>
              <a:cxnLst>
                <a:cxn ang="0">
                  <a:pos x="125" y="657"/>
                </a:cxn>
                <a:cxn ang="0">
                  <a:pos x="116" y="592"/>
                </a:cxn>
                <a:cxn ang="0">
                  <a:pos x="89" y="559"/>
                </a:cxn>
                <a:cxn ang="0">
                  <a:pos x="85" y="536"/>
                </a:cxn>
                <a:cxn ang="0">
                  <a:pos x="78" y="512"/>
                </a:cxn>
                <a:cxn ang="0">
                  <a:pos x="22" y="470"/>
                </a:cxn>
                <a:cxn ang="0">
                  <a:pos x="0" y="443"/>
                </a:cxn>
                <a:cxn ang="0">
                  <a:pos x="19" y="416"/>
                </a:cxn>
                <a:cxn ang="0">
                  <a:pos x="27" y="376"/>
                </a:cxn>
                <a:cxn ang="0">
                  <a:pos x="47" y="365"/>
                </a:cxn>
                <a:cxn ang="0">
                  <a:pos x="42" y="326"/>
                </a:cxn>
                <a:cxn ang="0">
                  <a:pos x="59" y="276"/>
                </a:cxn>
                <a:cxn ang="0">
                  <a:pos x="101" y="268"/>
                </a:cxn>
                <a:cxn ang="0">
                  <a:pos x="134" y="197"/>
                </a:cxn>
                <a:cxn ang="0">
                  <a:pos x="160" y="155"/>
                </a:cxn>
                <a:cxn ang="0">
                  <a:pos x="194" y="92"/>
                </a:cxn>
                <a:cxn ang="0">
                  <a:pos x="242" y="63"/>
                </a:cxn>
                <a:cxn ang="0">
                  <a:pos x="264" y="33"/>
                </a:cxn>
                <a:cxn ang="0">
                  <a:pos x="290" y="5"/>
                </a:cxn>
                <a:cxn ang="0">
                  <a:pos x="322" y="20"/>
                </a:cxn>
                <a:cxn ang="0">
                  <a:pos x="354" y="79"/>
                </a:cxn>
                <a:cxn ang="0">
                  <a:pos x="342" y="163"/>
                </a:cxn>
                <a:cxn ang="0">
                  <a:pos x="311" y="198"/>
                </a:cxn>
                <a:cxn ang="0">
                  <a:pos x="304" y="256"/>
                </a:cxn>
                <a:cxn ang="0">
                  <a:pos x="323" y="258"/>
                </a:cxn>
                <a:cxn ang="0">
                  <a:pos x="366" y="281"/>
                </a:cxn>
                <a:cxn ang="0">
                  <a:pos x="391" y="346"/>
                </a:cxn>
                <a:cxn ang="0">
                  <a:pos x="423" y="387"/>
                </a:cxn>
                <a:cxn ang="0">
                  <a:pos x="488" y="391"/>
                </a:cxn>
                <a:cxn ang="0">
                  <a:pos x="456" y="427"/>
                </a:cxn>
                <a:cxn ang="0">
                  <a:pos x="445" y="443"/>
                </a:cxn>
                <a:cxn ang="0">
                  <a:pos x="426" y="464"/>
                </a:cxn>
                <a:cxn ang="0">
                  <a:pos x="383" y="496"/>
                </a:cxn>
                <a:cxn ang="0">
                  <a:pos x="332" y="518"/>
                </a:cxn>
                <a:cxn ang="0">
                  <a:pos x="304" y="581"/>
                </a:cxn>
                <a:cxn ang="0">
                  <a:pos x="312" y="635"/>
                </a:cxn>
                <a:cxn ang="0">
                  <a:pos x="344" y="693"/>
                </a:cxn>
                <a:cxn ang="0">
                  <a:pos x="354" y="722"/>
                </a:cxn>
                <a:cxn ang="0">
                  <a:pos x="342" y="760"/>
                </a:cxn>
                <a:cxn ang="0">
                  <a:pos x="334" y="807"/>
                </a:cxn>
                <a:cxn ang="0">
                  <a:pos x="376" y="854"/>
                </a:cxn>
                <a:cxn ang="0">
                  <a:pos x="391" y="922"/>
                </a:cxn>
                <a:cxn ang="0">
                  <a:pos x="375" y="1000"/>
                </a:cxn>
                <a:cxn ang="0">
                  <a:pos x="355" y="1047"/>
                </a:cxn>
                <a:cxn ang="0">
                  <a:pos x="349" y="1017"/>
                </a:cxn>
                <a:cxn ang="0">
                  <a:pos x="351" y="958"/>
                </a:cxn>
                <a:cxn ang="0">
                  <a:pos x="351" y="937"/>
                </a:cxn>
                <a:cxn ang="0">
                  <a:pos x="333" y="851"/>
                </a:cxn>
                <a:cxn ang="0">
                  <a:pos x="317" y="821"/>
                </a:cxn>
                <a:cxn ang="0">
                  <a:pos x="297" y="721"/>
                </a:cxn>
                <a:cxn ang="0">
                  <a:pos x="279" y="688"/>
                </a:cxn>
                <a:cxn ang="0">
                  <a:pos x="251" y="653"/>
                </a:cxn>
                <a:cxn ang="0">
                  <a:pos x="226" y="693"/>
                </a:cxn>
                <a:cxn ang="0">
                  <a:pos x="179" y="726"/>
                </a:cxn>
                <a:cxn ang="0">
                  <a:pos x="154" y="728"/>
                </a:cxn>
                <a:cxn ang="0">
                  <a:pos x="122" y="726"/>
                </a:cxn>
                <a:cxn ang="0">
                  <a:pos x="112" y="704"/>
                </a:cxn>
              </a:cxnLst>
              <a:rect l="0" t="0" r="r" b="b"/>
              <a:pathLst>
                <a:path w="489" h="1050">
                  <a:moveTo>
                    <a:pt x="112" y="704"/>
                  </a:moveTo>
                  <a:lnTo>
                    <a:pt x="117" y="690"/>
                  </a:lnTo>
                  <a:lnTo>
                    <a:pt x="119" y="673"/>
                  </a:lnTo>
                  <a:lnTo>
                    <a:pt x="125" y="657"/>
                  </a:lnTo>
                  <a:lnTo>
                    <a:pt x="125" y="638"/>
                  </a:lnTo>
                  <a:lnTo>
                    <a:pt x="121" y="607"/>
                  </a:lnTo>
                  <a:lnTo>
                    <a:pt x="117" y="599"/>
                  </a:lnTo>
                  <a:lnTo>
                    <a:pt x="116" y="592"/>
                  </a:lnTo>
                  <a:lnTo>
                    <a:pt x="109" y="580"/>
                  </a:lnTo>
                  <a:lnTo>
                    <a:pt x="95" y="556"/>
                  </a:lnTo>
                  <a:lnTo>
                    <a:pt x="92" y="545"/>
                  </a:lnTo>
                  <a:lnTo>
                    <a:pt x="89" y="559"/>
                  </a:lnTo>
                  <a:lnTo>
                    <a:pt x="78" y="553"/>
                  </a:lnTo>
                  <a:lnTo>
                    <a:pt x="71" y="539"/>
                  </a:lnTo>
                  <a:lnTo>
                    <a:pt x="74" y="531"/>
                  </a:lnTo>
                  <a:lnTo>
                    <a:pt x="85" y="536"/>
                  </a:lnTo>
                  <a:lnTo>
                    <a:pt x="84" y="531"/>
                  </a:lnTo>
                  <a:lnTo>
                    <a:pt x="76" y="525"/>
                  </a:lnTo>
                  <a:lnTo>
                    <a:pt x="79" y="518"/>
                  </a:lnTo>
                  <a:lnTo>
                    <a:pt x="78" y="512"/>
                  </a:lnTo>
                  <a:lnTo>
                    <a:pt x="38" y="493"/>
                  </a:lnTo>
                  <a:lnTo>
                    <a:pt x="37" y="482"/>
                  </a:lnTo>
                  <a:lnTo>
                    <a:pt x="28" y="479"/>
                  </a:lnTo>
                  <a:lnTo>
                    <a:pt x="22" y="470"/>
                  </a:lnTo>
                  <a:lnTo>
                    <a:pt x="21" y="474"/>
                  </a:lnTo>
                  <a:lnTo>
                    <a:pt x="14" y="468"/>
                  </a:lnTo>
                  <a:lnTo>
                    <a:pt x="10" y="458"/>
                  </a:lnTo>
                  <a:lnTo>
                    <a:pt x="0" y="443"/>
                  </a:lnTo>
                  <a:lnTo>
                    <a:pt x="1" y="425"/>
                  </a:lnTo>
                  <a:lnTo>
                    <a:pt x="3" y="418"/>
                  </a:lnTo>
                  <a:lnTo>
                    <a:pt x="7" y="413"/>
                  </a:lnTo>
                  <a:lnTo>
                    <a:pt x="19" y="416"/>
                  </a:lnTo>
                  <a:lnTo>
                    <a:pt x="17" y="387"/>
                  </a:lnTo>
                  <a:lnTo>
                    <a:pt x="19" y="384"/>
                  </a:lnTo>
                  <a:lnTo>
                    <a:pt x="22" y="381"/>
                  </a:lnTo>
                  <a:lnTo>
                    <a:pt x="27" y="376"/>
                  </a:lnTo>
                  <a:lnTo>
                    <a:pt x="36" y="378"/>
                  </a:lnTo>
                  <a:lnTo>
                    <a:pt x="41" y="377"/>
                  </a:lnTo>
                  <a:lnTo>
                    <a:pt x="46" y="371"/>
                  </a:lnTo>
                  <a:lnTo>
                    <a:pt x="47" y="365"/>
                  </a:lnTo>
                  <a:lnTo>
                    <a:pt x="44" y="365"/>
                  </a:lnTo>
                  <a:lnTo>
                    <a:pt x="41" y="355"/>
                  </a:lnTo>
                  <a:lnTo>
                    <a:pt x="41" y="339"/>
                  </a:lnTo>
                  <a:lnTo>
                    <a:pt x="42" y="326"/>
                  </a:lnTo>
                  <a:lnTo>
                    <a:pt x="53" y="327"/>
                  </a:lnTo>
                  <a:lnTo>
                    <a:pt x="57" y="322"/>
                  </a:lnTo>
                  <a:lnTo>
                    <a:pt x="60" y="302"/>
                  </a:lnTo>
                  <a:lnTo>
                    <a:pt x="59" y="276"/>
                  </a:lnTo>
                  <a:lnTo>
                    <a:pt x="66" y="269"/>
                  </a:lnTo>
                  <a:lnTo>
                    <a:pt x="80" y="265"/>
                  </a:lnTo>
                  <a:lnTo>
                    <a:pt x="93" y="268"/>
                  </a:lnTo>
                  <a:lnTo>
                    <a:pt x="101" y="268"/>
                  </a:lnTo>
                  <a:lnTo>
                    <a:pt x="106" y="263"/>
                  </a:lnTo>
                  <a:lnTo>
                    <a:pt x="112" y="243"/>
                  </a:lnTo>
                  <a:lnTo>
                    <a:pt x="130" y="208"/>
                  </a:lnTo>
                  <a:lnTo>
                    <a:pt x="134" y="197"/>
                  </a:lnTo>
                  <a:lnTo>
                    <a:pt x="132" y="187"/>
                  </a:lnTo>
                  <a:lnTo>
                    <a:pt x="138" y="178"/>
                  </a:lnTo>
                  <a:lnTo>
                    <a:pt x="154" y="167"/>
                  </a:lnTo>
                  <a:lnTo>
                    <a:pt x="160" y="155"/>
                  </a:lnTo>
                  <a:lnTo>
                    <a:pt x="159" y="127"/>
                  </a:lnTo>
                  <a:lnTo>
                    <a:pt x="166" y="111"/>
                  </a:lnTo>
                  <a:lnTo>
                    <a:pt x="179" y="100"/>
                  </a:lnTo>
                  <a:lnTo>
                    <a:pt x="194" y="92"/>
                  </a:lnTo>
                  <a:lnTo>
                    <a:pt x="204" y="84"/>
                  </a:lnTo>
                  <a:lnTo>
                    <a:pt x="211" y="70"/>
                  </a:lnTo>
                  <a:lnTo>
                    <a:pt x="231" y="66"/>
                  </a:lnTo>
                  <a:lnTo>
                    <a:pt x="242" y="63"/>
                  </a:lnTo>
                  <a:lnTo>
                    <a:pt x="258" y="68"/>
                  </a:lnTo>
                  <a:lnTo>
                    <a:pt x="263" y="63"/>
                  </a:lnTo>
                  <a:lnTo>
                    <a:pt x="259" y="47"/>
                  </a:lnTo>
                  <a:lnTo>
                    <a:pt x="264" y="33"/>
                  </a:lnTo>
                  <a:lnTo>
                    <a:pt x="275" y="28"/>
                  </a:lnTo>
                  <a:lnTo>
                    <a:pt x="281" y="21"/>
                  </a:lnTo>
                  <a:lnTo>
                    <a:pt x="281" y="9"/>
                  </a:lnTo>
                  <a:lnTo>
                    <a:pt x="290" y="5"/>
                  </a:lnTo>
                  <a:lnTo>
                    <a:pt x="294" y="0"/>
                  </a:lnTo>
                  <a:lnTo>
                    <a:pt x="297" y="0"/>
                  </a:lnTo>
                  <a:lnTo>
                    <a:pt x="310" y="6"/>
                  </a:lnTo>
                  <a:lnTo>
                    <a:pt x="322" y="20"/>
                  </a:lnTo>
                  <a:lnTo>
                    <a:pt x="326" y="37"/>
                  </a:lnTo>
                  <a:lnTo>
                    <a:pt x="331" y="45"/>
                  </a:lnTo>
                  <a:lnTo>
                    <a:pt x="347" y="47"/>
                  </a:lnTo>
                  <a:lnTo>
                    <a:pt x="354" y="79"/>
                  </a:lnTo>
                  <a:lnTo>
                    <a:pt x="355" y="100"/>
                  </a:lnTo>
                  <a:lnTo>
                    <a:pt x="351" y="128"/>
                  </a:lnTo>
                  <a:lnTo>
                    <a:pt x="351" y="136"/>
                  </a:lnTo>
                  <a:lnTo>
                    <a:pt x="342" y="163"/>
                  </a:lnTo>
                  <a:lnTo>
                    <a:pt x="333" y="174"/>
                  </a:lnTo>
                  <a:lnTo>
                    <a:pt x="326" y="177"/>
                  </a:lnTo>
                  <a:lnTo>
                    <a:pt x="322" y="187"/>
                  </a:lnTo>
                  <a:lnTo>
                    <a:pt x="311" y="198"/>
                  </a:lnTo>
                  <a:lnTo>
                    <a:pt x="307" y="217"/>
                  </a:lnTo>
                  <a:lnTo>
                    <a:pt x="301" y="231"/>
                  </a:lnTo>
                  <a:lnTo>
                    <a:pt x="305" y="247"/>
                  </a:lnTo>
                  <a:lnTo>
                    <a:pt x="304" y="256"/>
                  </a:lnTo>
                  <a:lnTo>
                    <a:pt x="294" y="273"/>
                  </a:lnTo>
                  <a:lnTo>
                    <a:pt x="299" y="278"/>
                  </a:lnTo>
                  <a:lnTo>
                    <a:pt x="312" y="264"/>
                  </a:lnTo>
                  <a:lnTo>
                    <a:pt x="323" y="258"/>
                  </a:lnTo>
                  <a:lnTo>
                    <a:pt x="342" y="257"/>
                  </a:lnTo>
                  <a:lnTo>
                    <a:pt x="361" y="256"/>
                  </a:lnTo>
                  <a:lnTo>
                    <a:pt x="361" y="267"/>
                  </a:lnTo>
                  <a:lnTo>
                    <a:pt x="366" y="281"/>
                  </a:lnTo>
                  <a:lnTo>
                    <a:pt x="367" y="301"/>
                  </a:lnTo>
                  <a:lnTo>
                    <a:pt x="381" y="311"/>
                  </a:lnTo>
                  <a:lnTo>
                    <a:pt x="397" y="319"/>
                  </a:lnTo>
                  <a:lnTo>
                    <a:pt x="391" y="346"/>
                  </a:lnTo>
                  <a:lnTo>
                    <a:pt x="387" y="366"/>
                  </a:lnTo>
                  <a:lnTo>
                    <a:pt x="402" y="369"/>
                  </a:lnTo>
                  <a:lnTo>
                    <a:pt x="420" y="375"/>
                  </a:lnTo>
                  <a:lnTo>
                    <a:pt x="423" y="387"/>
                  </a:lnTo>
                  <a:lnTo>
                    <a:pt x="441" y="404"/>
                  </a:lnTo>
                  <a:lnTo>
                    <a:pt x="461" y="402"/>
                  </a:lnTo>
                  <a:lnTo>
                    <a:pt x="476" y="389"/>
                  </a:lnTo>
                  <a:lnTo>
                    <a:pt x="488" y="391"/>
                  </a:lnTo>
                  <a:lnTo>
                    <a:pt x="489" y="397"/>
                  </a:lnTo>
                  <a:lnTo>
                    <a:pt x="488" y="402"/>
                  </a:lnTo>
                  <a:lnTo>
                    <a:pt x="483" y="409"/>
                  </a:lnTo>
                  <a:lnTo>
                    <a:pt x="456" y="427"/>
                  </a:lnTo>
                  <a:lnTo>
                    <a:pt x="456" y="432"/>
                  </a:lnTo>
                  <a:lnTo>
                    <a:pt x="458" y="440"/>
                  </a:lnTo>
                  <a:lnTo>
                    <a:pt x="452" y="441"/>
                  </a:lnTo>
                  <a:lnTo>
                    <a:pt x="445" y="443"/>
                  </a:lnTo>
                  <a:lnTo>
                    <a:pt x="440" y="447"/>
                  </a:lnTo>
                  <a:lnTo>
                    <a:pt x="439" y="453"/>
                  </a:lnTo>
                  <a:lnTo>
                    <a:pt x="433" y="456"/>
                  </a:lnTo>
                  <a:lnTo>
                    <a:pt x="426" y="464"/>
                  </a:lnTo>
                  <a:lnTo>
                    <a:pt x="420" y="477"/>
                  </a:lnTo>
                  <a:lnTo>
                    <a:pt x="407" y="480"/>
                  </a:lnTo>
                  <a:lnTo>
                    <a:pt x="398" y="485"/>
                  </a:lnTo>
                  <a:lnTo>
                    <a:pt x="383" y="496"/>
                  </a:lnTo>
                  <a:lnTo>
                    <a:pt x="372" y="502"/>
                  </a:lnTo>
                  <a:lnTo>
                    <a:pt x="361" y="513"/>
                  </a:lnTo>
                  <a:lnTo>
                    <a:pt x="350" y="517"/>
                  </a:lnTo>
                  <a:lnTo>
                    <a:pt x="332" y="518"/>
                  </a:lnTo>
                  <a:lnTo>
                    <a:pt x="318" y="520"/>
                  </a:lnTo>
                  <a:lnTo>
                    <a:pt x="304" y="559"/>
                  </a:lnTo>
                  <a:lnTo>
                    <a:pt x="302" y="571"/>
                  </a:lnTo>
                  <a:lnTo>
                    <a:pt x="304" y="581"/>
                  </a:lnTo>
                  <a:lnTo>
                    <a:pt x="295" y="588"/>
                  </a:lnTo>
                  <a:lnTo>
                    <a:pt x="296" y="595"/>
                  </a:lnTo>
                  <a:lnTo>
                    <a:pt x="302" y="612"/>
                  </a:lnTo>
                  <a:lnTo>
                    <a:pt x="312" y="635"/>
                  </a:lnTo>
                  <a:lnTo>
                    <a:pt x="335" y="652"/>
                  </a:lnTo>
                  <a:lnTo>
                    <a:pt x="343" y="662"/>
                  </a:lnTo>
                  <a:lnTo>
                    <a:pt x="345" y="678"/>
                  </a:lnTo>
                  <a:lnTo>
                    <a:pt x="344" y="693"/>
                  </a:lnTo>
                  <a:lnTo>
                    <a:pt x="347" y="705"/>
                  </a:lnTo>
                  <a:lnTo>
                    <a:pt x="356" y="706"/>
                  </a:lnTo>
                  <a:lnTo>
                    <a:pt x="360" y="716"/>
                  </a:lnTo>
                  <a:lnTo>
                    <a:pt x="354" y="722"/>
                  </a:lnTo>
                  <a:lnTo>
                    <a:pt x="348" y="736"/>
                  </a:lnTo>
                  <a:lnTo>
                    <a:pt x="345" y="744"/>
                  </a:lnTo>
                  <a:lnTo>
                    <a:pt x="345" y="757"/>
                  </a:lnTo>
                  <a:lnTo>
                    <a:pt x="342" y="760"/>
                  </a:lnTo>
                  <a:lnTo>
                    <a:pt x="333" y="768"/>
                  </a:lnTo>
                  <a:lnTo>
                    <a:pt x="329" y="776"/>
                  </a:lnTo>
                  <a:lnTo>
                    <a:pt x="328" y="790"/>
                  </a:lnTo>
                  <a:lnTo>
                    <a:pt x="334" y="807"/>
                  </a:lnTo>
                  <a:lnTo>
                    <a:pt x="353" y="819"/>
                  </a:lnTo>
                  <a:lnTo>
                    <a:pt x="371" y="839"/>
                  </a:lnTo>
                  <a:lnTo>
                    <a:pt x="374" y="845"/>
                  </a:lnTo>
                  <a:lnTo>
                    <a:pt x="376" y="854"/>
                  </a:lnTo>
                  <a:lnTo>
                    <a:pt x="377" y="887"/>
                  </a:lnTo>
                  <a:lnTo>
                    <a:pt x="383" y="905"/>
                  </a:lnTo>
                  <a:lnTo>
                    <a:pt x="386" y="907"/>
                  </a:lnTo>
                  <a:lnTo>
                    <a:pt x="391" y="922"/>
                  </a:lnTo>
                  <a:lnTo>
                    <a:pt x="406" y="956"/>
                  </a:lnTo>
                  <a:lnTo>
                    <a:pt x="404" y="963"/>
                  </a:lnTo>
                  <a:lnTo>
                    <a:pt x="386" y="993"/>
                  </a:lnTo>
                  <a:lnTo>
                    <a:pt x="375" y="1000"/>
                  </a:lnTo>
                  <a:lnTo>
                    <a:pt x="367" y="1012"/>
                  </a:lnTo>
                  <a:lnTo>
                    <a:pt x="365" y="1027"/>
                  </a:lnTo>
                  <a:lnTo>
                    <a:pt x="360" y="1039"/>
                  </a:lnTo>
                  <a:lnTo>
                    <a:pt x="355" y="1047"/>
                  </a:lnTo>
                  <a:lnTo>
                    <a:pt x="354" y="1050"/>
                  </a:lnTo>
                  <a:lnTo>
                    <a:pt x="344" y="1043"/>
                  </a:lnTo>
                  <a:lnTo>
                    <a:pt x="345" y="1031"/>
                  </a:lnTo>
                  <a:lnTo>
                    <a:pt x="349" y="1017"/>
                  </a:lnTo>
                  <a:lnTo>
                    <a:pt x="359" y="993"/>
                  </a:lnTo>
                  <a:lnTo>
                    <a:pt x="359" y="981"/>
                  </a:lnTo>
                  <a:lnTo>
                    <a:pt x="361" y="964"/>
                  </a:lnTo>
                  <a:lnTo>
                    <a:pt x="351" y="958"/>
                  </a:lnTo>
                  <a:lnTo>
                    <a:pt x="344" y="953"/>
                  </a:lnTo>
                  <a:lnTo>
                    <a:pt x="345" y="946"/>
                  </a:lnTo>
                  <a:lnTo>
                    <a:pt x="354" y="947"/>
                  </a:lnTo>
                  <a:lnTo>
                    <a:pt x="351" y="937"/>
                  </a:lnTo>
                  <a:lnTo>
                    <a:pt x="354" y="924"/>
                  </a:lnTo>
                  <a:lnTo>
                    <a:pt x="349" y="897"/>
                  </a:lnTo>
                  <a:lnTo>
                    <a:pt x="338" y="870"/>
                  </a:lnTo>
                  <a:lnTo>
                    <a:pt x="333" y="851"/>
                  </a:lnTo>
                  <a:lnTo>
                    <a:pt x="329" y="855"/>
                  </a:lnTo>
                  <a:lnTo>
                    <a:pt x="327" y="860"/>
                  </a:lnTo>
                  <a:lnTo>
                    <a:pt x="322" y="844"/>
                  </a:lnTo>
                  <a:lnTo>
                    <a:pt x="317" y="821"/>
                  </a:lnTo>
                  <a:lnTo>
                    <a:pt x="311" y="805"/>
                  </a:lnTo>
                  <a:lnTo>
                    <a:pt x="306" y="784"/>
                  </a:lnTo>
                  <a:lnTo>
                    <a:pt x="301" y="759"/>
                  </a:lnTo>
                  <a:lnTo>
                    <a:pt x="297" y="721"/>
                  </a:lnTo>
                  <a:lnTo>
                    <a:pt x="299" y="695"/>
                  </a:lnTo>
                  <a:lnTo>
                    <a:pt x="295" y="695"/>
                  </a:lnTo>
                  <a:lnTo>
                    <a:pt x="291" y="694"/>
                  </a:lnTo>
                  <a:lnTo>
                    <a:pt x="279" y="688"/>
                  </a:lnTo>
                  <a:lnTo>
                    <a:pt x="269" y="679"/>
                  </a:lnTo>
                  <a:lnTo>
                    <a:pt x="262" y="671"/>
                  </a:lnTo>
                  <a:lnTo>
                    <a:pt x="254" y="673"/>
                  </a:lnTo>
                  <a:lnTo>
                    <a:pt x="251" y="653"/>
                  </a:lnTo>
                  <a:lnTo>
                    <a:pt x="246" y="642"/>
                  </a:lnTo>
                  <a:lnTo>
                    <a:pt x="246" y="662"/>
                  </a:lnTo>
                  <a:lnTo>
                    <a:pt x="241" y="685"/>
                  </a:lnTo>
                  <a:lnTo>
                    <a:pt x="226" y="693"/>
                  </a:lnTo>
                  <a:lnTo>
                    <a:pt x="211" y="700"/>
                  </a:lnTo>
                  <a:lnTo>
                    <a:pt x="200" y="710"/>
                  </a:lnTo>
                  <a:lnTo>
                    <a:pt x="189" y="717"/>
                  </a:lnTo>
                  <a:lnTo>
                    <a:pt x="179" y="726"/>
                  </a:lnTo>
                  <a:lnTo>
                    <a:pt x="170" y="738"/>
                  </a:lnTo>
                  <a:lnTo>
                    <a:pt x="165" y="733"/>
                  </a:lnTo>
                  <a:lnTo>
                    <a:pt x="159" y="735"/>
                  </a:lnTo>
                  <a:lnTo>
                    <a:pt x="154" y="728"/>
                  </a:lnTo>
                  <a:lnTo>
                    <a:pt x="146" y="738"/>
                  </a:lnTo>
                  <a:lnTo>
                    <a:pt x="136" y="733"/>
                  </a:lnTo>
                  <a:lnTo>
                    <a:pt x="127" y="730"/>
                  </a:lnTo>
                  <a:lnTo>
                    <a:pt x="122" y="726"/>
                  </a:lnTo>
                  <a:lnTo>
                    <a:pt x="125" y="717"/>
                  </a:lnTo>
                  <a:lnTo>
                    <a:pt x="116" y="725"/>
                  </a:lnTo>
                  <a:lnTo>
                    <a:pt x="109" y="721"/>
                  </a:lnTo>
                  <a:lnTo>
                    <a:pt x="112" y="70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38" name="Freeform 95">
              <a:extLst>
                <a:ext uri="{FF2B5EF4-FFF2-40B4-BE49-F238E27FC236}">
                  <a16:creationId xmlns="" xmlns:a16="http://schemas.microsoft.com/office/drawing/2014/main" id="{26FC25F0-AD39-4BAF-8F8F-0D1FE9A5CCA0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681369" y="3977481"/>
              <a:ext cx="92228" cy="82069"/>
            </a:xfrm>
            <a:custGeom>
              <a:avLst/>
              <a:gdLst/>
              <a:ahLst/>
              <a:cxnLst>
                <a:cxn ang="0">
                  <a:pos x="115" y="236"/>
                </a:cxn>
                <a:cxn ang="0">
                  <a:pos x="106" y="230"/>
                </a:cxn>
                <a:cxn ang="0">
                  <a:pos x="82" y="232"/>
                </a:cxn>
                <a:cxn ang="0">
                  <a:pos x="72" y="221"/>
                </a:cxn>
                <a:cxn ang="0">
                  <a:pos x="75" y="204"/>
                </a:cxn>
                <a:cxn ang="0">
                  <a:pos x="64" y="203"/>
                </a:cxn>
                <a:cxn ang="0">
                  <a:pos x="50" y="214"/>
                </a:cxn>
                <a:cxn ang="0">
                  <a:pos x="41" y="186"/>
                </a:cxn>
                <a:cxn ang="0">
                  <a:pos x="45" y="184"/>
                </a:cxn>
                <a:cxn ang="0">
                  <a:pos x="36" y="172"/>
                </a:cxn>
                <a:cxn ang="0">
                  <a:pos x="37" y="157"/>
                </a:cxn>
                <a:cxn ang="0">
                  <a:pos x="25" y="129"/>
                </a:cxn>
                <a:cxn ang="0">
                  <a:pos x="3" y="96"/>
                </a:cxn>
                <a:cxn ang="0">
                  <a:pos x="3" y="67"/>
                </a:cxn>
                <a:cxn ang="0">
                  <a:pos x="15" y="52"/>
                </a:cxn>
                <a:cxn ang="0">
                  <a:pos x="37" y="28"/>
                </a:cxn>
                <a:cxn ang="0">
                  <a:pos x="52" y="19"/>
                </a:cxn>
                <a:cxn ang="0">
                  <a:pos x="95" y="24"/>
                </a:cxn>
                <a:cxn ang="0">
                  <a:pos x="141" y="20"/>
                </a:cxn>
                <a:cxn ang="0">
                  <a:pos x="161" y="25"/>
                </a:cxn>
                <a:cxn ang="0">
                  <a:pos x="187" y="37"/>
                </a:cxn>
                <a:cxn ang="0">
                  <a:pos x="207" y="38"/>
                </a:cxn>
                <a:cxn ang="0">
                  <a:pos x="223" y="15"/>
                </a:cxn>
                <a:cxn ang="0">
                  <a:pos x="242" y="11"/>
                </a:cxn>
                <a:cxn ang="0">
                  <a:pos x="258" y="20"/>
                </a:cxn>
                <a:cxn ang="0">
                  <a:pos x="279" y="6"/>
                </a:cxn>
                <a:cxn ang="0">
                  <a:pos x="281" y="37"/>
                </a:cxn>
                <a:cxn ang="0">
                  <a:pos x="290" y="68"/>
                </a:cxn>
                <a:cxn ang="0">
                  <a:pos x="287" y="129"/>
                </a:cxn>
                <a:cxn ang="0">
                  <a:pos x="272" y="135"/>
                </a:cxn>
                <a:cxn ang="0">
                  <a:pos x="255" y="148"/>
                </a:cxn>
                <a:cxn ang="0">
                  <a:pos x="229" y="156"/>
                </a:cxn>
                <a:cxn ang="0">
                  <a:pos x="209" y="167"/>
                </a:cxn>
                <a:cxn ang="0">
                  <a:pos x="197" y="184"/>
                </a:cxn>
                <a:cxn ang="0">
                  <a:pos x="199" y="202"/>
                </a:cxn>
                <a:cxn ang="0">
                  <a:pos x="185" y="207"/>
                </a:cxn>
                <a:cxn ang="0">
                  <a:pos x="164" y="218"/>
                </a:cxn>
                <a:cxn ang="0">
                  <a:pos x="149" y="215"/>
                </a:cxn>
                <a:cxn ang="0">
                  <a:pos x="143" y="230"/>
                </a:cxn>
                <a:cxn ang="0">
                  <a:pos x="125" y="236"/>
                </a:cxn>
              </a:cxnLst>
              <a:rect l="0" t="0" r="r" b="b"/>
              <a:pathLst>
                <a:path w="290" h="237">
                  <a:moveTo>
                    <a:pt x="120" y="237"/>
                  </a:moveTo>
                  <a:lnTo>
                    <a:pt x="115" y="236"/>
                  </a:lnTo>
                  <a:lnTo>
                    <a:pt x="112" y="234"/>
                  </a:lnTo>
                  <a:lnTo>
                    <a:pt x="106" y="230"/>
                  </a:lnTo>
                  <a:lnTo>
                    <a:pt x="89" y="229"/>
                  </a:lnTo>
                  <a:lnTo>
                    <a:pt x="82" y="232"/>
                  </a:lnTo>
                  <a:lnTo>
                    <a:pt x="72" y="232"/>
                  </a:lnTo>
                  <a:lnTo>
                    <a:pt x="72" y="221"/>
                  </a:lnTo>
                  <a:lnTo>
                    <a:pt x="77" y="214"/>
                  </a:lnTo>
                  <a:lnTo>
                    <a:pt x="75" y="204"/>
                  </a:lnTo>
                  <a:lnTo>
                    <a:pt x="69" y="202"/>
                  </a:lnTo>
                  <a:lnTo>
                    <a:pt x="64" y="203"/>
                  </a:lnTo>
                  <a:lnTo>
                    <a:pt x="59" y="211"/>
                  </a:lnTo>
                  <a:lnTo>
                    <a:pt x="50" y="214"/>
                  </a:lnTo>
                  <a:lnTo>
                    <a:pt x="41" y="188"/>
                  </a:lnTo>
                  <a:lnTo>
                    <a:pt x="41" y="186"/>
                  </a:lnTo>
                  <a:lnTo>
                    <a:pt x="45" y="189"/>
                  </a:lnTo>
                  <a:lnTo>
                    <a:pt x="45" y="184"/>
                  </a:lnTo>
                  <a:lnTo>
                    <a:pt x="36" y="173"/>
                  </a:lnTo>
                  <a:lnTo>
                    <a:pt x="36" y="172"/>
                  </a:lnTo>
                  <a:lnTo>
                    <a:pt x="37" y="166"/>
                  </a:lnTo>
                  <a:lnTo>
                    <a:pt x="37" y="157"/>
                  </a:lnTo>
                  <a:lnTo>
                    <a:pt x="31" y="143"/>
                  </a:lnTo>
                  <a:lnTo>
                    <a:pt x="25" y="129"/>
                  </a:lnTo>
                  <a:lnTo>
                    <a:pt x="10" y="118"/>
                  </a:lnTo>
                  <a:lnTo>
                    <a:pt x="3" y="96"/>
                  </a:lnTo>
                  <a:lnTo>
                    <a:pt x="0" y="85"/>
                  </a:lnTo>
                  <a:lnTo>
                    <a:pt x="3" y="67"/>
                  </a:lnTo>
                  <a:lnTo>
                    <a:pt x="10" y="63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7" y="28"/>
                  </a:lnTo>
                  <a:lnTo>
                    <a:pt x="43" y="22"/>
                  </a:lnTo>
                  <a:lnTo>
                    <a:pt x="52" y="19"/>
                  </a:lnTo>
                  <a:lnTo>
                    <a:pt x="79" y="21"/>
                  </a:lnTo>
                  <a:lnTo>
                    <a:pt x="95" y="24"/>
                  </a:lnTo>
                  <a:lnTo>
                    <a:pt x="113" y="21"/>
                  </a:lnTo>
                  <a:lnTo>
                    <a:pt x="141" y="20"/>
                  </a:lnTo>
                  <a:lnTo>
                    <a:pt x="150" y="30"/>
                  </a:lnTo>
                  <a:lnTo>
                    <a:pt x="161" y="25"/>
                  </a:lnTo>
                  <a:lnTo>
                    <a:pt x="169" y="33"/>
                  </a:lnTo>
                  <a:lnTo>
                    <a:pt x="187" y="37"/>
                  </a:lnTo>
                  <a:lnTo>
                    <a:pt x="198" y="41"/>
                  </a:lnTo>
                  <a:lnTo>
                    <a:pt x="207" y="38"/>
                  </a:lnTo>
                  <a:lnTo>
                    <a:pt x="207" y="24"/>
                  </a:lnTo>
                  <a:lnTo>
                    <a:pt x="223" y="15"/>
                  </a:lnTo>
                  <a:lnTo>
                    <a:pt x="234" y="11"/>
                  </a:lnTo>
                  <a:lnTo>
                    <a:pt x="242" y="11"/>
                  </a:lnTo>
                  <a:lnTo>
                    <a:pt x="251" y="20"/>
                  </a:lnTo>
                  <a:lnTo>
                    <a:pt x="258" y="20"/>
                  </a:lnTo>
                  <a:lnTo>
                    <a:pt x="268" y="15"/>
                  </a:lnTo>
                  <a:lnTo>
                    <a:pt x="279" y="6"/>
                  </a:lnTo>
                  <a:lnTo>
                    <a:pt x="283" y="0"/>
                  </a:lnTo>
                  <a:lnTo>
                    <a:pt x="281" y="37"/>
                  </a:lnTo>
                  <a:lnTo>
                    <a:pt x="283" y="53"/>
                  </a:lnTo>
                  <a:lnTo>
                    <a:pt x="290" y="68"/>
                  </a:lnTo>
                  <a:lnTo>
                    <a:pt x="289" y="117"/>
                  </a:lnTo>
                  <a:lnTo>
                    <a:pt x="287" y="129"/>
                  </a:lnTo>
                  <a:lnTo>
                    <a:pt x="281" y="138"/>
                  </a:lnTo>
                  <a:lnTo>
                    <a:pt x="272" y="135"/>
                  </a:lnTo>
                  <a:lnTo>
                    <a:pt x="262" y="144"/>
                  </a:lnTo>
                  <a:lnTo>
                    <a:pt x="255" y="148"/>
                  </a:lnTo>
                  <a:lnTo>
                    <a:pt x="247" y="148"/>
                  </a:lnTo>
                  <a:lnTo>
                    <a:pt x="229" y="156"/>
                  </a:lnTo>
                  <a:lnTo>
                    <a:pt x="228" y="166"/>
                  </a:lnTo>
                  <a:lnTo>
                    <a:pt x="209" y="167"/>
                  </a:lnTo>
                  <a:lnTo>
                    <a:pt x="199" y="171"/>
                  </a:lnTo>
                  <a:lnTo>
                    <a:pt x="197" y="184"/>
                  </a:lnTo>
                  <a:lnTo>
                    <a:pt x="198" y="193"/>
                  </a:lnTo>
                  <a:lnTo>
                    <a:pt x="199" y="202"/>
                  </a:lnTo>
                  <a:lnTo>
                    <a:pt x="193" y="204"/>
                  </a:lnTo>
                  <a:lnTo>
                    <a:pt x="185" y="207"/>
                  </a:lnTo>
                  <a:lnTo>
                    <a:pt x="174" y="214"/>
                  </a:lnTo>
                  <a:lnTo>
                    <a:pt x="164" y="218"/>
                  </a:lnTo>
                  <a:lnTo>
                    <a:pt x="156" y="215"/>
                  </a:lnTo>
                  <a:lnTo>
                    <a:pt x="149" y="215"/>
                  </a:lnTo>
                  <a:lnTo>
                    <a:pt x="148" y="225"/>
                  </a:lnTo>
                  <a:lnTo>
                    <a:pt x="143" y="230"/>
                  </a:lnTo>
                  <a:lnTo>
                    <a:pt x="136" y="234"/>
                  </a:lnTo>
                  <a:lnTo>
                    <a:pt x="125" y="236"/>
                  </a:lnTo>
                  <a:lnTo>
                    <a:pt x="120" y="23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39" name="Freeform 96">
              <a:extLst>
                <a:ext uri="{FF2B5EF4-FFF2-40B4-BE49-F238E27FC236}">
                  <a16:creationId xmlns="" xmlns:a16="http://schemas.microsoft.com/office/drawing/2014/main" id="{FD5F3366-BFEC-45EC-8A9D-88B49F253FF0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644797" y="3820329"/>
              <a:ext cx="125622" cy="171121"/>
            </a:xfrm>
            <a:custGeom>
              <a:avLst/>
              <a:gdLst/>
              <a:ahLst/>
              <a:cxnLst>
                <a:cxn ang="0">
                  <a:pos x="135" y="39"/>
                </a:cxn>
                <a:cxn ang="0">
                  <a:pos x="147" y="71"/>
                </a:cxn>
                <a:cxn ang="0">
                  <a:pos x="183" y="98"/>
                </a:cxn>
                <a:cxn ang="0">
                  <a:pos x="228" y="105"/>
                </a:cxn>
                <a:cxn ang="0">
                  <a:pos x="243" y="127"/>
                </a:cxn>
                <a:cxn ang="0">
                  <a:pos x="252" y="151"/>
                </a:cxn>
                <a:cxn ang="0">
                  <a:pos x="220" y="164"/>
                </a:cxn>
                <a:cxn ang="0">
                  <a:pos x="205" y="181"/>
                </a:cxn>
                <a:cxn ang="0">
                  <a:pos x="221" y="196"/>
                </a:cxn>
                <a:cxn ang="0">
                  <a:pos x="271" y="239"/>
                </a:cxn>
                <a:cxn ang="0">
                  <a:pos x="314" y="290"/>
                </a:cxn>
                <a:cxn ang="0">
                  <a:pos x="342" y="317"/>
                </a:cxn>
                <a:cxn ang="0">
                  <a:pos x="345" y="331"/>
                </a:cxn>
                <a:cxn ang="0">
                  <a:pos x="371" y="355"/>
                </a:cxn>
                <a:cxn ang="0">
                  <a:pos x="397" y="409"/>
                </a:cxn>
                <a:cxn ang="0">
                  <a:pos x="394" y="455"/>
                </a:cxn>
                <a:cxn ang="0">
                  <a:pos x="366" y="469"/>
                </a:cxn>
                <a:cxn ang="0">
                  <a:pos x="338" y="464"/>
                </a:cxn>
                <a:cxn ang="0">
                  <a:pos x="313" y="490"/>
                </a:cxn>
                <a:cxn ang="0">
                  <a:pos x="276" y="474"/>
                </a:cxn>
                <a:cxn ang="0">
                  <a:pos x="287" y="459"/>
                </a:cxn>
                <a:cxn ang="0">
                  <a:pos x="290" y="398"/>
                </a:cxn>
                <a:cxn ang="0">
                  <a:pos x="276" y="380"/>
                </a:cxn>
                <a:cxn ang="0">
                  <a:pos x="257" y="367"/>
                </a:cxn>
                <a:cxn ang="0">
                  <a:pos x="247" y="321"/>
                </a:cxn>
                <a:cxn ang="0">
                  <a:pos x="237" y="286"/>
                </a:cxn>
                <a:cxn ang="0">
                  <a:pos x="220" y="270"/>
                </a:cxn>
                <a:cxn ang="0">
                  <a:pos x="195" y="240"/>
                </a:cxn>
                <a:cxn ang="0">
                  <a:pos x="161" y="243"/>
                </a:cxn>
                <a:cxn ang="0">
                  <a:pos x="145" y="261"/>
                </a:cxn>
                <a:cxn ang="0">
                  <a:pos x="115" y="261"/>
                </a:cxn>
                <a:cxn ang="0">
                  <a:pos x="93" y="251"/>
                </a:cxn>
                <a:cxn ang="0">
                  <a:pos x="55" y="274"/>
                </a:cxn>
                <a:cxn ang="0">
                  <a:pos x="44" y="282"/>
                </a:cxn>
                <a:cxn ang="0">
                  <a:pos x="48" y="231"/>
                </a:cxn>
                <a:cxn ang="0">
                  <a:pos x="54" y="202"/>
                </a:cxn>
                <a:cxn ang="0">
                  <a:pos x="50" y="165"/>
                </a:cxn>
                <a:cxn ang="0">
                  <a:pos x="21" y="163"/>
                </a:cxn>
                <a:cxn ang="0">
                  <a:pos x="12" y="121"/>
                </a:cxn>
                <a:cxn ang="0">
                  <a:pos x="0" y="113"/>
                </a:cxn>
                <a:cxn ang="0">
                  <a:pos x="5" y="99"/>
                </a:cxn>
                <a:cxn ang="0">
                  <a:pos x="23" y="92"/>
                </a:cxn>
                <a:cxn ang="0">
                  <a:pos x="48" y="61"/>
                </a:cxn>
                <a:cxn ang="0">
                  <a:pos x="59" y="76"/>
                </a:cxn>
                <a:cxn ang="0">
                  <a:pos x="85" y="52"/>
                </a:cxn>
                <a:cxn ang="0">
                  <a:pos x="77" y="7"/>
                </a:cxn>
                <a:cxn ang="0">
                  <a:pos x="106" y="3"/>
                </a:cxn>
              </a:cxnLst>
              <a:rect l="0" t="0" r="r" b="b"/>
              <a:pathLst>
                <a:path w="398" h="490">
                  <a:moveTo>
                    <a:pt x="106" y="3"/>
                  </a:moveTo>
                  <a:lnTo>
                    <a:pt x="118" y="19"/>
                  </a:lnTo>
                  <a:lnTo>
                    <a:pt x="135" y="39"/>
                  </a:lnTo>
                  <a:lnTo>
                    <a:pt x="145" y="49"/>
                  </a:lnTo>
                  <a:lnTo>
                    <a:pt x="150" y="59"/>
                  </a:lnTo>
                  <a:lnTo>
                    <a:pt x="147" y="71"/>
                  </a:lnTo>
                  <a:lnTo>
                    <a:pt x="149" y="79"/>
                  </a:lnTo>
                  <a:lnTo>
                    <a:pt x="163" y="94"/>
                  </a:lnTo>
                  <a:lnTo>
                    <a:pt x="183" y="98"/>
                  </a:lnTo>
                  <a:lnTo>
                    <a:pt x="203" y="93"/>
                  </a:lnTo>
                  <a:lnTo>
                    <a:pt x="219" y="94"/>
                  </a:lnTo>
                  <a:lnTo>
                    <a:pt x="228" y="105"/>
                  </a:lnTo>
                  <a:lnTo>
                    <a:pt x="233" y="114"/>
                  </a:lnTo>
                  <a:lnTo>
                    <a:pt x="235" y="121"/>
                  </a:lnTo>
                  <a:lnTo>
                    <a:pt x="243" y="127"/>
                  </a:lnTo>
                  <a:lnTo>
                    <a:pt x="247" y="136"/>
                  </a:lnTo>
                  <a:lnTo>
                    <a:pt x="253" y="142"/>
                  </a:lnTo>
                  <a:lnTo>
                    <a:pt x="252" y="151"/>
                  </a:lnTo>
                  <a:lnTo>
                    <a:pt x="236" y="167"/>
                  </a:lnTo>
                  <a:lnTo>
                    <a:pt x="231" y="167"/>
                  </a:lnTo>
                  <a:lnTo>
                    <a:pt x="220" y="164"/>
                  </a:lnTo>
                  <a:lnTo>
                    <a:pt x="213" y="167"/>
                  </a:lnTo>
                  <a:lnTo>
                    <a:pt x="209" y="172"/>
                  </a:lnTo>
                  <a:lnTo>
                    <a:pt x="205" y="181"/>
                  </a:lnTo>
                  <a:lnTo>
                    <a:pt x="206" y="188"/>
                  </a:lnTo>
                  <a:lnTo>
                    <a:pt x="213" y="190"/>
                  </a:lnTo>
                  <a:lnTo>
                    <a:pt x="221" y="196"/>
                  </a:lnTo>
                  <a:lnTo>
                    <a:pt x="240" y="206"/>
                  </a:lnTo>
                  <a:lnTo>
                    <a:pt x="267" y="226"/>
                  </a:lnTo>
                  <a:lnTo>
                    <a:pt x="271" y="239"/>
                  </a:lnTo>
                  <a:lnTo>
                    <a:pt x="294" y="260"/>
                  </a:lnTo>
                  <a:lnTo>
                    <a:pt x="297" y="270"/>
                  </a:lnTo>
                  <a:lnTo>
                    <a:pt x="314" y="290"/>
                  </a:lnTo>
                  <a:lnTo>
                    <a:pt x="319" y="291"/>
                  </a:lnTo>
                  <a:lnTo>
                    <a:pt x="337" y="303"/>
                  </a:lnTo>
                  <a:lnTo>
                    <a:pt x="342" y="317"/>
                  </a:lnTo>
                  <a:lnTo>
                    <a:pt x="345" y="329"/>
                  </a:lnTo>
                  <a:lnTo>
                    <a:pt x="344" y="330"/>
                  </a:lnTo>
                  <a:lnTo>
                    <a:pt x="345" y="331"/>
                  </a:lnTo>
                  <a:lnTo>
                    <a:pt x="349" y="345"/>
                  </a:lnTo>
                  <a:lnTo>
                    <a:pt x="357" y="345"/>
                  </a:lnTo>
                  <a:lnTo>
                    <a:pt x="371" y="355"/>
                  </a:lnTo>
                  <a:lnTo>
                    <a:pt x="380" y="363"/>
                  </a:lnTo>
                  <a:lnTo>
                    <a:pt x="384" y="380"/>
                  </a:lnTo>
                  <a:lnTo>
                    <a:pt x="397" y="409"/>
                  </a:lnTo>
                  <a:lnTo>
                    <a:pt x="398" y="416"/>
                  </a:lnTo>
                  <a:lnTo>
                    <a:pt x="398" y="449"/>
                  </a:lnTo>
                  <a:lnTo>
                    <a:pt x="394" y="455"/>
                  </a:lnTo>
                  <a:lnTo>
                    <a:pt x="383" y="464"/>
                  </a:lnTo>
                  <a:lnTo>
                    <a:pt x="373" y="469"/>
                  </a:lnTo>
                  <a:lnTo>
                    <a:pt x="366" y="469"/>
                  </a:lnTo>
                  <a:lnTo>
                    <a:pt x="357" y="460"/>
                  </a:lnTo>
                  <a:lnTo>
                    <a:pt x="349" y="460"/>
                  </a:lnTo>
                  <a:lnTo>
                    <a:pt x="338" y="464"/>
                  </a:lnTo>
                  <a:lnTo>
                    <a:pt x="322" y="473"/>
                  </a:lnTo>
                  <a:lnTo>
                    <a:pt x="322" y="487"/>
                  </a:lnTo>
                  <a:lnTo>
                    <a:pt x="313" y="490"/>
                  </a:lnTo>
                  <a:lnTo>
                    <a:pt x="302" y="486"/>
                  </a:lnTo>
                  <a:lnTo>
                    <a:pt x="284" y="482"/>
                  </a:lnTo>
                  <a:lnTo>
                    <a:pt x="276" y="474"/>
                  </a:lnTo>
                  <a:lnTo>
                    <a:pt x="276" y="470"/>
                  </a:lnTo>
                  <a:lnTo>
                    <a:pt x="280" y="470"/>
                  </a:lnTo>
                  <a:lnTo>
                    <a:pt x="287" y="459"/>
                  </a:lnTo>
                  <a:lnTo>
                    <a:pt x="287" y="417"/>
                  </a:lnTo>
                  <a:lnTo>
                    <a:pt x="291" y="407"/>
                  </a:lnTo>
                  <a:lnTo>
                    <a:pt x="290" y="398"/>
                  </a:lnTo>
                  <a:lnTo>
                    <a:pt x="289" y="391"/>
                  </a:lnTo>
                  <a:lnTo>
                    <a:pt x="284" y="385"/>
                  </a:lnTo>
                  <a:lnTo>
                    <a:pt x="276" y="380"/>
                  </a:lnTo>
                  <a:lnTo>
                    <a:pt x="274" y="373"/>
                  </a:lnTo>
                  <a:lnTo>
                    <a:pt x="264" y="372"/>
                  </a:lnTo>
                  <a:lnTo>
                    <a:pt x="257" y="367"/>
                  </a:lnTo>
                  <a:lnTo>
                    <a:pt x="249" y="357"/>
                  </a:lnTo>
                  <a:lnTo>
                    <a:pt x="246" y="346"/>
                  </a:lnTo>
                  <a:lnTo>
                    <a:pt x="247" y="321"/>
                  </a:lnTo>
                  <a:lnTo>
                    <a:pt x="246" y="308"/>
                  </a:lnTo>
                  <a:lnTo>
                    <a:pt x="242" y="296"/>
                  </a:lnTo>
                  <a:lnTo>
                    <a:pt x="237" y="286"/>
                  </a:lnTo>
                  <a:lnTo>
                    <a:pt x="230" y="281"/>
                  </a:lnTo>
                  <a:lnTo>
                    <a:pt x="228" y="274"/>
                  </a:lnTo>
                  <a:lnTo>
                    <a:pt x="220" y="270"/>
                  </a:lnTo>
                  <a:lnTo>
                    <a:pt x="213" y="263"/>
                  </a:lnTo>
                  <a:lnTo>
                    <a:pt x="208" y="255"/>
                  </a:lnTo>
                  <a:lnTo>
                    <a:pt x="195" y="240"/>
                  </a:lnTo>
                  <a:lnTo>
                    <a:pt x="183" y="239"/>
                  </a:lnTo>
                  <a:lnTo>
                    <a:pt x="172" y="240"/>
                  </a:lnTo>
                  <a:lnTo>
                    <a:pt x="161" y="243"/>
                  </a:lnTo>
                  <a:lnTo>
                    <a:pt x="157" y="254"/>
                  </a:lnTo>
                  <a:lnTo>
                    <a:pt x="152" y="258"/>
                  </a:lnTo>
                  <a:lnTo>
                    <a:pt x="145" y="261"/>
                  </a:lnTo>
                  <a:lnTo>
                    <a:pt x="133" y="267"/>
                  </a:lnTo>
                  <a:lnTo>
                    <a:pt x="124" y="267"/>
                  </a:lnTo>
                  <a:lnTo>
                    <a:pt x="115" y="261"/>
                  </a:lnTo>
                  <a:lnTo>
                    <a:pt x="109" y="251"/>
                  </a:lnTo>
                  <a:lnTo>
                    <a:pt x="102" y="249"/>
                  </a:lnTo>
                  <a:lnTo>
                    <a:pt x="93" y="251"/>
                  </a:lnTo>
                  <a:lnTo>
                    <a:pt x="80" y="256"/>
                  </a:lnTo>
                  <a:lnTo>
                    <a:pt x="68" y="269"/>
                  </a:lnTo>
                  <a:lnTo>
                    <a:pt x="55" y="274"/>
                  </a:lnTo>
                  <a:lnTo>
                    <a:pt x="48" y="283"/>
                  </a:lnTo>
                  <a:lnTo>
                    <a:pt x="43" y="287"/>
                  </a:lnTo>
                  <a:lnTo>
                    <a:pt x="44" y="282"/>
                  </a:lnTo>
                  <a:lnTo>
                    <a:pt x="41" y="269"/>
                  </a:lnTo>
                  <a:lnTo>
                    <a:pt x="45" y="255"/>
                  </a:lnTo>
                  <a:lnTo>
                    <a:pt x="48" y="231"/>
                  </a:lnTo>
                  <a:lnTo>
                    <a:pt x="53" y="220"/>
                  </a:lnTo>
                  <a:lnTo>
                    <a:pt x="53" y="211"/>
                  </a:lnTo>
                  <a:lnTo>
                    <a:pt x="54" y="202"/>
                  </a:lnTo>
                  <a:lnTo>
                    <a:pt x="50" y="186"/>
                  </a:lnTo>
                  <a:lnTo>
                    <a:pt x="54" y="169"/>
                  </a:lnTo>
                  <a:lnTo>
                    <a:pt x="50" y="165"/>
                  </a:lnTo>
                  <a:lnTo>
                    <a:pt x="29" y="165"/>
                  </a:lnTo>
                  <a:lnTo>
                    <a:pt x="23" y="164"/>
                  </a:lnTo>
                  <a:lnTo>
                    <a:pt x="21" y="163"/>
                  </a:lnTo>
                  <a:lnTo>
                    <a:pt x="21" y="145"/>
                  </a:lnTo>
                  <a:lnTo>
                    <a:pt x="18" y="130"/>
                  </a:lnTo>
                  <a:lnTo>
                    <a:pt x="12" y="121"/>
                  </a:lnTo>
                  <a:lnTo>
                    <a:pt x="9" y="116"/>
                  </a:lnTo>
                  <a:lnTo>
                    <a:pt x="2" y="119"/>
                  </a:lnTo>
                  <a:lnTo>
                    <a:pt x="0" y="113"/>
                  </a:lnTo>
                  <a:lnTo>
                    <a:pt x="1" y="105"/>
                  </a:lnTo>
                  <a:lnTo>
                    <a:pt x="4" y="105"/>
                  </a:lnTo>
                  <a:lnTo>
                    <a:pt x="5" y="99"/>
                  </a:lnTo>
                  <a:lnTo>
                    <a:pt x="10" y="95"/>
                  </a:lnTo>
                  <a:lnTo>
                    <a:pt x="17" y="93"/>
                  </a:lnTo>
                  <a:lnTo>
                    <a:pt x="23" y="92"/>
                  </a:lnTo>
                  <a:lnTo>
                    <a:pt x="21" y="84"/>
                  </a:lnTo>
                  <a:lnTo>
                    <a:pt x="21" y="79"/>
                  </a:lnTo>
                  <a:lnTo>
                    <a:pt x="48" y="61"/>
                  </a:lnTo>
                  <a:lnTo>
                    <a:pt x="53" y="54"/>
                  </a:lnTo>
                  <a:lnTo>
                    <a:pt x="54" y="49"/>
                  </a:lnTo>
                  <a:lnTo>
                    <a:pt x="59" y="76"/>
                  </a:lnTo>
                  <a:lnTo>
                    <a:pt x="80" y="71"/>
                  </a:lnTo>
                  <a:lnTo>
                    <a:pt x="84" y="67"/>
                  </a:lnTo>
                  <a:lnTo>
                    <a:pt x="85" y="52"/>
                  </a:lnTo>
                  <a:lnTo>
                    <a:pt x="79" y="36"/>
                  </a:lnTo>
                  <a:lnTo>
                    <a:pt x="76" y="19"/>
                  </a:lnTo>
                  <a:lnTo>
                    <a:pt x="77" y="7"/>
                  </a:lnTo>
                  <a:lnTo>
                    <a:pt x="86" y="0"/>
                  </a:lnTo>
                  <a:lnTo>
                    <a:pt x="106" y="1"/>
                  </a:lnTo>
                  <a:lnTo>
                    <a:pt x="106" y="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grpSp>
          <p:nvGrpSpPr>
            <p:cNvPr id="40" name="Group 97">
              <a:extLst>
                <a:ext uri="{FF2B5EF4-FFF2-40B4-BE49-F238E27FC236}">
                  <a16:creationId xmlns="" xmlns:a16="http://schemas.microsoft.com/office/drawing/2014/main" id="{0769B6F0-74F4-4AF5-9FED-893A437F5373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6957861" y="3340141"/>
              <a:ext cx="663090" cy="806713"/>
              <a:chOff x="3183" y="1960"/>
              <a:chExt cx="417" cy="462"/>
            </a:xfrm>
            <a:grpFill/>
          </p:grpSpPr>
          <p:sp>
            <p:nvSpPr>
              <p:cNvPr id="218" name="Freeform 98">
                <a:extLst>
                  <a:ext uri="{FF2B5EF4-FFF2-40B4-BE49-F238E27FC236}">
                    <a16:creationId xmlns="" xmlns:a16="http://schemas.microsoft.com/office/drawing/2014/main" id="{7E6E7391-FB4B-496A-ADFA-5FB514068ED1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509" y="2232"/>
                <a:ext cx="3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26"/>
                  </a:cxn>
                  <a:cxn ang="0">
                    <a:pos x="9" y="27"/>
                  </a:cxn>
                  <a:cxn ang="0">
                    <a:pos x="14" y="21"/>
                  </a:cxn>
                  <a:cxn ang="0">
                    <a:pos x="14" y="12"/>
                  </a:cxn>
                  <a:cxn ang="0">
                    <a:pos x="9" y="3"/>
                  </a:cxn>
                  <a:cxn ang="0">
                    <a:pos x="5" y="0"/>
                  </a:cxn>
                  <a:cxn ang="0">
                    <a:pos x="0" y="4"/>
                  </a:cxn>
                </a:cxnLst>
                <a:rect l="0" t="0" r="r" b="b"/>
                <a:pathLst>
                  <a:path w="14" h="27">
                    <a:moveTo>
                      <a:pt x="0" y="4"/>
                    </a:moveTo>
                    <a:lnTo>
                      <a:pt x="1" y="26"/>
                    </a:lnTo>
                    <a:lnTo>
                      <a:pt x="9" y="27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9" y="3"/>
                    </a:lnTo>
                    <a:lnTo>
                      <a:pt x="5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19" name="Freeform 99">
                <a:extLst>
                  <a:ext uri="{FF2B5EF4-FFF2-40B4-BE49-F238E27FC236}">
                    <a16:creationId xmlns="" xmlns:a16="http://schemas.microsoft.com/office/drawing/2014/main" id="{978B1F52-8B6B-4CC2-AA53-13DD82E46BA8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278" y="1960"/>
                <a:ext cx="322" cy="332"/>
              </a:xfrm>
              <a:custGeom>
                <a:avLst/>
                <a:gdLst/>
                <a:ahLst/>
                <a:cxnLst>
                  <a:cxn ang="0">
                    <a:pos x="351" y="1334"/>
                  </a:cxn>
                  <a:cxn ang="0">
                    <a:pos x="468" y="1614"/>
                  </a:cxn>
                  <a:cxn ang="0">
                    <a:pos x="594" y="1598"/>
                  </a:cxn>
                  <a:cxn ang="0">
                    <a:pos x="655" y="1431"/>
                  </a:cxn>
                  <a:cxn ang="0">
                    <a:pos x="659" y="1302"/>
                  </a:cxn>
                  <a:cxn ang="0">
                    <a:pos x="733" y="1205"/>
                  </a:cxn>
                  <a:cxn ang="0">
                    <a:pos x="880" y="1087"/>
                  </a:cxn>
                  <a:cxn ang="0">
                    <a:pos x="1036" y="913"/>
                  </a:cxn>
                  <a:cxn ang="0">
                    <a:pos x="1107" y="902"/>
                  </a:cxn>
                  <a:cxn ang="0">
                    <a:pos x="1134" y="854"/>
                  </a:cxn>
                  <a:cxn ang="0">
                    <a:pos x="1120" y="738"/>
                  </a:cxn>
                  <a:cxn ang="0">
                    <a:pos x="1122" y="669"/>
                  </a:cxn>
                  <a:cxn ang="0">
                    <a:pos x="1143" y="613"/>
                  </a:cxn>
                  <a:cxn ang="0">
                    <a:pos x="1264" y="679"/>
                  </a:cxn>
                  <a:cxn ang="0">
                    <a:pos x="1268" y="798"/>
                  </a:cxn>
                  <a:cxn ang="0">
                    <a:pos x="1346" y="881"/>
                  </a:cxn>
                  <a:cxn ang="0">
                    <a:pos x="1387" y="799"/>
                  </a:cxn>
                  <a:cxn ang="0">
                    <a:pos x="1487" y="652"/>
                  </a:cxn>
                  <a:cxn ang="0">
                    <a:pos x="1602" y="525"/>
                  </a:cxn>
                  <a:cxn ang="0">
                    <a:pos x="1532" y="422"/>
                  </a:cxn>
                  <a:cxn ang="0">
                    <a:pos x="1379" y="492"/>
                  </a:cxn>
                  <a:cxn ang="0">
                    <a:pos x="1319" y="570"/>
                  </a:cxn>
                  <a:cxn ang="0">
                    <a:pos x="1160" y="592"/>
                  </a:cxn>
                  <a:cxn ang="0">
                    <a:pos x="1133" y="551"/>
                  </a:cxn>
                  <a:cxn ang="0">
                    <a:pos x="1090" y="541"/>
                  </a:cxn>
                  <a:cxn ang="0">
                    <a:pos x="1046" y="615"/>
                  </a:cxn>
                  <a:cxn ang="0">
                    <a:pos x="873" y="555"/>
                  </a:cxn>
                  <a:cxn ang="0">
                    <a:pos x="772" y="530"/>
                  </a:cxn>
                  <a:cxn ang="0">
                    <a:pos x="676" y="480"/>
                  </a:cxn>
                  <a:cxn ang="0">
                    <a:pos x="675" y="409"/>
                  </a:cxn>
                  <a:cxn ang="0">
                    <a:pos x="690" y="367"/>
                  </a:cxn>
                  <a:cxn ang="0">
                    <a:pos x="631" y="332"/>
                  </a:cxn>
                  <a:cxn ang="0">
                    <a:pos x="589" y="304"/>
                  </a:cxn>
                  <a:cxn ang="0">
                    <a:pos x="581" y="224"/>
                  </a:cxn>
                  <a:cxn ang="0">
                    <a:pos x="617" y="223"/>
                  </a:cxn>
                  <a:cxn ang="0">
                    <a:pos x="597" y="174"/>
                  </a:cxn>
                  <a:cxn ang="0">
                    <a:pos x="628" y="126"/>
                  </a:cxn>
                  <a:cxn ang="0">
                    <a:pos x="666" y="52"/>
                  </a:cxn>
                  <a:cxn ang="0">
                    <a:pos x="642" y="22"/>
                  </a:cxn>
                  <a:cxn ang="0">
                    <a:pos x="599" y="6"/>
                  </a:cxn>
                  <a:cxn ang="0">
                    <a:pos x="489" y="68"/>
                  </a:cxn>
                  <a:cxn ang="0">
                    <a:pos x="427" y="92"/>
                  </a:cxn>
                  <a:cxn ang="0">
                    <a:pos x="333" y="79"/>
                  </a:cxn>
                  <a:cxn ang="0">
                    <a:pos x="320" y="126"/>
                  </a:cxn>
                  <a:cxn ang="0">
                    <a:pos x="321" y="181"/>
                  </a:cxn>
                  <a:cxn ang="0">
                    <a:pos x="384" y="232"/>
                  </a:cxn>
                  <a:cxn ang="0">
                    <a:pos x="362" y="267"/>
                  </a:cxn>
                  <a:cxn ang="0">
                    <a:pos x="371" y="324"/>
                  </a:cxn>
                  <a:cxn ang="0">
                    <a:pos x="314" y="388"/>
                  </a:cxn>
                  <a:cxn ang="0">
                    <a:pos x="212" y="504"/>
                  </a:cxn>
                  <a:cxn ang="0">
                    <a:pos x="132" y="513"/>
                  </a:cxn>
                  <a:cxn ang="0">
                    <a:pos x="111" y="603"/>
                  </a:cxn>
                  <a:cxn ang="0">
                    <a:pos x="142" y="669"/>
                  </a:cxn>
                  <a:cxn ang="0">
                    <a:pos x="166" y="733"/>
                  </a:cxn>
                  <a:cxn ang="0">
                    <a:pos x="127" y="734"/>
                  </a:cxn>
                  <a:cxn ang="0">
                    <a:pos x="47" y="740"/>
                  </a:cxn>
                  <a:cxn ang="0">
                    <a:pos x="0" y="773"/>
                  </a:cxn>
                  <a:cxn ang="0">
                    <a:pos x="124" y="814"/>
                  </a:cxn>
                  <a:cxn ang="0">
                    <a:pos x="131" y="945"/>
                  </a:cxn>
                  <a:cxn ang="0">
                    <a:pos x="229" y="857"/>
                  </a:cxn>
                  <a:cxn ang="0">
                    <a:pos x="246" y="924"/>
                  </a:cxn>
                  <a:cxn ang="0">
                    <a:pos x="261" y="1041"/>
                  </a:cxn>
                  <a:cxn ang="0">
                    <a:pos x="276" y="1157"/>
                  </a:cxn>
                </a:cxnLst>
                <a:rect l="0" t="0" r="r" b="b"/>
                <a:pathLst>
                  <a:path w="1608" h="1661">
                    <a:moveTo>
                      <a:pt x="304" y="1236"/>
                    </a:moveTo>
                    <a:lnTo>
                      <a:pt x="306" y="1238"/>
                    </a:lnTo>
                    <a:lnTo>
                      <a:pt x="310" y="1250"/>
                    </a:lnTo>
                    <a:lnTo>
                      <a:pt x="312" y="1252"/>
                    </a:lnTo>
                    <a:lnTo>
                      <a:pt x="315" y="1249"/>
                    </a:lnTo>
                    <a:lnTo>
                      <a:pt x="320" y="1250"/>
                    </a:lnTo>
                    <a:lnTo>
                      <a:pt x="316" y="1255"/>
                    </a:lnTo>
                    <a:lnTo>
                      <a:pt x="316" y="1260"/>
                    </a:lnTo>
                    <a:lnTo>
                      <a:pt x="322" y="1281"/>
                    </a:lnTo>
                    <a:lnTo>
                      <a:pt x="331" y="1293"/>
                    </a:lnTo>
                    <a:lnTo>
                      <a:pt x="338" y="1297"/>
                    </a:lnTo>
                    <a:lnTo>
                      <a:pt x="348" y="1319"/>
                    </a:lnTo>
                    <a:lnTo>
                      <a:pt x="351" y="1334"/>
                    </a:lnTo>
                    <a:lnTo>
                      <a:pt x="358" y="1343"/>
                    </a:lnTo>
                    <a:lnTo>
                      <a:pt x="364" y="1358"/>
                    </a:lnTo>
                    <a:lnTo>
                      <a:pt x="370" y="1388"/>
                    </a:lnTo>
                    <a:lnTo>
                      <a:pt x="382" y="1426"/>
                    </a:lnTo>
                    <a:lnTo>
                      <a:pt x="382" y="1429"/>
                    </a:lnTo>
                    <a:lnTo>
                      <a:pt x="391" y="1444"/>
                    </a:lnTo>
                    <a:lnTo>
                      <a:pt x="401" y="1453"/>
                    </a:lnTo>
                    <a:lnTo>
                      <a:pt x="418" y="1475"/>
                    </a:lnTo>
                    <a:lnTo>
                      <a:pt x="425" y="1494"/>
                    </a:lnTo>
                    <a:lnTo>
                      <a:pt x="432" y="1519"/>
                    </a:lnTo>
                    <a:lnTo>
                      <a:pt x="454" y="1572"/>
                    </a:lnTo>
                    <a:lnTo>
                      <a:pt x="461" y="1600"/>
                    </a:lnTo>
                    <a:lnTo>
                      <a:pt x="468" y="1614"/>
                    </a:lnTo>
                    <a:lnTo>
                      <a:pt x="481" y="1633"/>
                    </a:lnTo>
                    <a:lnTo>
                      <a:pt x="495" y="1650"/>
                    </a:lnTo>
                    <a:lnTo>
                      <a:pt x="508" y="1661"/>
                    </a:lnTo>
                    <a:lnTo>
                      <a:pt x="525" y="1661"/>
                    </a:lnTo>
                    <a:lnTo>
                      <a:pt x="534" y="1653"/>
                    </a:lnTo>
                    <a:lnTo>
                      <a:pt x="534" y="1650"/>
                    </a:lnTo>
                    <a:lnTo>
                      <a:pt x="540" y="1647"/>
                    </a:lnTo>
                    <a:lnTo>
                      <a:pt x="546" y="1642"/>
                    </a:lnTo>
                    <a:lnTo>
                      <a:pt x="548" y="1636"/>
                    </a:lnTo>
                    <a:lnTo>
                      <a:pt x="547" y="1632"/>
                    </a:lnTo>
                    <a:lnTo>
                      <a:pt x="554" y="1611"/>
                    </a:lnTo>
                    <a:lnTo>
                      <a:pt x="577" y="1600"/>
                    </a:lnTo>
                    <a:lnTo>
                      <a:pt x="594" y="1598"/>
                    </a:lnTo>
                    <a:lnTo>
                      <a:pt x="593" y="1588"/>
                    </a:lnTo>
                    <a:lnTo>
                      <a:pt x="594" y="1578"/>
                    </a:lnTo>
                    <a:lnTo>
                      <a:pt x="607" y="1560"/>
                    </a:lnTo>
                    <a:lnTo>
                      <a:pt x="610" y="1552"/>
                    </a:lnTo>
                    <a:lnTo>
                      <a:pt x="615" y="1541"/>
                    </a:lnTo>
                    <a:lnTo>
                      <a:pt x="628" y="1539"/>
                    </a:lnTo>
                    <a:lnTo>
                      <a:pt x="632" y="1542"/>
                    </a:lnTo>
                    <a:lnTo>
                      <a:pt x="643" y="1542"/>
                    </a:lnTo>
                    <a:lnTo>
                      <a:pt x="643" y="1525"/>
                    </a:lnTo>
                    <a:lnTo>
                      <a:pt x="640" y="1496"/>
                    </a:lnTo>
                    <a:lnTo>
                      <a:pt x="640" y="1467"/>
                    </a:lnTo>
                    <a:lnTo>
                      <a:pt x="643" y="1456"/>
                    </a:lnTo>
                    <a:lnTo>
                      <a:pt x="655" y="1431"/>
                    </a:lnTo>
                    <a:lnTo>
                      <a:pt x="660" y="1417"/>
                    </a:lnTo>
                    <a:lnTo>
                      <a:pt x="667" y="1390"/>
                    </a:lnTo>
                    <a:lnTo>
                      <a:pt x="669" y="1381"/>
                    </a:lnTo>
                    <a:lnTo>
                      <a:pt x="667" y="1368"/>
                    </a:lnTo>
                    <a:lnTo>
                      <a:pt x="661" y="1363"/>
                    </a:lnTo>
                    <a:lnTo>
                      <a:pt x="660" y="1358"/>
                    </a:lnTo>
                    <a:lnTo>
                      <a:pt x="658" y="1356"/>
                    </a:lnTo>
                    <a:lnTo>
                      <a:pt x="660" y="1352"/>
                    </a:lnTo>
                    <a:lnTo>
                      <a:pt x="664" y="1356"/>
                    </a:lnTo>
                    <a:lnTo>
                      <a:pt x="656" y="1324"/>
                    </a:lnTo>
                    <a:lnTo>
                      <a:pt x="659" y="1314"/>
                    </a:lnTo>
                    <a:lnTo>
                      <a:pt x="659" y="1304"/>
                    </a:lnTo>
                    <a:lnTo>
                      <a:pt x="659" y="1302"/>
                    </a:lnTo>
                    <a:lnTo>
                      <a:pt x="655" y="1297"/>
                    </a:lnTo>
                    <a:lnTo>
                      <a:pt x="654" y="1284"/>
                    </a:lnTo>
                    <a:lnTo>
                      <a:pt x="654" y="1262"/>
                    </a:lnTo>
                    <a:lnTo>
                      <a:pt x="661" y="1251"/>
                    </a:lnTo>
                    <a:lnTo>
                      <a:pt x="670" y="1238"/>
                    </a:lnTo>
                    <a:lnTo>
                      <a:pt x="680" y="1233"/>
                    </a:lnTo>
                    <a:lnTo>
                      <a:pt x="688" y="1232"/>
                    </a:lnTo>
                    <a:lnTo>
                      <a:pt x="698" y="1238"/>
                    </a:lnTo>
                    <a:lnTo>
                      <a:pt x="706" y="1234"/>
                    </a:lnTo>
                    <a:lnTo>
                      <a:pt x="713" y="1222"/>
                    </a:lnTo>
                    <a:lnTo>
                      <a:pt x="718" y="1208"/>
                    </a:lnTo>
                    <a:lnTo>
                      <a:pt x="720" y="1208"/>
                    </a:lnTo>
                    <a:lnTo>
                      <a:pt x="733" y="1205"/>
                    </a:lnTo>
                    <a:lnTo>
                      <a:pt x="746" y="1202"/>
                    </a:lnTo>
                    <a:lnTo>
                      <a:pt x="769" y="1193"/>
                    </a:lnTo>
                    <a:lnTo>
                      <a:pt x="776" y="1185"/>
                    </a:lnTo>
                    <a:lnTo>
                      <a:pt x="776" y="1174"/>
                    </a:lnTo>
                    <a:lnTo>
                      <a:pt x="782" y="1164"/>
                    </a:lnTo>
                    <a:lnTo>
                      <a:pt x="795" y="1155"/>
                    </a:lnTo>
                    <a:lnTo>
                      <a:pt x="820" y="1136"/>
                    </a:lnTo>
                    <a:lnTo>
                      <a:pt x="837" y="1123"/>
                    </a:lnTo>
                    <a:lnTo>
                      <a:pt x="849" y="1109"/>
                    </a:lnTo>
                    <a:lnTo>
                      <a:pt x="864" y="1098"/>
                    </a:lnTo>
                    <a:lnTo>
                      <a:pt x="875" y="1092"/>
                    </a:lnTo>
                    <a:lnTo>
                      <a:pt x="878" y="1088"/>
                    </a:lnTo>
                    <a:lnTo>
                      <a:pt x="880" y="1087"/>
                    </a:lnTo>
                    <a:lnTo>
                      <a:pt x="890" y="1077"/>
                    </a:lnTo>
                    <a:lnTo>
                      <a:pt x="925" y="1034"/>
                    </a:lnTo>
                    <a:lnTo>
                      <a:pt x="938" y="1024"/>
                    </a:lnTo>
                    <a:lnTo>
                      <a:pt x="968" y="1007"/>
                    </a:lnTo>
                    <a:lnTo>
                      <a:pt x="986" y="1001"/>
                    </a:lnTo>
                    <a:lnTo>
                      <a:pt x="995" y="996"/>
                    </a:lnTo>
                    <a:lnTo>
                      <a:pt x="998" y="996"/>
                    </a:lnTo>
                    <a:lnTo>
                      <a:pt x="1015" y="981"/>
                    </a:lnTo>
                    <a:lnTo>
                      <a:pt x="1024" y="970"/>
                    </a:lnTo>
                    <a:lnTo>
                      <a:pt x="1026" y="964"/>
                    </a:lnTo>
                    <a:lnTo>
                      <a:pt x="1036" y="953"/>
                    </a:lnTo>
                    <a:lnTo>
                      <a:pt x="1030" y="929"/>
                    </a:lnTo>
                    <a:lnTo>
                      <a:pt x="1036" y="913"/>
                    </a:lnTo>
                    <a:lnTo>
                      <a:pt x="1068" y="897"/>
                    </a:lnTo>
                    <a:lnTo>
                      <a:pt x="1078" y="894"/>
                    </a:lnTo>
                    <a:lnTo>
                      <a:pt x="1084" y="889"/>
                    </a:lnTo>
                    <a:lnTo>
                      <a:pt x="1089" y="880"/>
                    </a:lnTo>
                    <a:lnTo>
                      <a:pt x="1091" y="874"/>
                    </a:lnTo>
                    <a:lnTo>
                      <a:pt x="1096" y="868"/>
                    </a:lnTo>
                    <a:lnTo>
                      <a:pt x="1100" y="868"/>
                    </a:lnTo>
                    <a:lnTo>
                      <a:pt x="1097" y="880"/>
                    </a:lnTo>
                    <a:lnTo>
                      <a:pt x="1097" y="893"/>
                    </a:lnTo>
                    <a:lnTo>
                      <a:pt x="1099" y="894"/>
                    </a:lnTo>
                    <a:lnTo>
                      <a:pt x="1101" y="894"/>
                    </a:lnTo>
                    <a:lnTo>
                      <a:pt x="1104" y="895"/>
                    </a:lnTo>
                    <a:lnTo>
                      <a:pt x="1107" y="902"/>
                    </a:lnTo>
                    <a:lnTo>
                      <a:pt x="1116" y="901"/>
                    </a:lnTo>
                    <a:lnTo>
                      <a:pt x="1121" y="897"/>
                    </a:lnTo>
                    <a:lnTo>
                      <a:pt x="1124" y="899"/>
                    </a:lnTo>
                    <a:lnTo>
                      <a:pt x="1126" y="890"/>
                    </a:lnTo>
                    <a:lnTo>
                      <a:pt x="1128" y="886"/>
                    </a:lnTo>
                    <a:lnTo>
                      <a:pt x="1131" y="896"/>
                    </a:lnTo>
                    <a:lnTo>
                      <a:pt x="1134" y="900"/>
                    </a:lnTo>
                    <a:lnTo>
                      <a:pt x="1142" y="897"/>
                    </a:lnTo>
                    <a:lnTo>
                      <a:pt x="1135" y="884"/>
                    </a:lnTo>
                    <a:lnTo>
                      <a:pt x="1137" y="878"/>
                    </a:lnTo>
                    <a:lnTo>
                      <a:pt x="1135" y="874"/>
                    </a:lnTo>
                    <a:lnTo>
                      <a:pt x="1133" y="863"/>
                    </a:lnTo>
                    <a:lnTo>
                      <a:pt x="1134" y="854"/>
                    </a:lnTo>
                    <a:lnTo>
                      <a:pt x="1132" y="846"/>
                    </a:lnTo>
                    <a:lnTo>
                      <a:pt x="1127" y="841"/>
                    </a:lnTo>
                    <a:lnTo>
                      <a:pt x="1124" y="832"/>
                    </a:lnTo>
                    <a:lnTo>
                      <a:pt x="1124" y="823"/>
                    </a:lnTo>
                    <a:lnTo>
                      <a:pt x="1126" y="820"/>
                    </a:lnTo>
                    <a:lnTo>
                      <a:pt x="1127" y="804"/>
                    </a:lnTo>
                    <a:lnTo>
                      <a:pt x="1126" y="800"/>
                    </a:lnTo>
                    <a:lnTo>
                      <a:pt x="1122" y="799"/>
                    </a:lnTo>
                    <a:lnTo>
                      <a:pt x="1122" y="784"/>
                    </a:lnTo>
                    <a:lnTo>
                      <a:pt x="1116" y="778"/>
                    </a:lnTo>
                    <a:lnTo>
                      <a:pt x="1116" y="770"/>
                    </a:lnTo>
                    <a:lnTo>
                      <a:pt x="1118" y="759"/>
                    </a:lnTo>
                    <a:lnTo>
                      <a:pt x="1120" y="738"/>
                    </a:lnTo>
                    <a:lnTo>
                      <a:pt x="1111" y="728"/>
                    </a:lnTo>
                    <a:lnTo>
                      <a:pt x="1105" y="723"/>
                    </a:lnTo>
                    <a:lnTo>
                      <a:pt x="1094" y="718"/>
                    </a:lnTo>
                    <a:lnTo>
                      <a:pt x="1085" y="714"/>
                    </a:lnTo>
                    <a:lnTo>
                      <a:pt x="1084" y="708"/>
                    </a:lnTo>
                    <a:lnTo>
                      <a:pt x="1085" y="703"/>
                    </a:lnTo>
                    <a:lnTo>
                      <a:pt x="1090" y="695"/>
                    </a:lnTo>
                    <a:lnTo>
                      <a:pt x="1097" y="694"/>
                    </a:lnTo>
                    <a:lnTo>
                      <a:pt x="1104" y="690"/>
                    </a:lnTo>
                    <a:lnTo>
                      <a:pt x="1106" y="683"/>
                    </a:lnTo>
                    <a:lnTo>
                      <a:pt x="1126" y="681"/>
                    </a:lnTo>
                    <a:lnTo>
                      <a:pt x="1126" y="673"/>
                    </a:lnTo>
                    <a:lnTo>
                      <a:pt x="1122" y="669"/>
                    </a:lnTo>
                    <a:lnTo>
                      <a:pt x="1123" y="665"/>
                    </a:lnTo>
                    <a:lnTo>
                      <a:pt x="1108" y="667"/>
                    </a:lnTo>
                    <a:lnTo>
                      <a:pt x="1101" y="662"/>
                    </a:lnTo>
                    <a:lnTo>
                      <a:pt x="1099" y="648"/>
                    </a:lnTo>
                    <a:lnTo>
                      <a:pt x="1095" y="644"/>
                    </a:lnTo>
                    <a:lnTo>
                      <a:pt x="1110" y="620"/>
                    </a:lnTo>
                    <a:lnTo>
                      <a:pt x="1112" y="608"/>
                    </a:lnTo>
                    <a:lnTo>
                      <a:pt x="1117" y="605"/>
                    </a:lnTo>
                    <a:lnTo>
                      <a:pt x="1126" y="622"/>
                    </a:lnTo>
                    <a:lnTo>
                      <a:pt x="1132" y="630"/>
                    </a:lnTo>
                    <a:lnTo>
                      <a:pt x="1133" y="622"/>
                    </a:lnTo>
                    <a:lnTo>
                      <a:pt x="1137" y="610"/>
                    </a:lnTo>
                    <a:lnTo>
                      <a:pt x="1143" y="613"/>
                    </a:lnTo>
                    <a:lnTo>
                      <a:pt x="1145" y="627"/>
                    </a:lnTo>
                    <a:lnTo>
                      <a:pt x="1153" y="636"/>
                    </a:lnTo>
                    <a:lnTo>
                      <a:pt x="1159" y="632"/>
                    </a:lnTo>
                    <a:lnTo>
                      <a:pt x="1166" y="638"/>
                    </a:lnTo>
                    <a:lnTo>
                      <a:pt x="1175" y="624"/>
                    </a:lnTo>
                    <a:lnTo>
                      <a:pt x="1177" y="628"/>
                    </a:lnTo>
                    <a:lnTo>
                      <a:pt x="1180" y="648"/>
                    </a:lnTo>
                    <a:lnTo>
                      <a:pt x="1185" y="667"/>
                    </a:lnTo>
                    <a:lnTo>
                      <a:pt x="1192" y="675"/>
                    </a:lnTo>
                    <a:lnTo>
                      <a:pt x="1203" y="680"/>
                    </a:lnTo>
                    <a:lnTo>
                      <a:pt x="1246" y="684"/>
                    </a:lnTo>
                    <a:lnTo>
                      <a:pt x="1250" y="681"/>
                    </a:lnTo>
                    <a:lnTo>
                      <a:pt x="1264" y="679"/>
                    </a:lnTo>
                    <a:lnTo>
                      <a:pt x="1288" y="681"/>
                    </a:lnTo>
                    <a:lnTo>
                      <a:pt x="1311" y="685"/>
                    </a:lnTo>
                    <a:lnTo>
                      <a:pt x="1326" y="691"/>
                    </a:lnTo>
                    <a:lnTo>
                      <a:pt x="1325" y="696"/>
                    </a:lnTo>
                    <a:lnTo>
                      <a:pt x="1315" y="701"/>
                    </a:lnTo>
                    <a:lnTo>
                      <a:pt x="1310" y="714"/>
                    </a:lnTo>
                    <a:lnTo>
                      <a:pt x="1298" y="729"/>
                    </a:lnTo>
                    <a:lnTo>
                      <a:pt x="1288" y="739"/>
                    </a:lnTo>
                    <a:lnTo>
                      <a:pt x="1276" y="744"/>
                    </a:lnTo>
                    <a:lnTo>
                      <a:pt x="1262" y="754"/>
                    </a:lnTo>
                    <a:lnTo>
                      <a:pt x="1260" y="762"/>
                    </a:lnTo>
                    <a:lnTo>
                      <a:pt x="1261" y="778"/>
                    </a:lnTo>
                    <a:lnTo>
                      <a:pt x="1268" y="798"/>
                    </a:lnTo>
                    <a:lnTo>
                      <a:pt x="1278" y="799"/>
                    </a:lnTo>
                    <a:lnTo>
                      <a:pt x="1284" y="809"/>
                    </a:lnTo>
                    <a:lnTo>
                      <a:pt x="1292" y="814"/>
                    </a:lnTo>
                    <a:lnTo>
                      <a:pt x="1295" y="807"/>
                    </a:lnTo>
                    <a:lnTo>
                      <a:pt x="1301" y="786"/>
                    </a:lnTo>
                    <a:lnTo>
                      <a:pt x="1312" y="771"/>
                    </a:lnTo>
                    <a:lnTo>
                      <a:pt x="1319" y="772"/>
                    </a:lnTo>
                    <a:lnTo>
                      <a:pt x="1326" y="786"/>
                    </a:lnTo>
                    <a:lnTo>
                      <a:pt x="1331" y="803"/>
                    </a:lnTo>
                    <a:lnTo>
                      <a:pt x="1333" y="811"/>
                    </a:lnTo>
                    <a:lnTo>
                      <a:pt x="1336" y="819"/>
                    </a:lnTo>
                    <a:lnTo>
                      <a:pt x="1342" y="847"/>
                    </a:lnTo>
                    <a:lnTo>
                      <a:pt x="1346" y="881"/>
                    </a:lnTo>
                    <a:lnTo>
                      <a:pt x="1349" y="878"/>
                    </a:lnTo>
                    <a:lnTo>
                      <a:pt x="1354" y="873"/>
                    </a:lnTo>
                    <a:lnTo>
                      <a:pt x="1363" y="875"/>
                    </a:lnTo>
                    <a:lnTo>
                      <a:pt x="1368" y="874"/>
                    </a:lnTo>
                    <a:lnTo>
                      <a:pt x="1373" y="868"/>
                    </a:lnTo>
                    <a:lnTo>
                      <a:pt x="1374" y="862"/>
                    </a:lnTo>
                    <a:lnTo>
                      <a:pt x="1371" y="862"/>
                    </a:lnTo>
                    <a:lnTo>
                      <a:pt x="1368" y="852"/>
                    </a:lnTo>
                    <a:lnTo>
                      <a:pt x="1368" y="836"/>
                    </a:lnTo>
                    <a:lnTo>
                      <a:pt x="1369" y="823"/>
                    </a:lnTo>
                    <a:lnTo>
                      <a:pt x="1380" y="824"/>
                    </a:lnTo>
                    <a:lnTo>
                      <a:pt x="1384" y="819"/>
                    </a:lnTo>
                    <a:lnTo>
                      <a:pt x="1387" y="799"/>
                    </a:lnTo>
                    <a:lnTo>
                      <a:pt x="1386" y="773"/>
                    </a:lnTo>
                    <a:lnTo>
                      <a:pt x="1393" y="766"/>
                    </a:lnTo>
                    <a:lnTo>
                      <a:pt x="1407" y="762"/>
                    </a:lnTo>
                    <a:lnTo>
                      <a:pt x="1420" y="765"/>
                    </a:lnTo>
                    <a:lnTo>
                      <a:pt x="1428" y="765"/>
                    </a:lnTo>
                    <a:lnTo>
                      <a:pt x="1433" y="760"/>
                    </a:lnTo>
                    <a:lnTo>
                      <a:pt x="1439" y="740"/>
                    </a:lnTo>
                    <a:lnTo>
                      <a:pt x="1457" y="705"/>
                    </a:lnTo>
                    <a:lnTo>
                      <a:pt x="1461" y="694"/>
                    </a:lnTo>
                    <a:lnTo>
                      <a:pt x="1459" y="684"/>
                    </a:lnTo>
                    <a:lnTo>
                      <a:pt x="1465" y="675"/>
                    </a:lnTo>
                    <a:lnTo>
                      <a:pt x="1481" y="664"/>
                    </a:lnTo>
                    <a:lnTo>
                      <a:pt x="1487" y="652"/>
                    </a:lnTo>
                    <a:lnTo>
                      <a:pt x="1486" y="624"/>
                    </a:lnTo>
                    <a:lnTo>
                      <a:pt x="1493" y="608"/>
                    </a:lnTo>
                    <a:lnTo>
                      <a:pt x="1506" y="597"/>
                    </a:lnTo>
                    <a:lnTo>
                      <a:pt x="1521" y="589"/>
                    </a:lnTo>
                    <a:lnTo>
                      <a:pt x="1531" y="581"/>
                    </a:lnTo>
                    <a:lnTo>
                      <a:pt x="1538" y="567"/>
                    </a:lnTo>
                    <a:lnTo>
                      <a:pt x="1558" y="563"/>
                    </a:lnTo>
                    <a:lnTo>
                      <a:pt x="1569" y="560"/>
                    </a:lnTo>
                    <a:lnTo>
                      <a:pt x="1585" y="565"/>
                    </a:lnTo>
                    <a:lnTo>
                      <a:pt x="1590" y="560"/>
                    </a:lnTo>
                    <a:lnTo>
                      <a:pt x="1586" y="544"/>
                    </a:lnTo>
                    <a:lnTo>
                      <a:pt x="1591" y="530"/>
                    </a:lnTo>
                    <a:lnTo>
                      <a:pt x="1602" y="525"/>
                    </a:lnTo>
                    <a:lnTo>
                      <a:pt x="1608" y="518"/>
                    </a:lnTo>
                    <a:lnTo>
                      <a:pt x="1608" y="506"/>
                    </a:lnTo>
                    <a:lnTo>
                      <a:pt x="1604" y="493"/>
                    </a:lnTo>
                    <a:lnTo>
                      <a:pt x="1594" y="490"/>
                    </a:lnTo>
                    <a:lnTo>
                      <a:pt x="1580" y="490"/>
                    </a:lnTo>
                    <a:lnTo>
                      <a:pt x="1570" y="486"/>
                    </a:lnTo>
                    <a:lnTo>
                      <a:pt x="1552" y="486"/>
                    </a:lnTo>
                    <a:lnTo>
                      <a:pt x="1554" y="470"/>
                    </a:lnTo>
                    <a:lnTo>
                      <a:pt x="1556" y="455"/>
                    </a:lnTo>
                    <a:lnTo>
                      <a:pt x="1543" y="453"/>
                    </a:lnTo>
                    <a:lnTo>
                      <a:pt x="1541" y="442"/>
                    </a:lnTo>
                    <a:lnTo>
                      <a:pt x="1543" y="434"/>
                    </a:lnTo>
                    <a:lnTo>
                      <a:pt x="1532" y="422"/>
                    </a:lnTo>
                    <a:lnTo>
                      <a:pt x="1520" y="426"/>
                    </a:lnTo>
                    <a:lnTo>
                      <a:pt x="1505" y="436"/>
                    </a:lnTo>
                    <a:lnTo>
                      <a:pt x="1492" y="439"/>
                    </a:lnTo>
                    <a:lnTo>
                      <a:pt x="1472" y="441"/>
                    </a:lnTo>
                    <a:lnTo>
                      <a:pt x="1463" y="439"/>
                    </a:lnTo>
                    <a:lnTo>
                      <a:pt x="1457" y="434"/>
                    </a:lnTo>
                    <a:lnTo>
                      <a:pt x="1452" y="433"/>
                    </a:lnTo>
                    <a:lnTo>
                      <a:pt x="1443" y="438"/>
                    </a:lnTo>
                    <a:lnTo>
                      <a:pt x="1434" y="444"/>
                    </a:lnTo>
                    <a:lnTo>
                      <a:pt x="1428" y="455"/>
                    </a:lnTo>
                    <a:lnTo>
                      <a:pt x="1408" y="472"/>
                    </a:lnTo>
                    <a:lnTo>
                      <a:pt x="1393" y="476"/>
                    </a:lnTo>
                    <a:lnTo>
                      <a:pt x="1379" y="492"/>
                    </a:lnTo>
                    <a:lnTo>
                      <a:pt x="1369" y="499"/>
                    </a:lnTo>
                    <a:lnTo>
                      <a:pt x="1354" y="507"/>
                    </a:lnTo>
                    <a:lnTo>
                      <a:pt x="1342" y="515"/>
                    </a:lnTo>
                    <a:lnTo>
                      <a:pt x="1314" y="522"/>
                    </a:lnTo>
                    <a:lnTo>
                      <a:pt x="1296" y="527"/>
                    </a:lnTo>
                    <a:lnTo>
                      <a:pt x="1298" y="529"/>
                    </a:lnTo>
                    <a:lnTo>
                      <a:pt x="1298" y="531"/>
                    </a:lnTo>
                    <a:lnTo>
                      <a:pt x="1295" y="538"/>
                    </a:lnTo>
                    <a:lnTo>
                      <a:pt x="1295" y="540"/>
                    </a:lnTo>
                    <a:lnTo>
                      <a:pt x="1296" y="542"/>
                    </a:lnTo>
                    <a:lnTo>
                      <a:pt x="1315" y="550"/>
                    </a:lnTo>
                    <a:lnTo>
                      <a:pt x="1321" y="556"/>
                    </a:lnTo>
                    <a:lnTo>
                      <a:pt x="1319" y="570"/>
                    </a:lnTo>
                    <a:lnTo>
                      <a:pt x="1320" y="574"/>
                    </a:lnTo>
                    <a:lnTo>
                      <a:pt x="1320" y="577"/>
                    </a:lnTo>
                    <a:lnTo>
                      <a:pt x="1312" y="581"/>
                    </a:lnTo>
                    <a:lnTo>
                      <a:pt x="1292" y="584"/>
                    </a:lnTo>
                    <a:lnTo>
                      <a:pt x="1278" y="585"/>
                    </a:lnTo>
                    <a:lnTo>
                      <a:pt x="1257" y="589"/>
                    </a:lnTo>
                    <a:lnTo>
                      <a:pt x="1249" y="590"/>
                    </a:lnTo>
                    <a:lnTo>
                      <a:pt x="1240" y="590"/>
                    </a:lnTo>
                    <a:lnTo>
                      <a:pt x="1230" y="587"/>
                    </a:lnTo>
                    <a:lnTo>
                      <a:pt x="1225" y="587"/>
                    </a:lnTo>
                    <a:lnTo>
                      <a:pt x="1202" y="595"/>
                    </a:lnTo>
                    <a:lnTo>
                      <a:pt x="1183" y="595"/>
                    </a:lnTo>
                    <a:lnTo>
                      <a:pt x="1160" y="592"/>
                    </a:lnTo>
                    <a:lnTo>
                      <a:pt x="1149" y="588"/>
                    </a:lnTo>
                    <a:lnTo>
                      <a:pt x="1145" y="585"/>
                    </a:lnTo>
                    <a:lnTo>
                      <a:pt x="1142" y="585"/>
                    </a:lnTo>
                    <a:lnTo>
                      <a:pt x="1140" y="584"/>
                    </a:lnTo>
                    <a:lnTo>
                      <a:pt x="1140" y="577"/>
                    </a:lnTo>
                    <a:lnTo>
                      <a:pt x="1139" y="574"/>
                    </a:lnTo>
                    <a:lnTo>
                      <a:pt x="1134" y="573"/>
                    </a:lnTo>
                    <a:lnTo>
                      <a:pt x="1134" y="568"/>
                    </a:lnTo>
                    <a:lnTo>
                      <a:pt x="1143" y="560"/>
                    </a:lnTo>
                    <a:lnTo>
                      <a:pt x="1144" y="556"/>
                    </a:lnTo>
                    <a:lnTo>
                      <a:pt x="1139" y="556"/>
                    </a:lnTo>
                    <a:lnTo>
                      <a:pt x="1135" y="554"/>
                    </a:lnTo>
                    <a:lnTo>
                      <a:pt x="1133" y="551"/>
                    </a:lnTo>
                    <a:lnTo>
                      <a:pt x="1133" y="544"/>
                    </a:lnTo>
                    <a:lnTo>
                      <a:pt x="1137" y="531"/>
                    </a:lnTo>
                    <a:lnTo>
                      <a:pt x="1137" y="525"/>
                    </a:lnTo>
                    <a:lnTo>
                      <a:pt x="1134" y="515"/>
                    </a:lnTo>
                    <a:lnTo>
                      <a:pt x="1133" y="512"/>
                    </a:lnTo>
                    <a:lnTo>
                      <a:pt x="1128" y="509"/>
                    </a:lnTo>
                    <a:lnTo>
                      <a:pt x="1123" y="511"/>
                    </a:lnTo>
                    <a:lnTo>
                      <a:pt x="1115" y="517"/>
                    </a:lnTo>
                    <a:lnTo>
                      <a:pt x="1107" y="517"/>
                    </a:lnTo>
                    <a:lnTo>
                      <a:pt x="1099" y="520"/>
                    </a:lnTo>
                    <a:lnTo>
                      <a:pt x="1097" y="522"/>
                    </a:lnTo>
                    <a:lnTo>
                      <a:pt x="1094" y="529"/>
                    </a:lnTo>
                    <a:lnTo>
                      <a:pt x="1090" y="541"/>
                    </a:lnTo>
                    <a:lnTo>
                      <a:pt x="1091" y="556"/>
                    </a:lnTo>
                    <a:lnTo>
                      <a:pt x="1090" y="570"/>
                    </a:lnTo>
                    <a:lnTo>
                      <a:pt x="1086" y="574"/>
                    </a:lnTo>
                    <a:lnTo>
                      <a:pt x="1086" y="578"/>
                    </a:lnTo>
                    <a:lnTo>
                      <a:pt x="1094" y="582"/>
                    </a:lnTo>
                    <a:lnTo>
                      <a:pt x="1099" y="592"/>
                    </a:lnTo>
                    <a:lnTo>
                      <a:pt x="1099" y="599"/>
                    </a:lnTo>
                    <a:lnTo>
                      <a:pt x="1092" y="610"/>
                    </a:lnTo>
                    <a:lnTo>
                      <a:pt x="1092" y="613"/>
                    </a:lnTo>
                    <a:lnTo>
                      <a:pt x="1080" y="611"/>
                    </a:lnTo>
                    <a:lnTo>
                      <a:pt x="1069" y="614"/>
                    </a:lnTo>
                    <a:lnTo>
                      <a:pt x="1054" y="613"/>
                    </a:lnTo>
                    <a:lnTo>
                      <a:pt x="1046" y="615"/>
                    </a:lnTo>
                    <a:lnTo>
                      <a:pt x="1036" y="610"/>
                    </a:lnTo>
                    <a:lnTo>
                      <a:pt x="1026" y="609"/>
                    </a:lnTo>
                    <a:lnTo>
                      <a:pt x="1020" y="609"/>
                    </a:lnTo>
                    <a:lnTo>
                      <a:pt x="973" y="601"/>
                    </a:lnTo>
                    <a:lnTo>
                      <a:pt x="967" y="595"/>
                    </a:lnTo>
                    <a:lnTo>
                      <a:pt x="959" y="592"/>
                    </a:lnTo>
                    <a:lnTo>
                      <a:pt x="945" y="593"/>
                    </a:lnTo>
                    <a:lnTo>
                      <a:pt x="925" y="589"/>
                    </a:lnTo>
                    <a:lnTo>
                      <a:pt x="913" y="581"/>
                    </a:lnTo>
                    <a:lnTo>
                      <a:pt x="907" y="576"/>
                    </a:lnTo>
                    <a:lnTo>
                      <a:pt x="897" y="562"/>
                    </a:lnTo>
                    <a:lnTo>
                      <a:pt x="891" y="558"/>
                    </a:lnTo>
                    <a:lnTo>
                      <a:pt x="873" y="555"/>
                    </a:lnTo>
                    <a:lnTo>
                      <a:pt x="869" y="555"/>
                    </a:lnTo>
                    <a:lnTo>
                      <a:pt x="866" y="558"/>
                    </a:lnTo>
                    <a:lnTo>
                      <a:pt x="860" y="557"/>
                    </a:lnTo>
                    <a:lnTo>
                      <a:pt x="852" y="554"/>
                    </a:lnTo>
                    <a:lnTo>
                      <a:pt x="841" y="554"/>
                    </a:lnTo>
                    <a:lnTo>
                      <a:pt x="832" y="558"/>
                    </a:lnTo>
                    <a:lnTo>
                      <a:pt x="827" y="558"/>
                    </a:lnTo>
                    <a:lnTo>
                      <a:pt x="806" y="554"/>
                    </a:lnTo>
                    <a:lnTo>
                      <a:pt x="796" y="541"/>
                    </a:lnTo>
                    <a:lnTo>
                      <a:pt x="794" y="539"/>
                    </a:lnTo>
                    <a:lnTo>
                      <a:pt x="785" y="538"/>
                    </a:lnTo>
                    <a:lnTo>
                      <a:pt x="782" y="538"/>
                    </a:lnTo>
                    <a:lnTo>
                      <a:pt x="772" y="530"/>
                    </a:lnTo>
                    <a:lnTo>
                      <a:pt x="761" y="525"/>
                    </a:lnTo>
                    <a:lnTo>
                      <a:pt x="751" y="524"/>
                    </a:lnTo>
                    <a:lnTo>
                      <a:pt x="741" y="519"/>
                    </a:lnTo>
                    <a:lnTo>
                      <a:pt x="736" y="515"/>
                    </a:lnTo>
                    <a:lnTo>
                      <a:pt x="724" y="501"/>
                    </a:lnTo>
                    <a:lnTo>
                      <a:pt x="715" y="495"/>
                    </a:lnTo>
                    <a:lnTo>
                      <a:pt x="707" y="491"/>
                    </a:lnTo>
                    <a:lnTo>
                      <a:pt x="703" y="487"/>
                    </a:lnTo>
                    <a:lnTo>
                      <a:pt x="690" y="480"/>
                    </a:lnTo>
                    <a:lnTo>
                      <a:pt x="687" y="480"/>
                    </a:lnTo>
                    <a:lnTo>
                      <a:pt x="686" y="484"/>
                    </a:lnTo>
                    <a:lnTo>
                      <a:pt x="681" y="484"/>
                    </a:lnTo>
                    <a:lnTo>
                      <a:pt x="676" y="480"/>
                    </a:lnTo>
                    <a:lnTo>
                      <a:pt x="675" y="474"/>
                    </a:lnTo>
                    <a:lnTo>
                      <a:pt x="670" y="469"/>
                    </a:lnTo>
                    <a:lnTo>
                      <a:pt x="659" y="468"/>
                    </a:lnTo>
                    <a:lnTo>
                      <a:pt x="658" y="465"/>
                    </a:lnTo>
                    <a:lnTo>
                      <a:pt x="659" y="458"/>
                    </a:lnTo>
                    <a:lnTo>
                      <a:pt x="664" y="450"/>
                    </a:lnTo>
                    <a:lnTo>
                      <a:pt x="667" y="449"/>
                    </a:lnTo>
                    <a:lnTo>
                      <a:pt x="669" y="442"/>
                    </a:lnTo>
                    <a:lnTo>
                      <a:pt x="672" y="438"/>
                    </a:lnTo>
                    <a:lnTo>
                      <a:pt x="669" y="429"/>
                    </a:lnTo>
                    <a:lnTo>
                      <a:pt x="672" y="422"/>
                    </a:lnTo>
                    <a:lnTo>
                      <a:pt x="677" y="416"/>
                    </a:lnTo>
                    <a:lnTo>
                      <a:pt x="675" y="409"/>
                    </a:lnTo>
                    <a:lnTo>
                      <a:pt x="675" y="405"/>
                    </a:lnTo>
                    <a:lnTo>
                      <a:pt x="679" y="400"/>
                    </a:lnTo>
                    <a:lnTo>
                      <a:pt x="685" y="400"/>
                    </a:lnTo>
                    <a:lnTo>
                      <a:pt x="688" y="393"/>
                    </a:lnTo>
                    <a:lnTo>
                      <a:pt x="696" y="388"/>
                    </a:lnTo>
                    <a:lnTo>
                      <a:pt x="699" y="382"/>
                    </a:lnTo>
                    <a:lnTo>
                      <a:pt x="701" y="377"/>
                    </a:lnTo>
                    <a:lnTo>
                      <a:pt x="703" y="375"/>
                    </a:lnTo>
                    <a:lnTo>
                      <a:pt x="706" y="377"/>
                    </a:lnTo>
                    <a:lnTo>
                      <a:pt x="712" y="375"/>
                    </a:lnTo>
                    <a:lnTo>
                      <a:pt x="709" y="374"/>
                    </a:lnTo>
                    <a:lnTo>
                      <a:pt x="692" y="369"/>
                    </a:lnTo>
                    <a:lnTo>
                      <a:pt x="690" y="367"/>
                    </a:lnTo>
                    <a:lnTo>
                      <a:pt x="686" y="361"/>
                    </a:lnTo>
                    <a:lnTo>
                      <a:pt x="681" y="359"/>
                    </a:lnTo>
                    <a:lnTo>
                      <a:pt x="669" y="350"/>
                    </a:lnTo>
                    <a:lnTo>
                      <a:pt x="663" y="350"/>
                    </a:lnTo>
                    <a:lnTo>
                      <a:pt x="656" y="346"/>
                    </a:lnTo>
                    <a:lnTo>
                      <a:pt x="654" y="342"/>
                    </a:lnTo>
                    <a:lnTo>
                      <a:pt x="654" y="339"/>
                    </a:lnTo>
                    <a:lnTo>
                      <a:pt x="651" y="335"/>
                    </a:lnTo>
                    <a:lnTo>
                      <a:pt x="647" y="335"/>
                    </a:lnTo>
                    <a:lnTo>
                      <a:pt x="645" y="332"/>
                    </a:lnTo>
                    <a:lnTo>
                      <a:pt x="640" y="330"/>
                    </a:lnTo>
                    <a:lnTo>
                      <a:pt x="632" y="334"/>
                    </a:lnTo>
                    <a:lnTo>
                      <a:pt x="631" y="332"/>
                    </a:lnTo>
                    <a:lnTo>
                      <a:pt x="629" y="326"/>
                    </a:lnTo>
                    <a:lnTo>
                      <a:pt x="628" y="325"/>
                    </a:lnTo>
                    <a:lnTo>
                      <a:pt x="624" y="324"/>
                    </a:lnTo>
                    <a:lnTo>
                      <a:pt x="621" y="325"/>
                    </a:lnTo>
                    <a:lnTo>
                      <a:pt x="612" y="324"/>
                    </a:lnTo>
                    <a:lnTo>
                      <a:pt x="608" y="325"/>
                    </a:lnTo>
                    <a:lnTo>
                      <a:pt x="602" y="329"/>
                    </a:lnTo>
                    <a:lnTo>
                      <a:pt x="599" y="329"/>
                    </a:lnTo>
                    <a:lnTo>
                      <a:pt x="596" y="326"/>
                    </a:lnTo>
                    <a:lnTo>
                      <a:pt x="597" y="316"/>
                    </a:lnTo>
                    <a:lnTo>
                      <a:pt x="593" y="313"/>
                    </a:lnTo>
                    <a:lnTo>
                      <a:pt x="589" y="307"/>
                    </a:lnTo>
                    <a:lnTo>
                      <a:pt x="589" y="304"/>
                    </a:lnTo>
                    <a:lnTo>
                      <a:pt x="584" y="299"/>
                    </a:lnTo>
                    <a:lnTo>
                      <a:pt x="584" y="294"/>
                    </a:lnTo>
                    <a:lnTo>
                      <a:pt x="586" y="287"/>
                    </a:lnTo>
                    <a:lnTo>
                      <a:pt x="583" y="281"/>
                    </a:lnTo>
                    <a:lnTo>
                      <a:pt x="583" y="277"/>
                    </a:lnTo>
                    <a:lnTo>
                      <a:pt x="584" y="270"/>
                    </a:lnTo>
                    <a:lnTo>
                      <a:pt x="586" y="264"/>
                    </a:lnTo>
                    <a:lnTo>
                      <a:pt x="579" y="254"/>
                    </a:lnTo>
                    <a:lnTo>
                      <a:pt x="572" y="246"/>
                    </a:lnTo>
                    <a:lnTo>
                      <a:pt x="572" y="237"/>
                    </a:lnTo>
                    <a:lnTo>
                      <a:pt x="569" y="229"/>
                    </a:lnTo>
                    <a:lnTo>
                      <a:pt x="570" y="226"/>
                    </a:lnTo>
                    <a:lnTo>
                      <a:pt x="581" y="224"/>
                    </a:lnTo>
                    <a:lnTo>
                      <a:pt x="584" y="221"/>
                    </a:lnTo>
                    <a:lnTo>
                      <a:pt x="585" y="222"/>
                    </a:lnTo>
                    <a:lnTo>
                      <a:pt x="586" y="229"/>
                    </a:lnTo>
                    <a:lnTo>
                      <a:pt x="589" y="234"/>
                    </a:lnTo>
                    <a:lnTo>
                      <a:pt x="591" y="237"/>
                    </a:lnTo>
                    <a:lnTo>
                      <a:pt x="599" y="239"/>
                    </a:lnTo>
                    <a:lnTo>
                      <a:pt x="601" y="238"/>
                    </a:lnTo>
                    <a:lnTo>
                      <a:pt x="604" y="237"/>
                    </a:lnTo>
                    <a:lnTo>
                      <a:pt x="607" y="238"/>
                    </a:lnTo>
                    <a:lnTo>
                      <a:pt x="608" y="232"/>
                    </a:lnTo>
                    <a:lnTo>
                      <a:pt x="612" y="229"/>
                    </a:lnTo>
                    <a:lnTo>
                      <a:pt x="616" y="223"/>
                    </a:lnTo>
                    <a:lnTo>
                      <a:pt x="617" y="223"/>
                    </a:lnTo>
                    <a:lnTo>
                      <a:pt x="621" y="228"/>
                    </a:lnTo>
                    <a:lnTo>
                      <a:pt x="623" y="228"/>
                    </a:lnTo>
                    <a:lnTo>
                      <a:pt x="632" y="217"/>
                    </a:lnTo>
                    <a:lnTo>
                      <a:pt x="632" y="215"/>
                    </a:lnTo>
                    <a:lnTo>
                      <a:pt x="628" y="208"/>
                    </a:lnTo>
                    <a:lnTo>
                      <a:pt x="622" y="200"/>
                    </a:lnTo>
                    <a:lnTo>
                      <a:pt x="621" y="195"/>
                    </a:lnTo>
                    <a:lnTo>
                      <a:pt x="622" y="192"/>
                    </a:lnTo>
                    <a:lnTo>
                      <a:pt x="622" y="189"/>
                    </a:lnTo>
                    <a:lnTo>
                      <a:pt x="612" y="184"/>
                    </a:lnTo>
                    <a:lnTo>
                      <a:pt x="607" y="185"/>
                    </a:lnTo>
                    <a:lnTo>
                      <a:pt x="606" y="181"/>
                    </a:lnTo>
                    <a:lnTo>
                      <a:pt x="597" y="174"/>
                    </a:lnTo>
                    <a:lnTo>
                      <a:pt x="597" y="159"/>
                    </a:lnTo>
                    <a:lnTo>
                      <a:pt x="602" y="158"/>
                    </a:lnTo>
                    <a:lnTo>
                      <a:pt x="600" y="152"/>
                    </a:lnTo>
                    <a:lnTo>
                      <a:pt x="601" y="149"/>
                    </a:lnTo>
                    <a:lnTo>
                      <a:pt x="602" y="148"/>
                    </a:lnTo>
                    <a:lnTo>
                      <a:pt x="595" y="141"/>
                    </a:lnTo>
                    <a:lnTo>
                      <a:pt x="596" y="135"/>
                    </a:lnTo>
                    <a:lnTo>
                      <a:pt x="596" y="133"/>
                    </a:lnTo>
                    <a:lnTo>
                      <a:pt x="606" y="133"/>
                    </a:lnTo>
                    <a:lnTo>
                      <a:pt x="610" y="130"/>
                    </a:lnTo>
                    <a:lnTo>
                      <a:pt x="621" y="133"/>
                    </a:lnTo>
                    <a:lnTo>
                      <a:pt x="623" y="131"/>
                    </a:lnTo>
                    <a:lnTo>
                      <a:pt x="628" y="126"/>
                    </a:lnTo>
                    <a:lnTo>
                      <a:pt x="633" y="116"/>
                    </a:lnTo>
                    <a:lnTo>
                      <a:pt x="633" y="105"/>
                    </a:lnTo>
                    <a:lnTo>
                      <a:pt x="643" y="104"/>
                    </a:lnTo>
                    <a:lnTo>
                      <a:pt x="644" y="103"/>
                    </a:lnTo>
                    <a:lnTo>
                      <a:pt x="642" y="100"/>
                    </a:lnTo>
                    <a:lnTo>
                      <a:pt x="643" y="97"/>
                    </a:lnTo>
                    <a:lnTo>
                      <a:pt x="647" y="94"/>
                    </a:lnTo>
                    <a:lnTo>
                      <a:pt x="648" y="92"/>
                    </a:lnTo>
                    <a:lnTo>
                      <a:pt x="651" y="88"/>
                    </a:lnTo>
                    <a:lnTo>
                      <a:pt x="658" y="83"/>
                    </a:lnTo>
                    <a:lnTo>
                      <a:pt x="658" y="77"/>
                    </a:lnTo>
                    <a:lnTo>
                      <a:pt x="664" y="71"/>
                    </a:lnTo>
                    <a:lnTo>
                      <a:pt x="666" y="52"/>
                    </a:lnTo>
                    <a:lnTo>
                      <a:pt x="669" y="50"/>
                    </a:lnTo>
                    <a:lnTo>
                      <a:pt x="669" y="43"/>
                    </a:lnTo>
                    <a:lnTo>
                      <a:pt x="675" y="35"/>
                    </a:lnTo>
                    <a:lnTo>
                      <a:pt x="675" y="32"/>
                    </a:lnTo>
                    <a:lnTo>
                      <a:pt x="671" y="29"/>
                    </a:lnTo>
                    <a:lnTo>
                      <a:pt x="667" y="29"/>
                    </a:lnTo>
                    <a:lnTo>
                      <a:pt x="660" y="38"/>
                    </a:lnTo>
                    <a:lnTo>
                      <a:pt x="658" y="38"/>
                    </a:lnTo>
                    <a:lnTo>
                      <a:pt x="655" y="34"/>
                    </a:lnTo>
                    <a:lnTo>
                      <a:pt x="653" y="23"/>
                    </a:lnTo>
                    <a:lnTo>
                      <a:pt x="648" y="27"/>
                    </a:lnTo>
                    <a:lnTo>
                      <a:pt x="644" y="27"/>
                    </a:lnTo>
                    <a:lnTo>
                      <a:pt x="642" y="22"/>
                    </a:lnTo>
                    <a:lnTo>
                      <a:pt x="639" y="22"/>
                    </a:lnTo>
                    <a:lnTo>
                      <a:pt x="637" y="20"/>
                    </a:lnTo>
                    <a:lnTo>
                      <a:pt x="636" y="11"/>
                    </a:lnTo>
                    <a:lnTo>
                      <a:pt x="632" y="9"/>
                    </a:lnTo>
                    <a:lnTo>
                      <a:pt x="631" y="7"/>
                    </a:lnTo>
                    <a:lnTo>
                      <a:pt x="628" y="6"/>
                    </a:lnTo>
                    <a:lnTo>
                      <a:pt x="624" y="6"/>
                    </a:lnTo>
                    <a:lnTo>
                      <a:pt x="621" y="1"/>
                    </a:lnTo>
                    <a:lnTo>
                      <a:pt x="618" y="0"/>
                    </a:lnTo>
                    <a:lnTo>
                      <a:pt x="615" y="0"/>
                    </a:lnTo>
                    <a:lnTo>
                      <a:pt x="610" y="2"/>
                    </a:lnTo>
                    <a:lnTo>
                      <a:pt x="604" y="2"/>
                    </a:lnTo>
                    <a:lnTo>
                      <a:pt x="599" y="6"/>
                    </a:lnTo>
                    <a:lnTo>
                      <a:pt x="585" y="6"/>
                    </a:lnTo>
                    <a:lnTo>
                      <a:pt x="575" y="13"/>
                    </a:lnTo>
                    <a:lnTo>
                      <a:pt x="564" y="19"/>
                    </a:lnTo>
                    <a:lnTo>
                      <a:pt x="557" y="24"/>
                    </a:lnTo>
                    <a:lnTo>
                      <a:pt x="552" y="29"/>
                    </a:lnTo>
                    <a:lnTo>
                      <a:pt x="547" y="30"/>
                    </a:lnTo>
                    <a:lnTo>
                      <a:pt x="543" y="35"/>
                    </a:lnTo>
                    <a:lnTo>
                      <a:pt x="536" y="32"/>
                    </a:lnTo>
                    <a:lnTo>
                      <a:pt x="531" y="35"/>
                    </a:lnTo>
                    <a:lnTo>
                      <a:pt x="526" y="35"/>
                    </a:lnTo>
                    <a:lnTo>
                      <a:pt x="492" y="60"/>
                    </a:lnTo>
                    <a:lnTo>
                      <a:pt x="488" y="66"/>
                    </a:lnTo>
                    <a:lnTo>
                      <a:pt x="489" y="68"/>
                    </a:lnTo>
                    <a:lnTo>
                      <a:pt x="489" y="71"/>
                    </a:lnTo>
                    <a:lnTo>
                      <a:pt x="486" y="79"/>
                    </a:lnTo>
                    <a:lnTo>
                      <a:pt x="482" y="83"/>
                    </a:lnTo>
                    <a:lnTo>
                      <a:pt x="478" y="82"/>
                    </a:lnTo>
                    <a:lnTo>
                      <a:pt x="475" y="78"/>
                    </a:lnTo>
                    <a:lnTo>
                      <a:pt x="456" y="79"/>
                    </a:lnTo>
                    <a:lnTo>
                      <a:pt x="454" y="81"/>
                    </a:lnTo>
                    <a:lnTo>
                      <a:pt x="449" y="87"/>
                    </a:lnTo>
                    <a:lnTo>
                      <a:pt x="446" y="88"/>
                    </a:lnTo>
                    <a:lnTo>
                      <a:pt x="440" y="88"/>
                    </a:lnTo>
                    <a:lnTo>
                      <a:pt x="433" y="86"/>
                    </a:lnTo>
                    <a:lnTo>
                      <a:pt x="429" y="88"/>
                    </a:lnTo>
                    <a:lnTo>
                      <a:pt x="427" y="92"/>
                    </a:lnTo>
                    <a:lnTo>
                      <a:pt x="423" y="94"/>
                    </a:lnTo>
                    <a:lnTo>
                      <a:pt x="421" y="95"/>
                    </a:lnTo>
                    <a:lnTo>
                      <a:pt x="414" y="94"/>
                    </a:lnTo>
                    <a:lnTo>
                      <a:pt x="411" y="95"/>
                    </a:lnTo>
                    <a:lnTo>
                      <a:pt x="407" y="93"/>
                    </a:lnTo>
                    <a:lnTo>
                      <a:pt x="395" y="93"/>
                    </a:lnTo>
                    <a:lnTo>
                      <a:pt x="390" y="92"/>
                    </a:lnTo>
                    <a:lnTo>
                      <a:pt x="385" y="92"/>
                    </a:lnTo>
                    <a:lnTo>
                      <a:pt x="370" y="83"/>
                    </a:lnTo>
                    <a:lnTo>
                      <a:pt x="360" y="81"/>
                    </a:lnTo>
                    <a:lnTo>
                      <a:pt x="342" y="73"/>
                    </a:lnTo>
                    <a:lnTo>
                      <a:pt x="337" y="76"/>
                    </a:lnTo>
                    <a:lnTo>
                      <a:pt x="333" y="79"/>
                    </a:lnTo>
                    <a:lnTo>
                      <a:pt x="326" y="78"/>
                    </a:lnTo>
                    <a:lnTo>
                      <a:pt x="322" y="79"/>
                    </a:lnTo>
                    <a:lnTo>
                      <a:pt x="321" y="82"/>
                    </a:lnTo>
                    <a:lnTo>
                      <a:pt x="320" y="90"/>
                    </a:lnTo>
                    <a:lnTo>
                      <a:pt x="312" y="104"/>
                    </a:lnTo>
                    <a:lnTo>
                      <a:pt x="312" y="106"/>
                    </a:lnTo>
                    <a:lnTo>
                      <a:pt x="321" y="106"/>
                    </a:lnTo>
                    <a:lnTo>
                      <a:pt x="323" y="111"/>
                    </a:lnTo>
                    <a:lnTo>
                      <a:pt x="323" y="115"/>
                    </a:lnTo>
                    <a:lnTo>
                      <a:pt x="319" y="117"/>
                    </a:lnTo>
                    <a:lnTo>
                      <a:pt x="317" y="119"/>
                    </a:lnTo>
                    <a:lnTo>
                      <a:pt x="317" y="122"/>
                    </a:lnTo>
                    <a:lnTo>
                      <a:pt x="320" y="126"/>
                    </a:lnTo>
                    <a:lnTo>
                      <a:pt x="322" y="127"/>
                    </a:lnTo>
                    <a:lnTo>
                      <a:pt x="333" y="126"/>
                    </a:lnTo>
                    <a:lnTo>
                      <a:pt x="336" y="129"/>
                    </a:lnTo>
                    <a:lnTo>
                      <a:pt x="337" y="132"/>
                    </a:lnTo>
                    <a:lnTo>
                      <a:pt x="337" y="133"/>
                    </a:lnTo>
                    <a:lnTo>
                      <a:pt x="332" y="138"/>
                    </a:lnTo>
                    <a:lnTo>
                      <a:pt x="326" y="141"/>
                    </a:lnTo>
                    <a:lnTo>
                      <a:pt x="325" y="147"/>
                    </a:lnTo>
                    <a:lnTo>
                      <a:pt x="337" y="158"/>
                    </a:lnTo>
                    <a:lnTo>
                      <a:pt x="337" y="164"/>
                    </a:lnTo>
                    <a:lnTo>
                      <a:pt x="336" y="169"/>
                    </a:lnTo>
                    <a:lnTo>
                      <a:pt x="322" y="178"/>
                    </a:lnTo>
                    <a:lnTo>
                      <a:pt x="321" y="181"/>
                    </a:lnTo>
                    <a:lnTo>
                      <a:pt x="330" y="185"/>
                    </a:lnTo>
                    <a:lnTo>
                      <a:pt x="333" y="194"/>
                    </a:lnTo>
                    <a:lnTo>
                      <a:pt x="343" y="200"/>
                    </a:lnTo>
                    <a:lnTo>
                      <a:pt x="342" y="207"/>
                    </a:lnTo>
                    <a:lnTo>
                      <a:pt x="349" y="208"/>
                    </a:lnTo>
                    <a:lnTo>
                      <a:pt x="352" y="212"/>
                    </a:lnTo>
                    <a:lnTo>
                      <a:pt x="358" y="210"/>
                    </a:lnTo>
                    <a:lnTo>
                      <a:pt x="363" y="211"/>
                    </a:lnTo>
                    <a:lnTo>
                      <a:pt x="363" y="216"/>
                    </a:lnTo>
                    <a:lnTo>
                      <a:pt x="362" y="222"/>
                    </a:lnTo>
                    <a:lnTo>
                      <a:pt x="365" y="229"/>
                    </a:lnTo>
                    <a:lnTo>
                      <a:pt x="366" y="230"/>
                    </a:lnTo>
                    <a:lnTo>
                      <a:pt x="384" y="232"/>
                    </a:lnTo>
                    <a:lnTo>
                      <a:pt x="389" y="235"/>
                    </a:lnTo>
                    <a:lnTo>
                      <a:pt x="394" y="234"/>
                    </a:lnTo>
                    <a:lnTo>
                      <a:pt x="400" y="242"/>
                    </a:lnTo>
                    <a:lnTo>
                      <a:pt x="398" y="246"/>
                    </a:lnTo>
                    <a:lnTo>
                      <a:pt x="401" y="250"/>
                    </a:lnTo>
                    <a:lnTo>
                      <a:pt x="396" y="255"/>
                    </a:lnTo>
                    <a:lnTo>
                      <a:pt x="394" y="259"/>
                    </a:lnTo>
                    <a:lnTo>
                      <a:pt x="386" y="260"/>
                    </a:lnTo>
                    <a:lnTo>
                      <a:pt x="382" y="260"/>
                    </a:lnTo>
                    <a:lnTo>
                      <a:pt x="380" y="259"/>
                    </a:lnTo>
                    <a:lnTo>
                      <a:pt x="375" y="260"/>
                    </a:lnTo>
                    <a:lnTo>
                      <a:pt x="373" y="262"/>
                    </a:lnTo>
                    <a:lnTo>
                      <a:pt x="362" y="267"/>
                    </a:lnTo>
                    <a:lnTo>
                      <a:pt x="358" y="275"/>
                    </a:lnTo>
                    <a:lnTo>
                      <a:pt x="357" y="286"/>
                    </a:lnTo>
                    <a:lnTo>
                      <a:pt x="362" y="292"/>
                    </a:lnTo>
                    <a:lnTo>
                      <a:pt x="360" y="297"/>
                    </a:lnTo>
                    <a:lnTo>
                      <a:pt x="363" y="298"/>
                    </a:lnTo>
                    <a:lnTo>
                      <a:pt x="364" y="301"/>
                    </a:lnTo>
                    <a:lnTo>
                      <a:pt x="363" y="304"/>
                    </a:lnTo>
                    <a:lnTo>
                      <a:pt x="358" y="308"/>
                    </a:lnTo>
                    <a:lnTo>
                      <a:pt x="357" y="314"/>
                    </a:lnTo>
                    <a:lnTo>
                      <a:pt x="357" y="316"/>
                    </a:lnTo>
                    <a:lnTo>
                      <a:pt x="359" y="318"/>
                    </a:lnTo>
                    <a:lnTo>
                      <a:pt x="369" y="318"/>
                    </a:lnTo>
                    <a:lnTo>
                      <a:pt x="371" y="324"/>
                    </a:lnTo>
                    <a:lnTo>
                      <a:pt x="369" y="326"/>
                    </a:lnTo>
                    <a:lnTo>
                      <a:pt x="365" y="328"/>
                    </a:lnTo>
                    <a:lnTo>
                      <a:pt x="362" y="326"/>
                    </a:lnTo>
                    <a:lnTo>
                      <a:pt x="359" y="324"/>
                    </a:lnTo>
                    <a:lnTo>
                      <a:pt x="357" y="331"/>
                    </a:lnTo>
                    <a:lnTo>
                      <a:pt x="343" y="336"/>
                    </a:lnTo>
                    <a:lnTo>
                      <a:pt x="331" y="352"/>
                    </a:lnTo>
                    <a:lnTo>
                      <a:pt x="326" y="355"/>
                    </a:lnTo>
                    <a:lnTo>
                      <a:pt x="321" y="361"/>
                    </a:lnTo>
                    <a:lnTo>
                      <a:pt x="317" y="366"/>
                    </a:lnTo>
                    <a:lnTo>
                      <a:pt x="316" y="372"/>
                    </a:lnTo>
                    <a:lnTo>
                      <a:pt x="317" y="380"/>
                    </a:lnTo>
                    <a:lnTo>
                      <a:pt x="314" y="388"/>
                    </a:lnTo>
                    <a:lnTo>
                      <a:pt x="305" y="393"/>
                    </a:lnTo>
                    <a:lnTo>
                      <a:pt x="298" y="393"/>
                    </a:lnTo>
                    <a:lnTo>
                      <a:pt x="292" y="398"/>
                    </a:lnTo>
                    <a:lnTo>
                      <a:pt x="287" y="406"/>
                    </a:lnTo>
                    <a:lnTo>
                      <a:pt x="283" y="417"/>
                    </a:lnTo>
                    <a:lnTo>
                      <a:pt x="277" y="428"/>
                    </a:lnTo>
                    <a:lnTo>
                      <a:pt x="262" y="450"/>
                    </a:lnTo>
                    <a:lnTo>
                      <a:pt x="256" y="457"/>
                    </a:lnTo>
                    <a:lnTo>
                      <a:pt x="244" y="464"/>
                    </a:lnTo>
                    <a:lnTo>
                      <a:pt x="233" y="474"/>
                    </a:lnTo>
                    <a:lnTo>
                      <a:pt x="229" y="479"/>
                    </a:lnTo>
                    <a:lnTo>
                      <a:pt x="219" y="495"/>
                    </a:lnTo>
                    <a:lnTo>
                      <a:pt x="212" y="504"/>
                    </a:lnTo>
                    <a:lnTo>
                      <a:pt x="204" y="519"/>
                    </a:lnTo>
                    <a:lnTo>
                      <a:pt x="199" y="522"/>
                    </a:lnTo>
                    <a:lnTo>
                      <a:pt x="195" y="523"/>
                    </a:lnTo>
                    <a:lnTo>
                      <a:pt x="172" y="523"/>
                    </a:lnTo>
                    <a:lnTo>
                      <a:pt x="169" y="524"/>
                    </a:lnTo>
                    <a:lnTo>
                      <a:pt x="161" y="527"/>
                    </a:lnTo>
                    <a:lnTo>
                      <a:pt x="156" y="533"/>
                    </a:lnTo>
                    <a:lnTo>
                      <a:pt x="152" y="534"/>
                    </a:lnTo>
                    <a:lnTo>
                      <a:pt x="149" y="533"/>
                    </a:lnTo>
                    <a:lnTo>
                      <a:pt x="147" y="528"/>
                    </a:lnTo>
                    <a:lnTo>
                      <a:pt x="139" y="514"/>
                    </a:lnTo>
                    <a:lnTo>
                      <a:pt x="136" y="512"/>
                    </a:lnTo>
                    <a:lnTo>
                      <a:pt x="132" y="513"/>
                    </a:lnTo>
                    <a:lnTo>
                      <a:pt x="122" y="522"/>
                    </a:lnTo>
                    <a:lnTo>
                      <a:pt x="118" y="528"/>
                    </a:lnTo>
                    <a:lnTo>
                      <a:pt x="107" y="538"/>
                    </a:lnTo>
                    <a:lnTo>
                      <a:pt x="93" y="556"/>
                    </a:lnTo>
                    <a:lnTo>
                      <a:pt x="85" y="563"/>
                    </a:lnTo>
                    <a:lnTo>
                      <a:pt x="83" y="570"/>
                    </a:lnTo>
                    <a:lnTo>
                      <a:pt x="79" y="588"/>
                    </a:lnTo>
                    <a:lnTo>
                      <a:pt x="79" y="593"/>
                    </a:lnTo>
                    <a:lnTo>
                      <a:pt x="81" y="598"/>
                    </a:lnTo>
                    <a:lnTo>
                      <a:pt x="88" y="601"/>
                    </a:lnTo>
                    <a:lnTo>
                      <a:pt x="94" y="600"/>
                    </a:lnTo>
                    <a:lnTo>
                      <a:pt x="101" y="603"/>
                    </a:lnTo>
                    <a:lnTo>
                      <a:pt x="111" y="603"/>
                    </a:lnTo>
                    <a:lnTo>
                      <a:pt x="113" y="604"/>
                    </a:lnTo>
                    <a:lnTo>
                      <a:pt x="117" y="608"/>
                    </a:lnTo>
                    <a:lnTo>
                      <a:pt x="118" y="611"/>
                    </a:lnTo>
                    <a:lnTo>
                      <a:pt x="118" y="616"/>
                    </a:lnTo>
                    <a:lnTo>
                      <a:pt x="112" y="636"/>
                    </a:lnTo>
                    <a:lnTo>
                      <a:pt x="112" y="641"/>
                    </a:lnTo>
                    <a:lnTo>
                      <a:pt x="113" y="646"/>
                    </a:lnTo>
                    <a:lnTo>
                      <a:pt x="123" y="657"/>
                    </a:lnTo>
                    <a:lnTo>
                      <a:pt x="127" y="658"/>
                    </a:lnTo>
                    <a:lnTo>
                      <a:pt x="137" y="654"/>
                    </a:lnTo>
                    <a:lnTo>
                      <a:pt x="139" y="655"/>
                    </a:lnTo>
                    <a:lnTo>
                      <a:pt x="142" y="658"/>
                    </a:lnTo>
                    <a:lnTo>
                      <a:pt x="142" y="669"/>
                    </a:lnTo>
                    <a:lnTo>
                      <a:pt x="143" y="678"/>
                    </a:lnTo>
                    <a:lnTo>
                      <a:pt x="148" y="685"/>
                    </a:lnTo>
                    <a:lnTo>
                      <a:pt x="150" y="692"/>
                    </a:lnTo>
                    <a:lnTo>
                      <a:pt x="155" y="698"/>
                    </a:lnTo>
                    <a:lnTo>
                      <a:pt x="160" y="703"/>
                    </a:lnTo>
                    <a:lnTo>
                      <a:pt x="160" y="706"/>
                    </a:lnTo>
                    <a:lnTo>
                      <a:pt x="164" y="711"/>
                    </a:lnTo>
                    <a:lnTo>
                      <a:pt x="165" y="714"/>
                    </a:lnTo>
                    <a:lnTo>
                      <a:pt x="160" y="716"/>
                    </a:lnTo>
                    <a:lnTo>
                      <a:pt x="160" y="718"/>
                    </a:lnTo>
                    <a:lnTo>
                      <a:pt x="160" y="728"/>
                    </a:lnTo>
                    <a:lnTo>
                      <a:pt x="159" y="732"/>
                    </a:lnTo>
                    <a:lnTo>
                      <a:pt x="166" y="733"/>
                    </a:lnTo>
                    <a:lnTo>
                      <a:pt x="166" y="735"/>
                    </a:lnTo>
                    <a:lnTo>
                      <a:pt x="159" y="735"/>
                    </a:lnTo>
                    <a:lnTo>
                      <a:pt x="154" y="739"/>
                    </a:lnTo>
                    <a:lnTo>
                      <a:pt x="154" y="741"/>
                    </a:lnTo>
                    <a:lnTo>
                      <a:pt x="150" y="743"/>
                    </a:lnTo>
                    <a:lnTo>
                      <a:pt x="147" y="743"/>
                    </a:lnTo>
                    <a:lnTo>
                      <a:pt x="140" y="743"/>
                    </a:lnTo>
                    <a:lnTo>
                      <a:pt x="139" y="740"/>
                    </a:lnTo>
                    <a:lnTo>
                      <a:pt x="138" y="739"/>
                    </a:lnTo>
                    <a:lnTo>
                      <a:pt x="139" y="733"/>
                    </a:lnTo>
                    <a:lnTo>
                      <a:pt x="139" y="732"/>
                    </a:lnTo>
                    <a:lnTo>
                      <a:pt x="132" y="730"/>
                    </a:lnTo>
                    <a:lnTo>
                      <a:pt x="127" y="734"/>
                    </a:lnTo>
                    <a:lnTo>
                      <a:pt x="115" y="738"/>
                    </a:lnTo>
                    <a:lnTo>
                      <a:pt x="111" y="745"/>
                    </a:lnTo>
                    <a:lnTo>
                      <a:pt x="110" y="746"/>
                    </a:lnTo>
                    <a:lnTo>
                      <a:pt x="107" y="746"/>
                    </a:lnTo>
                    <a:lnTo>
                      <a:pt x="93" y="746"/>
                    </a:lnTo>
                    <a:lnTo>
                      <a:pt x="84" y="739"/>
                    </a:lnTo>
                    <a:lnTo>
                      <a:pt x="78" y="741"/>
                    </a:lnTo>
                    <a:lnTo>
                      <a:pt x="74" y="739"/>
                    </a:lnTo>
                    <a:lnTo>
                      <a:pt x="62" y="740"/>
                    </a:lnTo>
                    <a:lnTo>
                      <a:pt x="58" y="739"/>
                    </a:lnTo>
                    <a:lnTo>
                      <a:pt x="52" y="740"/>
                    </a:lnTo>
                    <a:lnTo>
                      <a:pt x="48" y="739"/>
                    </a:lnTo>
                    <a:lnTo>
                      <a:pt x="47" y="740"/>
                    </a:lnTo>
                    <a:lnTo>
                      <a:pt x="46" y="740"/>
                    </a:lnTo>
                    <a:lnTo>
                      <a:pt x="43" y="735"/>
                    </a:lnTo>
                    <a:lnTo>
                      <a:pt x="41" y="735"/>
                    </a:lnTo>
                    <a:lnTo>
                      <a:pt x="40" y="740"/>
                    </a:lnTo>
                    <a:lnTo>
                      <a:pt x="40" y="757"/>
                    </a:lnTo>
                    <a:lnTo>
                      <a:pt x="20" y="757"/>
                    </a:lnTo>
                    <a:lnTo>
                      <a:pt x="16" y="759"/>
                    </a:lnTo>
                    <a:lnTo>
                      <a:pt x="11" y="757"/>
                    </a:lnTo>
                    <a:lnTo>
                      <a:pt x="9" y="762"/>
                    </a:lnTo>
                    <a:lnTo>
                      <a:pt x="7" y="764"/>
                    </a:lnTo>
                    <a:lnTo>
                      <a:pt x="5" y="767"/>
                    </a:lnTo>
                    <a:lnTo>
                      <a:pt x="0" y="771"/>
                    </a:lnTo>
                    <a:lnTo>
                      <a:pt x="0" y="773"/>
                    </a:lnTo>
                    <a:lnTo>
                      <a:pt x="2" y="782"/>
                    </a:lnTo>
                    <a:lnTo>
                      <a:pt x="9" y="782"/>
                    </a:lnTo>
                    <a:lnTo>
                      <a:pt x="13" y="791"/>
                    </a:lnTo>
                    <a:lnTo>
                      <a:pt x="27" y="809"/>
                    </a:lnTo>
                    <a:lnTo>
                      <a:pt x="37" y="820"/>
                    </a:lnTo>
                    <a:lnTo>
                      <a:pt x="47" y="825"/>
                    </a:lnTo>
                    <a:lnTo>
                      <a:pt x="67" y="827"/>
                    </a:lnTo>
                    <a:lnTo>
                      <a:pt x="89" y="825"/>
                    </a:lnTo>
                    <a:lnTo>
                      <a:pt x="105" y="821"/>
                    </a:lnTo>
                    <a:lnTo>
                      <a:pt x="113" y="818"/>
                    </a:lnTo>
                    <a:lnTo>
                      <a:pt x="117" y="810"/>
                    </a:lnTo>
                    <a:lnTo>
                      <a:pt x="122" y="808"/>
                    </a:lnTo>
                    <a:lnTo>
                      <a:pt x="124" y="814"/>
                    </a:lnTo>
                    <a:lnTo>
                      <a:pt x="117" y="834"/>
                    </a:lnTo>
                    <a:lnTo>
                      <a:pt x="106" y="843"/>
                    </a:lnTo>
                    <a:lnTo>
                      <a:pt x="96" y="850"/>
                    </a:lnTo>
                    <a:lnTo>
                      <a:pt x="84" y="852"/>
                    </a:lnTo>
                    <a:lnTo>
                      <a:pt x="70" y="854"/>
                    </a:lnTo>
                    <a:lnTo>
                      <a:pt x="59" y="857"/>
                    </a:lnTo>
                    <a:lnTo>
                      <a:pt x="51" y="850"/>
                    </a:lnTo>
                    <a:lnTo>
                      <a:pt x="47" y="854"/>
                    </a:lnTo>
                    <a:lnTo>
                      <a:pt x="50" y="870"/>
                    </a:lnTo>
                    <a:lnTo>
                      <a:pt x="90" y="911"/>
                    </a:lnTo>
                    <a:lnTo>
                      <a:pt x="104" y="926"/>
                    </a:lnTo>
                    <a:lnTo>
                      <a:pt x="124" y="944"/>
                    </a:lnTo>
                    <a:lnTo>
                      <a:pt x="131" y="945"/>
                    </a:lnTo>
                    <a:lnTo>
                      <a:pt x="156" y="947"/>
                    </a:lnTo>
                    <a:lnTo>
                      <a:pt x="167" y="944"/>
                    </a:lnTo>
                    <a:lnTo>
                      <a:pt x="174" y="943"/>
                    </a:lnTo>
                    <a:lnTo>
                      <a:pt x="183" y="936"/>
                    </a:lnTo>
                    <a:lnTo>
                      <a:pt x="190" y="936"/>
                    </a:lnTo>
                    <a:lnTo>
                      <a:pt x="207" y="924"/>
                    </a:lnTo>
                    <a:lnTo>
                      <a:pt x="213" y="916"/>
                    </a:lnTo>
                    <a:lnTo>
                      <a:pt x="218" y="906"/>
                    </a:lnTo>
                    <a:lnTo>
                      <a:pt x="219" y="879"/>
                    </a:lnTo>
                    <a:lnTo>
                      <a:pt x="222" y="867"/>
                    </a:lnTo>
                    <a:lnTo>
                      <a:pt x="224" y="852"/>
                    </a:lnTo>
                    <a:lnTo>
                      <a:pt x="226" y="856"/>
                    </a:lnTo>
                    <a:lnTo>
                      <a:pt x="229" y="857"/>
                    </a:lnTo>
                    <a:lnTo>
                      <a:pt x="258" y="858"/>
                    </a:lnTo>
                    <a:lnTo>
                      <a:pt x="260" y="859"/>
                    </a:lnTo>
                    <a:lnTo>
                      <a:pt x="253" y="866"/>
                    </a:lnTo>
                    <a:lnTo>
                      <a:pt x="242" y="866"/>
                    </a:lnTo>
                    <a:lnTo>
                      <a:pt x="239" y="879"/>
                    </a:lnTo>
                    <a:lnTo>
                      <a:pt x="241" y="880"/>
                    </a:lnTo>
                    <a:lnTo>
                      <a:pt x="240" y="891"/>
                    </a:lnTo>
                    <a:lnTo>
                      <a:pt x="242" y="894"/>
                    </a:lnTo>
                    <a:lnTo>
                      <a:pt x="249" y="897"/>
                    </a:lnTo>
                    <a:lnTo>
                      <a:pt x="242" y="911"/>
                    </a:lnTo>
                    <a:lnTo>
                      <a:pt x="242" y="922"/>
                    </a:lnTo>
                    <a:lnTo>
                      <a:pt x="242" y="924"/>
                    </a:lnTo>
                    <a:lnTo>
                      <a:pt x="246" y="924"/>
                    </a:lnTo>
                    <a:lnTo>
                      <a:pt x="249" y="928"/>
                    </a:lnTo>
                    <a:lnTo>
                      <a:pt x="249" y="934"/>
                    </a:lnTo>
                    <a:lnTo>
                      <a:pt x="255" y="952"/>
                    </a:lnTo>
                    <a:lnTo>
                      <a:pt x="256" y="963"/>
                    </a:lnTo>
                    <a:lnTo>
                      <a:pt x="256" y="971"/>
                    </a:lnTo>
                    <a:lnTo>
                      <a:pt x="250" y="987"/>
                    </a:lnTo>
                    <a:lnTo>
                      <a:pt x="247" y="998"/>
                    </a:lnTo>
                    <a:lnTo>
                      <a:pt x="247" y="1009"/>
                    </a:lnTo>
                    <a:lnTo>
                      <a:pt x="251" y="1028"/>
                    </a:lnTo>
                    <a:lnTo>
                      <a:pt x="253" y="1031"/>
                    </a:lnTo>
                    <a:lnTo>
                      <a:pt x="253" y="1047"/>
                    </a:lnTo>
                    <a:lnTo>
                      <a:pt x="257" y="1044"/>
                    </a:lnTo>
                    <a:lnTo>
                      <a:pt x="261" y="1041"/>
                    </a:lnTo>
                    <a:lnTo>
                      <a:pt x="262" y="1045"/>
                    </a:lnTo>
                    <a:lnTo>
                      <a:pt x="263" y="1052"/>
                    </a:lnTo>
                    <a:lnTo>
                      <a:pt x="261" y="1056"/>
                    </a:lnTo>
                    <a:lnTo>
                      <a:pt x="261" y="1060"/>
                    </a:lnTo>
                    <a:lnTo>
                      <a:pt x="260" y="1065"/>
                    </a:lnTo>
                    <a:lnTo>
                      <a:pt x="257" y="1084"/>
                    </a:lnTo>
                    <a:lnTo>
                      <a:pt x="263" y="1093"/>
                    </a:lnTo>
                    <a:lnTo>
                      <a:pt x="262" y="1096"/>
                    </a:lnTo>
                    <a:lnTo>
                      <a:pt x="265" y="1114"/>
                    </a:lnTo>
                    <a:lnTo>
                      <a:pt x="266" y="1114"/>
                    </a:lnTo>
                    <a:lnTo>
                      <a:pt x="273" y="1139"/>
                    </a:lnTo>
                    <a:lnTo>
                      <a:pt x="276" y="1147"/>
                    </a:lnTo>
                    <a:lnTo>
                      <a:pt x="276" y="1157"/>
                    </a:lnTo>
                    <a:lnTo>
                      <a:pt x="278" y="1163"/>
                    </a:lnTo>
                    <a:lnTo>
                      <a:pt x="282" y="1192"/>
                    </a:lnTo>
                    <a:lnTo>
                      <a:pt x="284" y="1201"/>
                    </a:lnTo>
                    <a:lnTo>
                      <a:pt x="289" y="1212"/>
                    </a:lnTo>
                    <a:lnTo>
                      <a:pt x="293" y="1214"/>
                    </a:lnTo>
                    <a:lnTo>
                      <a:pt x="295" y="1225"/>
                    </a:lnTo>
                    <a:lnTo>
                      <a:pt x="304" y="12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20" name="Freeform 100">
                <a:extLst>
                  <a:ext uri="{FF2B5EF4-FFF2-40B4-BE49-F238E27FC236}">
                    <a16:creationId xmlns="" xmlns:a16="http://schemas.microsoft.com/office/drawing/2014/main" id="{51C38D73-ACCE-4FEF-965B-8F704CAD1971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183" y="2052"/>
                <a:ext cx="184" cy="168"/>
              </a:xfrm>
              <a:custGeom>
                <a:avLst/>
                <a:gdLst/>
                <a:ahLst/>
                <a:cxnLst>
                  <a:cxn ang="0">
                    <a:pos x="106" y="668"/>
                  </a:cxn>
                  <a:cxn ang="0">
                    <a:pos x="108" y="599"/>
                  </a:cxn>
                  <a:cxn ang="0">
                    <a:pos x="0" y="475"/>
                  </a:cxn>
                  <a:cxn ang="0">
                    <a:pos x="109" y="492"/>
                  </a:cxn>
                  <a:cxn ang="0">
                    <a:pos x="187" y="487"/>
                  </a:cxn>
                  <a:cxn ang="0">
                    <a:pos x="302" y="458"/>
                  </a:cxn>
                  <a:cxn ang="0">
                    <a:pos x="325" y="378"/>
                  </a:cxn>
                  <a:cxn ang="0">
                    <a:pos x="379" y="373"/>
                  </a:cxn>
                  <a:cxn ang="0">
                    <a:pos x="405" y="346"/>
                  </a:cxn>
                  <a:cxn ang="0">
                    <a:pos x="435" y="356"/>
                  </a:cxn>
                  <a:cxn ang="0">
                    <a:pos x="464" y="297"/>
                  </a:cxn>
                  <a:cxn ang="0">
                    <a:pos x="490" y="258"/>
                  </a:cxn>
                  <a:cxn ang="0">
                    <a:pos x="506" y="218"/>
                  </a:cxn>
                  <a:cxn ang="0">
                    <a:pos x="549" y="202"/>
                  </a:cxn>
                  <a:cxn ang="0">
                    <a:pos x="561" y="163"/>
                  </a:cxn>
                  <a:cxn ang="0">
                    <a:pos x="588" y="114"/>
                  </a:cxn>
                  <a:cxn ang="0">
                    <a:pos x="570" y="60"/>
                  </a:cxn>
                  <a:cxn ang="0">
                    <a:pos x="604" y="34"/>
                  </a:cxn>
                  <a:cxn ang="0">
                    <a:pos x="645" y="12"/>
                  </a:cxn>
                  <a:cxn ang="0">
                    <a:pos x="731" y="11"/>
                  </a:cxn>
                  <a:cxn ang="0">
                    <a:pos x="780" y="2"/>
                  </a:cxn>
                  <a:cxn ang="0">
                    <a:pos x="811" y="16"/>
                  </a:cxn>
                  <a:cxn ang="0">
                    <a:pos x="830" y="59"/>
                  </a:cxn>
                  <a:cxn ang="0">
                    <a:pos x="852" y="78"/>
                  </a:cxn>
                  <a:cxn ang="0">
                    <a:pos x="903" y="99"/>
                  </a:cxn>
                  <a:cxn ang="0">
                    <a:pos x="877" y="153"/>
                  </a:cxn>
                  <a:cxn ang="0">
                    <a:pos x="828" y="156"/>
                  </a:cxn>
                  <a:cxn ang="0">
                    <a:pos x="790" y="163"/>
                  </a:cxn>
                  <a:cxn ang="0">
                    <a:pos x="721" y="148"/>
                  </a:cxn>
                  <a:cxn ang="0">
                    <a:pos x="718" y="185"/>
                  </a:cxn>
                  <a:cxn ang="0">
                    <a:pos x="732" y="202"/>
                  </a:cxn>
                  <a:cxn ang="0">
                    <a:pos x="717" y="248"/>
                  </a:cxn>
                  <a:cxn ang="0">
                    <a:pos x="753" y="280"/>
                  </a:cxn>
                  <a:cxn ang="0">
                    <a:pos x="789" y="304"/>
                  </a:cxn>
                  <a:cxn ang="0">
                    <a:pos x="775" y="329"/>
                  </a:cxn>
                  <a:cxn ang="0">
                    <a:pos x="758" y="368"/>
                  </a:cxn>
                  <a:cxn ang="0">
                    <a:pos x="766" y="394"/>
                  </a:cxn>
                  <a:cxn ang="0">
                    <a:pos x="721" y="425"/>
                  </a:cxn>
                  <a:cxn ang="0">
                    <a:pos x="687" y="468"/>
                  </a:cxn>
                  <a:cxn ang="0">
                    <a:pos x="624" y="549"/>
                  </a:cxn>
                  <a:cxn ang="0">
                    <a:pos x="556" y="597"/>
                  </a:cxn>
                  <a:cxn ang="0">
                    <a:pos x="517" y="592"/>
                  </a:cxn>
                  <a:cxn ang="0">
                    <a:pos x="476" y="668"/>
                  </a:cxn>
                  <a:cxn ang="0">
                    <a:pos x="513" y="686"/>
                  </a:cxn>
                  <a:cxn ang="0">
                    <a:pos x="537" y="728"/>
                  </a:cxn>
                  <a:cxn ang="0">
                    <a:pos x="559" y="781"/>
                  </a:cxn>
                  <a:cxn ang="0">
                    <a:pos x="554" y="805"/>
                  </a:cxn>
                  <a:cxn ang="0">
                    <a:pos x="534" y="803"/>
                  </a:cxn>
                  <a:cxn ang="0">
                    <a:pos x="488" y="816"/>
                  </a:cxn>
                  <a:cxn ang="0">
                    <a:pos x="442" y="810"/>
                  </a:cxn>
                  <a:cxn ang="0">
                    <a:pos x="406" y="827"/>
                  </a:cxn>
                  <a:cxn ang="0">
                    <a:pos x="363" y="834"/>
                  </a:cxn>
                  <a:cxn ang="0">
                    <a:pos x="329" y="781"/>
                  </a:cxn>
                  <a:cxn ang="0">
                    <a:pos x="250" y="744"/>
                  </a:cxn>
                  <a:cxn ang="0">
                    <a:pos x="164" y="746"/>
                  </a:cxn>
                  <a:cxn ang="0">
                    <a:pos x="61" y="761"/>
                  </a:cxn>
                </a:cxnLst>
                <a:rect l="0" t="0" r="r" b="b"/>
                <a:pathLst>
                  <a:path w="921" h="842">
                    <a:moveTo>
                      <a:pt x="42" y="757"/>
                    </a:moveTo>
                    <a:lnTo>
                      <a:pt x="42" y="743"/>
                    </a:lnTo>
                    <a:lnTo>
                      <a:pt x="44" y="730"/>
                    </a:lnTo>
                    <a:lnTo>
                      <a:pt x="55" y="701"/>
                    </a:lnTo>
                    <a:lnTo>
                      <a:pt x="64" y="689"/>
                    </a:lnTo>
                    <a:lnTo>
                      <a:pt x="77" y="679"/>
                    </a:lnTo>
                    <a:lnTo>
                      <a:pt x="91" y="674"/>
                    </a:lnTo>
                    <a:lnTo>
                      <a:pt x="106" y="668"/>
                    </a:lnTo>
                    <a:lnTo>
                      <a:pt x="118" y="665"/>
                    </a:lnTo>
                    <a:lnTo>
                      <a:pt x="131" y="653"/>
                    </a:lnTo>
                    <a:lnTo>
                      <a:pt x="134" y="647"/>
                    </a:lnTo>
                    <a:lnTo>
                      <a:pt x="133" y="637"/>
                    </a:lnTo>
                    <a:lnTo>
                      <a:pt x="128" y="632"/>
                    </a:lnTo>
                    <a:lnTo>
                      <a:pt x="108" y="628"/>
                    </a:lnTo>
                    <a:lnTo>
                      <a:pt x="109" y="614"/>
                    </a:lnTo>
                    <a:lnTo>
                      <a:pt x="108" y="599"/>
                    </a:lnTo>
                    <a:lnTo>
                      <a:pt x="103" y="573"/>
                    </a:lnTo>
                    <a:lnTo>
                      <a:pt x="98" y="567"/>
                    </a:lnTo>
                    <a:lnTo>
                      <a:pt x="71" y="558"/>
                    </a:lnTo>
                    <a:lnTo>
                      <a:pt x="55" y="550"/>
                    </a:lnTo>
                    <a:lnTo>
                      <a:pt x="43" y="540"/>
                    </a:lnTo>
                    <a:lnTo>
                      <a:pt x="22" y="497"/>
                    </a:lnTo>
                    <a:lnTo>
                      <a:pt x="8" y="485"/>
                    </a:lnTo>
                    <a:lnTo>
                      <a:pt x="0" y="475"/>
                    </a:lnTo>
                    <a:lnTo>
                      <a:pt x="4" y="470"/>
                    </a:lnTo>
                    <a:lnTo>
                      <a:pt x="63" y="486"/>
                    </a:lnTo>
                    <a:lnTo>
                      <a:pt x="81" y="496"/>
                    </a:lnTo>
                    <a:lnTo>
                      <a:pt x="88" y="497"/>
                    </a:lnTo>
                    <a:lnTo>
                      <a:pt x="92" y="496"/>
                    </a:lnTo>
                    <a:lnTo>
                      <a:pt x="96" y="493"/>
                    </a:lnTo>
                    <a:lnTo>
                      <a:pt x="99" y="492"/>
                    </a:lnTo>
                    <a:lnTo>
                      <a:pt x="109" y="492"/>
                    </a:lnTo>
                    <a:lnTo>
                      <a:pt x="118" y="491"/>
                    </a:lnTo>
                    <a:lnTo>
                      <a:pt x="130" y="491"/>
                    </a:lnTo>
                    <a:lnTo>
                      <a:pt x="144" y="490"/>
                    </a:lnTo>
                    <a:lnTo>
                      <a:pt x="161" y="490"/>
                    </a:lnTo>
                    <a:lnTo>
                      <a:pt x="177" y="497"/>
                    </a:lnTo>
                    <a:lnTo>
                      <a:pt x="180" y="495"/>
                    </a:lnTo>
                    <a:lnTo>
                      <a:pt x="184" y="490"/>
                    </a:lnTo>
                    <a:lnTo>
                      <a:pt x="187" y="487"/>
                    </a:lnTo>
                    <a:lnTo>
                      <a:pt x="194" y="485"/>
                    </a:lnTo>
                    <a:lnTo>
                      <a:pt x="206" y="485"/>
                    </a:lnTo>
                    <a:lnTo>
                      <a:pt x="232" y="486"/>
                    </a:lnTo>
                    <a:lnTo>
                      <a:pt x="248" y="482"/>
                    </a:lnTo>
                    <a:lnTo>
                      <a:pt x="268" y="475"/>
                    </a:lnTo>
                    <a:lnTo>
                      <a:pt x="293" y="470"/>
                    </a:lnTo>
                    <a:lnTo>
                      <a:pt x="302" y="464"/>
                    </a:lnTo>
                    <a:lnTo>
                      <a:pt x="302" y="458"/>
                    </a:lnTo>
                    <a:lnTo>
                      <a:pt x="298" y="454"/>
                    </a:lnTo>
                    <a:lnTo>
                      <a:pt x="298" y="450"/>
                    </a:lnTo>
                    <a:lnTo>
                      <a:pt x="302" y="431"/>
                    </a:lnTo>
                    <a:lnTo>
                      <a:pt x="301" y="418"/>
                    </a:lnTo>
                    <a:lnTo>
                      <a:pt x="305" y="404"/>
                    </a:lnTo>
                    <a:lnTo>
                      <a:pt x="308" y="398"/>
                    </a:lnTo>
                    <a:lnTo>
                      <a:pt x="319" y="389"/>
                    </a:lnTo>
                    <a:lnTo>
                      <a:pt x="325" y="378"/>
                    </a:lnTo>
                    <a:lnTo>
                      <a:pt x="333" y="374"/>
                    </a:lnTo>
                    <a:lnTo>
                      <a:pt x="336" y="377"/>
                    </a:lnTo>
                    <a:lnTo>
                      <a:pt x="336" y="380"/>
                    </a:lnTo>
                    <a:lnTo>
                      <a:pt x="348" y="382"/>
                    </a:lnTo>
                    <a:lnTo>
                      <a:pt x="359" y="379"/>
                    </a:lnTo>
                    <a:lnTo>
                      <a:pt x="370" y="377"/>
                    </a:lnTo>
                    <a:lnTo>
                      <a:pt x="377" y="375"/>
                    </a:lnTo>
                    <a:lnTo>
                      <a:pt x="379" y="373"/>
                    </a:lnTo>
                    <a:lnTo>
                      <a:pt x="379" y="371"/>
                    </a:lnTo>
                    <a:lnTo>
                      <a:pt x="372" y="368"/>
                    </a:lnTo>
                    <a:lnTo>
                      <a:pt x="371" y="366"/>
                    </a:lnTo>
                    <a:lnTo>
                      <a:pt x="375" y="362"/>
                    </a:lnTo>
                    <a:lnTo>
                      <a:pt x="392" y="353"/>
                    </a:lnTo>
                    <a:lnTo>
                      <a:pt x="394" y="348"/>
                    </a:lnTo>
                    <a:lnTo>
                      <a:pt x="399" y="346"/>
                    </a:lnTo>
                    <a:lnTo>
                      <a:pt x="405" y="346"/>
                    </a:lnTo>
                    <a:lnTo>
                      <a:pt x="421" y="351"/>
                    </a:lnTo>
                    <a:lnTo>
                      <a:pt x="421" y="348"/>
                    </a:lnTo>
                    <a:lnTo>
                      <a:pt x="418" y="347"/>
                    </a:lnTo>
                    <a:lnTo>
                      <a:pt x="420" y="343"/>
                    </a:lnTo>
                    <a:lnTo>
                      <a:pt x="424" y="343"/>
                    </a:lnTo>
                    <a:lnTo>
                      <a:pt x="431" y="348"/>
                    </a:lnTo>
                    <a:lnTo>
                      <a:pt x="432" y="352"/>
                    </a:lnTo>
                    <a:lnTo>
                      <a:pt x="435" y="356"/>
                    </a:lnTo>
                    <a:lnTo>
                      <a:pt x="441" y="358"/>
                    </a:lnTo>
                    <a:lnTo>
                      <a:pt x="443" y="358"/>
                    </a:lnTo>
                    <a:lnTo>
                      <a:pt x="463" y="337"/>
                    </a:lnTo>
                    <a:lnTo>
                      <a:pt x="463" y="334"/>
                    </a:lnTo>
                    <a:lnTo>
                      <a:pt x="461" y="323"/>
                    </a:lnTo>
                    <a:lnTo>
                      <a:pt x="459" y="305"/>
                    </a:lnTo>
                    <a:lnTo>
                      <a:pt x="461" y="302"/>
                    </a:lnTo>
                    <a:lnTo>
                      <a:pt x="464" y="297"/>
                    </a:lnTo>
                    <a:lnTo>
                      <a:pt x="467" y="292"/>
                    </a:lnTo>
                    <a:lnTo>
                      <a:pt x="469" y="292"/>
                    </a:lnTo>
                    <a:lnTo>
                      <a:pt x="470" y="288"/>
                    </a:lnTo>
                    <a:lnTo>
                      <a:pt x="469" y="282"/>
                    </a:lnTo>
                    <a:lnTo>
                      <a:pt x="470" y="277"/>
                    </a:lnTo>
                    <a:lnTo>
                      <a:pt x="476" y="275"/>
                    </a:lnTo>
                    <a:lnTo>
                      <a:pt x="478" y="261"/>
                    </a:lnTo>
                    <a:lnTo>
                      <a:pt x="490" y="258"/>
                    </a:lnTo>
                    <a:lnTo>
                      <a:pt x="497" y="259"/>
                    </a:lnTo>
                    <a:lnTo>
                      <a:pt x="507" y="251"/>
                    </a:lnTo>
                    <a:lnTo>
                      <a:pt x="515" y="249"/>
                    </a:lnTo>
                    <a:lnTo>
                      <a:pt x="519" y="243"/>
                    </a:lnTo>
                    <a:lnTo>
                      <a:pt x="519" y="239"/>
                    </a:lnTo>
                    <a:lnTo>
                      <a:pt x="515" y="234"/>
                    </a:lnTo>
                    <a:lnTo>
                      <a:pt x="510" y="218"/>
                    </a:lnTo>
                    <a:lnTo>
                      <a:pt x="506" y="218"/>
                    </a:lnTo>
                    <a:lnTo>
                      <a:pt x="500" y="208"/>
                    </a:lnTo>
                    <a:lnTo>
                      <a:pt x="499" y="205"/>
                    </a:lnTo>
                    <a:lnTo>
                      <a:pt x="500" y="200"/>
                    </a:lnTo>
                    <a:lnTo>
                      <a:pt x="504" y="197"/>
                    </a:lnTo>
                    <a:lnTo>
                      <a:pt x="508" y="199"/>
                    </a:lnTo>
                    <a:lnTo>
                      <a:pt x="527" y="203"/>
                    </a:lnTo>
                    <a:lnTo>
                      <a:pt x="538" y="205"/>
                    </a:lnTo>
                    <a:lnTo>
                      <a:pt x="549" y="202"/>
                    </a:lnTo>
                    <a:lnTo>
                      <a:pt x="555" y="199"/>
                    </a:lnTo>
                    <a:lnTo>
                      <a:pt x="562" y="189"/>
                    </a:lnTo>
                    <a:lnTo>
                      <a:pt x="562" y="181"/>
                    </a:lnTo>
                    <a:lnTo>
                      <a:pt x="566" y="178"/>
                    </a:lnTo>
                    <a:lnTo>
                      <a:pt x="562" y="175"/>
                    </a:lnTo>
                    <a:lnTo>
                      <a:pt x="558" y="173"/>
                    </a:lnTo>
                    <a:lnTo>
                      <a:pt x="558" y="167"/>
                    </a:lnTo>
                    <a:lnTo>
                      <a:pt x="561" y="163"/>
                    </a:lnTo>
                    <a:lnTo>
                      <a:pt x="565" y="156"/>
                    </a:lnTo>
                    <a:lnTo>
                      <a:pt x="572" y="147"/>
                    </a:lnTo>
                    <a:lnTo>
                      <a:pt x="581" y="141"/>
                    </a:lnTo>
                    <a:lnTo>
                      <a:pt x="587" y="133"/>
                    </a:lnTo>
                    <a:lnTo>
                      <a:pt x="591" y="126"/>
                    </a:lnTo>
                    <a:lnTo>
                      <a:pt x="591" y="120"/>
                    </a:lnTo>
                    <a:lnTo>
                      <a:pt x="588" y="116"/>
                    </a:lnTo>
                    <a:lnTo>
                      <a:pt x="588" y="114"/>
                    </a:lnTo>
                    <a:lnTo>
                      <a:pt x="593" y="105"/>
                    </a:lnTo>
                    <a:lnTo>
                      <a:pt x="593" y="104"/>
                    </a:lnTo>
                    <a:lnTo>
                      <a:pt x="588" y="94"/>
                    </a:lnTo>
                    <a:lnTo>
                      <a:pt x="585" y="81"/>
                    </a:lnTo>
                    <a:lnTo>
                      <a:pt x="578" y="73"/>
                    </a:lnTo>
                    <a:lnTo>
                      <a:pt x="570" y="67"/>
                    </a:lnTo>
                    <a:lnTo>
                      <a:pt x="569" y="66"/>
                    </a:lnTo>
                    <a:lnTo>
                      <a:pt x="570" y="60"/>
                    </a:lnTo>
                    <a:lnTo>
                      <a:pt x="574" y="56"/>
                    </a:lnTo>
                    <a:lnTo>
                      <a:pt x="591" y="43"/>
                    </a:lnTo>
                    <a:lnTo>
                      <a:pt x="591" y="38"/>
                    </a:lnTo>
                    <a:lnTo>
                      <a:pt x="592" y="36"/>
                    </a:lnTo>
                    <a:lnTo>
                      <a:pt x="597" y="36"/>
                    </a:lnTo>
                    <a:lnTo>
                      <a:pt x="602" y="39"/>
                    </a:lnTo>
                    <a:lnTo>
                      <a:pt x="605" y="38"/>
                    </a:lnTo>
                    <a:lnTo>
                      <a:pt x="604" y="34"/>
                    </a:lnTo>
                    <a:lnTo>
                      <a:pt x="605" y="32"/>
                    </a:lnTo>
                    <a:lnTo>
                      <a:pt x="615" y="29"/>
                    </a:lnTo>
                    <a:lnTo>
                      <a:pt x="619" y="25"/>
                    </a:lnTo>
                    <a:lnTo>
                      <a:pt x="619" y="23"/>
                    </a:lnTo>
                    <a:lnTo>
                      <a:pt x="624" y="22"/>
                    </a:lnTo>
                    <a:lnTo>
                      <a:pt x="628" y="19"/>
                    </a:lnTo>
                    <a:lnTo>
                      <a:pt x="636" y="18"/>
                    </a:lnTo>
                    <a:lnTo>
                      <a:pt x="645" y="12"/>
                    </a:lnTo>
                    <a:lnTo>
                      <a:pt x="652" y="12"/>
                    </a:lnTo>
                    <a:lnTo>
                      <a:pt x="662" y="7"/>
                    </a:lnTo>
                    <a:lnTo>
                      <a:pt x="666" y="8"/>
                    </a:lnTo>
                    <a:lnTo>
                      <a:pt x="701" y="6"/>
                    </a:lnTo>
                    <a:lnTo>
                      <a:pt x="705" y="7"/>
                    </a:lnTo>
                    <a:lnTo>
                      <a:pt x="712" y="6"/>
                    </a:lnTo>
                    <a:lnTo>
                      <a:pt x="726" y="11"/>
                    </a:lnTo>
                    <a:lnTo>
                      <a:pt x="731" y="11"/>
                    </a:lnTo>
                    <a:lnTo>
                      <a:pt x="737" y="6"/>
                    </a:lnTo>
                    <a:lnTo>
                      <a:pt x="741" y="6"/>
                    </a:lnTo>
                    <a:lnTo>
                      <a:pt x="746" y="2"/>
                    </a:lnTo>
                    <a:lnTo>
                      <a:pt x="755" y="4"/>
                    </a:lnTo>
                    <a:lnTo>
                      <a:pt x="757" y="0"/>
                    </a:lnTo>
                    <a:lnTo>
                      <a:pt x="755" y="1"/>
                    </a:lnTo>
                    <a:lnTo>
                      <a:pt x="766" y="4"/>
                    </a:lnTo>
                    <a:lnTo>
                      <a:pt x="780" y="2"/>
                    </a:lnTo>
                    <a:lnTo>
                      <a:pt x="784" y="3"/>
                    </a:lnTo>
                    <a:lnTo>
                      <a:pt x="789" y="6"/>
                    </a:lnTo>
                    <a:lnTo>
                      <a:pt x="796" y="4"/>
                    </a:lnTo>
                    <a:lnTo>
                      <a:pt x="798" y="7"/>
                    </a:lnTo>
                    <a:lnTo>
                      <a:pt x="798" y="19"/>
                    </a:lnTo>
                    <a:lnTo>
                      <a:pt x="800" y="20"/>
                    </a:lnTo>
                    <a:lnTo>
                      <a:pt x="806" y="16"/>
                    </a:lnTo>
                    <a:lnTo>
                      <a:pt x="811" y="16"/>
                    </a:lnTo>
                    <a:lnTo>
                      <a:pt x="822" y="23"/>
                    </a:lnTo>
                    <a:lnTo>
                      <a:pt x="828" y="29"/>
                    </a:lnTo>
                    <a:lnTo>
                      <a:pt x="830" y="35"/>
                    </a:lnTo>
                    <a:lnTo>
                      <a:pt x="830" y="41"/>
                    </a:lnTo>
                    <a:lnTo>
                      <a:pt x="828" y="47"/>
                    </a:lnTo>
                    <a:lnTo>
                      <a:pt x="830" y="50"/>
                    </a:lnTo>
                    <a:lnTo>
                      <a:pt x="832" y="55"/>
                    </a:lnTo>
                    <a:lnTo>
                      <a:pt x="830" y="59"/>
                    </a:lnTo>
                    <a:lnTo>
                      <a:pt x="825" y="60"/>
                    </a:lnTo>
                    <a:lnTo>
                      <a:pt x="825" y="62"/>
                    </a:lnTo>
                    <a:lnTo>
                      <a:pt x="827" y="66"/>
                    </a:lnTo>
                    <a:lnTo>
                      <a:pt x="834" y="67"/>
                    </a:lnTo>
                    <a:lnTo>
                      <a:pt x="840" y="78"/>
                    </a:lnTo>
                    <a:lnTo>
                      <a:pt x="844" y="79"/>
                    </a:lnTo>
                    <a:lnTo>
                      <a:pt x="849" y="78"/>
                    </a:lnTo>
                    <a:lnTo>
                      <a:pt x="852" y="78"/>
                    </a:lnTo>
                    <a:lnTo>
                      <a:pt x="857" y="74"/>
                    </a:lnTo>
                    <a:lnTo>
                      <a:pt x="861" y="73"/>
                    </a:lnTo>
                    <a:lnTo>
                      <a:pt x="862" y="77"/>
                    </a:lnTo>
                    <a:lnTo>
                      <a:pt x="862" y="83"/>
                    </a:lnTo>
                    <a:lnTo>
                      <a:pt x="872" y="89"/>
                    </a:lnTo>
                    <a:lnTo>
                      <a:pt x="889" y="95"/>
                    </a:lnTo>
                    <a:lnTo>
                      <a:pt x="897" y="100"/>
                    </a:lnTo>
                    <a:lnTo>
                      <a:pt x="903" y="99"/>
                    </a:lnTo>
                    <a:lnTo>
                      <a:pt x="910" y="104"/>
                    </a:lnTo>
                    <a:lnTo>
                      <a:pt x="921" y="105"/>
                    </a:lnTo>
                    <a:lnTo>
                      <a:pt x="887" y="130"/>
                    </a:lnTo>
                    <a:lnTo>
                      <a:pt x="883" y="136"/>
                    </a:lnTo>
                    <a:lnTo>
                      <a:pt x="884" y="138"/>
                    </a:lnTo>
                    <a:lnTo>
                      <a:pt x="884" y="141"/>
                    </a:lnTo>
                    <a:lnTo>
                      <a:pt x="881" y="149"/>
                    </a:lnTo>
                    <a:lnTo>
                      <a:pt x="877" y="153"/>
                    </a:lnTo>
                    <a:lnTo>
                      <a:pt x="873" y="152"/>
                    </a:lnTo>
                    <a:lnTo>
                      <a:pt x="870" y="148"/>
                    </a:lnTo>
                    <a:lnTo>
                      <a:pt x="851" y="149"/>
                    </a:lnTo>
                    <a:lnTo>
                      <a:pt x="849" y="151"/>
                    </a:lnTo>
                    <a:lnTo>
                      <a:pt x="844" y="157"/>
                    </a:lnTo>
                    <a:lnTo>
                      <a:pt x="841" y="158"/>
                    </a:lnTo>
                    <a:lnTo>
                      <a:pt x="835" y="158"/>
                    </a:lnTo>
                    <a:lnTo>
                      <a:pt x="828" y="156"/>
                    </a:lnTo>
                    <a:lnTo>
                      <a:pt x="824" y="158"/>
                    </a:lnTo>
                    <a:lnTo>
                      <a:pt x="822" y="162"/>
                    </a:lnTo>
                    <a:lnTo>
                      <a:pt x="818" y="164"/>
                    </a:lnTo>
                    <a:lnTo>
                      <a:pt x="816" y="165"/>
                    </a:lnTo>
                    <a:lnTo>
                      <a:pt x="809" y="164"/>
                    </a:lnTo>
                    <a:lnTo>
                      <a:pt x="806" y="165"/>
                    </a:lnTo>
                    <a:lnTo>
                      <a:pt x="802" y="163"/>
                    </a:lnTo>
                    <a:lnTo>
                      <a:pt x="790" y="163"/>
                    </a:lnTo>
                    <a:lnTo>
                      <a:pt x="785" y="162"/>
                    </a:lnTo>
                    <a:lnTo>
                      <a:pt x="780" y="162"/>
                    </a:lnTo>
                    <a:lnTo>
                      <a:pt x="765" y="153"/>
                    </a:lnTo>
                    <a:lnTo>
                      <a:pt x="755" y="151"/>
                    </a:lnTo>
                    <a:lnTo>
                      <a:pt x="737" y="143"/>
                    </a:lnTo>
                    <a:lnTo>
                      <a:pt x="732" y="146"/>
                    </a:lnTo>
                    <a:lnTo>
                      <a:pt x="728" y="149"/>
                    </a:lnTo>
                    <a:lnTo>
                      <a:pt x="721" y="148"/>
                    </a:lnTo>
                    <a:lnTo>
                      <a:pt x="717" y="149"/>
                    </a:lnTo>
                    <a:lnTo>
                      <a:pt x="716" y="152"/>
                    </a:lnTo>
                    <a:lnTo>
                      <a:pt x="715" y="160"/>
                    </a:lnTo>
                    <a:lnTo>
                      <a:pt x="707" y="174"/>
                    </a:lnTo>
                    <a:lnTo>
                      <a:pt x="707" y="176"/>
                    </a:lnTo>
                    <a:lnTo>
                      <a:pt x="716" y="176"/>
                    </a:lnTo>
                    <a:lnTo>
                      <a:pt x="718" y="181"/>
                    </a:lnTo>
                    <a:lnTo>
                      <a:pt x="718" y="185"/>
                    </a:lnTo>
                    <a:lnTo>
                      <a:pt x="714" y="187"/>
                    </a:lnTo>
                    <a:lnTo>
                      <a:pt x="712" y="189"/>
                    </a:lnTo>
                    <a:lnTo>
                      <a:pt x="712" y="192"/>
                    </a:lnTo>
                    <a:lnTo>
                      <a:pt x="715" y="196"/>
                    </a:lnTo>
                    <a:lnTo>
                      <a:pt x="717" y="197"/>
                    </a:lnTo>
                    <a:lnTo>
                      <a:pt x="728" y="196"/>
                    </a:lnTo>
                    <a:lnTo>
                      <a:pt x="731" y="199"/>
                    </a:lnTo>
                    <a:lnTo>
                      <a:pt x="732" y="202"/>
                    </a:lnTo>
                    <a:lnTo>
                      <a:pt x="732" y="203"/>
                    </a:lnTo>
                    <a:lnTo>
                      <a:pt x="727" y="208"/>
                    </a:lnTo>
                    <a:lnTo>
                      <a:pt x="721" y="211"/>
                    </a:lnTo>
                    <a:lnTo>
                      <a:pt x="720" y="217"/>
                    </a:lnTo>
                    <a:lnTo>
                      <a:pt x="732" y="228"/>
                    </a:lnTo>
                    <a:lnTo>
                      <a:pt x="732" y="234"/>
                    </a:lnTo>
                    <a:lnTo>
                      <a:pt x="731" y="239"/>
                    </a:lnTo>
                    <a:lnTo>
                      <a:pt x="717" y="248"/>
                    </a:lnTo>
                    <a:lnTo>
                      <a:pt x="716" y="251"/>
                    </a:lnTo>
                    <a:lnTo>
                      <a:pt x="725" y="255"/>
                    </a:lnTo>
                    <a:lnTo>
                      <a:pt x="728" y="264"/>
                    </a:lnTo>
                    <a:lnTo>
                      <a:pt x="738" y="270"/>
                    </a:lnTo>
                    <a:lnTo>
                      <a:pt x="737" y="277"/>
                    </a:lnTo>
                    <a:lnTo>
                      <a:pt x="744" y="278"/>
                    </a:lnTo>
                    <a:lnTo>
                      <a:pt x="747" y="282"/>
                    </a:lnTo>
                    <a:lnTo>
                      <a:pt x="753" y="280"/>
                    </a:lnTo>
                    <a:lnTo>
                      <a:pt x="758" y="281"/>
                    </a:lnTo>
                    <a:lnTo>
                      <a:pt x="758" y="286"/>
                    </a:lnTo>
                    <a:lnTo>
                      <a:pt x="757" y="292"/>
                    </a:lnTo>
                    <a:lnTo>
                      <a:pt x="760" y="299"/>
                    </a:lnTo>
                    <a:lnTo>
                      <a:pt x="761" y="300"/>
                    </a:lnTo>
                    <a:lnTo>
                      <a:pt x="779" y="302"/>
                    </a:lnTo>
                    <a:lnTo>
                      <a:pt x="784" y="305"/>
                    </a:lnTo>
                    <a:lnTo>
                      <a:pt x="789" y="304"/>
                    </a:lnTo>
                    <a:lnTo>
                      <a:pt x="795" y="312"/>
                    </a:lnTo>
                    <a:lnTo>
                      <a:pt x="793" y="316"/>
                    </a:lnTo>
                    <a:lnTo>
                      <a:pt x="796" y="320"/>
                    </a:lnTo>
                    <a:lnTo>
                      <a:pt x="791" y="325"/>
                    </a:lnTo>
                    <a:lnTo>
                      <a:pt x="789" y="329"/>
                    </a:lnTo>
                    <a:lnTo>
                      <a:pt x="781" y="330"/>
                    </a:lnTo>
                    <a:lnTo>
                      <a:pt x="777" y="330"/>
                    </a:lnTo>
                    <a:lnTo>
                      <a:pt x="775" y="329"/>
                    </a:lnTo>
                    <a:lnTo>
                      <a:pt x="770" y="330"/>
                    </a:lnTo>
                    <a:lnTo>
                      <a:pt x="768" y="332"/>
                    </a:lnTo>
                    <a:lnTo>
                      <a:pt x="757" y="337"/>
                    </a:lnTo>
                    <a:lnTo>
                      <a:pt x="753" y="345"/>
                    </a:lnTo>
                    <a:lnTo>
                      <a:pt x="752" y="356"/>
                    </a:lnTo>
                    <a:lnTo>
                      <a:pt x="757" y="362"/>
                    </a:lnTo>
                    <a:lnTo>
                      <a:pt x="755" y="367"/>
                    </a:lnTo>
                    <a:lnTo>
                      <a:pt x="758" y="368"/>
                    </a:lnTo>
                    <a:lnTo>
                      <a:pt x="759" y="371"/>
                    </a:lnTo>
                    <a:lnTo>
                      <a:pt x="758" y="374"/>
                    </a:lnTo>
                    <a:lnTo>
                      <a:pt x="753" y="378"/>
                    </a:lnTo>
                    <a:lnTo>
                      <a:pt x="752" y="384"/>
                    </a:lnTo>
                    <a:lnTo>
                      <a:pt x="752" y="386"/>
                    </a:lnTo>
                    <a:lnTo>
                      <a:pt x="754" y="388"/>
                    </a:lnTo>
                    <a:lnTo>
                      <a:pt x="764" y="388"/>
                    </a:lnTo>
                    <a:lnTo>
                      <a:pt x="766" y="394"/>
                    </a:lnTo>
                    <a:lnTo>
                      <a:pt x="764" y="396"/>
                    </a:lnTo>
                    <a:lnTo>
                      <a:pt x="760" y="398"/>
                    </a:lnTo>
                    <a:lnTo>
                      <a:pt x="757" y="396"/>
                    </a:lnTo>
                    <a:lnTo>
                      <a:pt x="754" y="394"/>
                    </a:lnTo>
                    <a:lnTo>
                      <a:pt x="752" y="401"/>
                    </a:lnTo>
                    <a:lnTo>
                      <a:pt x="738" y="406"/>
                    </a:lnTo>
                    <a:lnTo>
                      <a:pt x="726" y="422"/>
                    </a:lnTo>
                    <a:lnTo>
                      <a:pt x="721" y="425"/>
                    </a:lnTo>
                    <a:lnTo>
                      <a:pt x="716" y="431"/>
                    </a:lnTo>
                    <a:lnTo>
                      <a:pt x="712" y="436"/>
                    </a:lnTo>
                    <a:lnTo>
                      <a:pt x="711" y="442"/>
                    </a:lnTo>
                    <a:lnTo>
                      <a:pt x="712" y="450"/>
                    </a:lnTo>
                    <a:lnTo>
                      <a:pt x="709" y="458"/>
                    </a:lnTo>
                    <a:lnTo>
                      <a:pt x="700" y="463"/>
                    </a:lnTo>
                    <a:lnTo>
                      <a:pt x="693" y="463"/>
                    </a:lnTo>
                    <a:lnTo>
                      <a:pt x="687" y="468"/>
                    </a:lnTo>
                    <a:lnTo>
                      <a:pt x="682" y="476"/>
                    </a:lnTo>
                    <a:lnTo>
                      <a:pt x="678" y="487"/>
                    </a:lnTo>
                    <a:lnTo>
                      <a:pt x="672" y="498"/>
                    </a:lnTo>
                    <a:lnTo>
                      <a:pt x="657" y="520"/>
                    </a:lnTo>
                    <a:lnTo>
                      <a:pt x="651" y="527"/>
                    </a:lnTo>
                    <a:lnTo>
                      <a:pt x="639" y="534"/>
                    </a:lnTo>
                    <a:lnTo>
                      <a:pt x="628" y="544"/>
                    </a:lnTo>
                    <a:lnTo>
                      <a:pt x="624" y="549"/>
                    </a:lnTo>
                    <a:lnTo>
                      <a:pt x="614" y="565"/>
                    </a:lnTo>
                    <a:lnTo>
                      <a:pt x="607" y="574"/>
                    </a:lnTo>
                    <a:lnTo>
                      <a:pt x="599" y="589"/>
                    </a:lnTo>
                    <a:lnTo>
                      <a:pt x="594" y="592"/>
                    </a:lnTo>
                    <a:lnTo>
                      <a:pt x="590" y="593"/>
                    </a:lnTo>
                    <a:lnTo>
                      <a:pt x="567" y="593"/>
                    </a:lnTo>
                    <a:lnTo>
                      <a:pt x="564" y="594"/>
                    </a:lnTo>
                    <a:lnTo>
                      <a:pt x="556" y="597"/>
                    </a:lnTo>
                    <a:lnTo>
                      <a:pt x="551" y="603"/>
                    </a:lnTo>
                    <a:lnTo>
                      <a:pt x="547" y="604"/>
                    </a:lnTo>
                    <a:lnTo>
                      <a:pt x="544" y="603"/>
                    </a:lnTo>
                    <a:lnTo>
                      <a:pt x="542" y="598"/>
                    </a:lnTo>
                    <a:lnTo>
                      <a:pt x="534" y="584"/>
                    </a:lnTo>
                    <a:lnTo>
                      <a:pt x="531" y="582"/>
                    </a:lnTo>
                    <a:lnTo>
                      <a:pt x="527" y="583"/>
                    </a:lnTo>
                    <a:lnTo>
                      <a:pt x="517" y="592"/>
                    </a:lnTo>
                    <a:lnTo>
                      <a:pt x="513" y="598"/>
                    </a:lnTo>
                    <a:lnTo>
                      <a:pt x="502" y="608"/>
                    </a:lnTo>
                    <a:lnTo>
                      <a:pt x="488" y="626"/>
                    </a:lnTo>
                    <a:lnTo>
                      <a:pt x="480" y="633"/>
                    </a:lnTo>
                    <a:lnTo>
                      <a:pt x="478" y="640"/>
                    </a:lnTo>
                    <a:lnTo>
                      <a:pt x="474" y="658"/>
                    </a:lnTo>
                    <a:lnTo>
                      <a:pt x="474" y="663"/>
                    </a:lnTo>
                    <a:lnTo>
                      <a:pt x="476" y="668"/>
                    </a:lnTo>
                    <a:lnTo>
                      <a:pt x="483" y="671"/>
                    </a:lnTo>
                    <a:lnTo>
                      <a:pt x="489" y="670"/>
                    </a:lnTo>
                    <a:lnTo>
                      <a:pt x="496" y="673"/>
                    </a:lnTo>
                    <a:lnTo>
                      <a:pt x="506" y="673"/>
                    </a:lnTo>
                    <a:lnTo>
                      <a:pt x="508" y="674"/>
                    </a:lnTo>
                    <a:lnTo>
                      <a:pt x="512" y="678"/>
                    </a:lnTo>
                    <a:lnTo>
                      <a:pt x="513" y="681"/>
                    </a:lnTo>
                    <a:lnTo>
                      <a:pt x="513" y="686"/>
                    </a:lnTo>
                    <a:lnTo>
                      <a:pt x="507" y="706"/>
                    </a:lnTo>
                    <a:lnTo>
                      <a:pt x="507" y="711"/>
                    </a:lnTo>
                    <a:lnTo>
                      <a:pt x="508" y="716"/>
                    </a:lnTo>
                    <a:lnTo>
                      <a:pt x="518" y="727"/>
                    </a:lnTo>
                    <a:lnTo>
                      <a:pt x="522" y="728"/>
                    </a:lnTo>
                    <a:lnTo>
                      <a:pt x="532" y="724"/>
                    </a:lnTo>
                    <a:lnTo>
                      <a:pt x="534" y="725"/>
                    </a:lnTo>
                    <a:lnTo>
                      <a:pt x="537" y="728"/>
                    </a:lnTo>
                    <a:lnTo>
                      <a:pt x="537" y="739"/>
                    </a:lnTo>
                    <a:lnTo>
                      <a:pt x="538" y="748"/>
                    </a:lnTo>
                    <a:lnTo>
                      <a:pt x="543" y="755"/>
                    </a:lnTo>
                    <a:lnTo>
                      <a:pt x="545" y="762"/>
                    </a:lnTo>
                    <a:lnTo>
                      <a:pt x="550" y="768"/>
                    </a:lnTo>
                    <a:lnTo>
                      <a:pt x="555" y="773"/>
                    </a:lnTo>
                    <a:lnTo>
                      <a:pt x="555" y="776"/>
                    </a:lnTo>
                    <a:lnTo>
                      <a:pt x="559" y="781"/>
                    </a:lnTo>
                    <a:lnTo>
                      <a:pt x="560" y="784"/>
                    </a:lnTo>
                    <a:lnTo>
                      <a:pt x="555" y="786"/>
                    </a:lnTo>
                    <a:lnTo>
                      <a:pt x="555" y="788"/>
                    </a:lnTo>
                    <a:lnTo>
                      <a:pt x="555" y="798"/>
                    </a:lnTo>
                    <a:lnTo>
                      <a:pt x="554" y="802"/>
                    </a:lnTo>
                    <a:lnTo>
                      <a:pt x="561" y="803"/>
                    </a:lnTo>
                    <a:lnTo>
                      <a:pt x="561" y="805"/>
                    </a:lnTo>
                    <a:lnTo>
                      <a:pt x="554" y="805"/>
                    </a:lnTo>
                    <a:lnTo>
                      <a:pt x="549" y="809"/>
                    </a:lnTo>
                    <a:lnTo>
                      <a:pt x="549" y="811"/>
                    </a:lnTo>
                    <a:lnTo>
                      <a:pt x="545" y="813"/>
                    </a:lnTo>
                    <a:lnTo>
                      <a:pt x="542" y="813"/>
                    </a:lnTo>
                    <a:lnTo>
                      <a:pt x="535" y="813"/>
                    </a:lnTo>
                    <a:lnTo>
                      <a:pt x="534" y="810"/>
                    </a:lnTo>
                    <a:lnTo>
                      <a:pt x="533" y="809"/>
                    </a:lnTo>
                    <a:lnTo>
                      <a:pt x="534" y="803"/>
                    </a:lnTo>
                    <a:lnTo>
                      <a:pt x="534" y="802"/>
                    </a:lnTo>
                    <a:lnTo>
                      <a:pt x="527" y="800"/>
                    </a:lnTo>
                    <a:lnTo>
                      <a:pt x="522" y="804"/>
                    </a:lnTo>
                    <a:lnTo>
                      <a:pt x="510" y="808"/>
                    </a:lnTo>
                    <a:lnTo>
                      <a:pt x="506" y="815"/>
                    </a:lnTo>
                    <a:lnTo>
                      <a:pt x="505" y="816"/>
                    </a:lnTo>
                    <a:lnTo>
                      <a:pt x="502" y="816"/>
                    </a:lnTo>
                    <a:lnTo>
                      <a:pt x="488" y="816"/>
                    </a:lnTo>
                    <a:lnTo>
                      <a:pt x="479" y="809"/>
                    </a:lnTo>
                    <a:lnTo>
                      <a:pt x="473" y="811"/>
                    </a:lnTo>
                    <a:lnTo>
                      <a:pt x="469" y="809"/>
                    </a:lnTo>
                    <a:lnTo>
                      <a:pt x="457" y="810"/>
                    </a:lnTo>
                    <a:lnTo>
                      <a:pt x="453" y="809"/>
                    </a:lnTo>
                    <a:lnTo>
                      <a:pt x="447" y="810"/>
                    </a:lnTo>
                    <a:lnTo>
                      <a:pt x="443" y="809"/>
                    </a:lnTo>
                    <a:lnTo>
                      <a:pt x="442" y="810"/>
                    </a:lnTo>
                    <a:lnTo>
                      <a:pt x="441" y="810"/>
                    </a:lnTo>
                    <a:lnTo>
                      <a:pt x="438" y="805"/>
                    </a:lnTo>
                    <a:lnTo>
                      <a:pt x="436" y="805"/>
                    </a:lnTo>
                    <a:lnTo>
                      <a:pt x="435" y="810"/>
                    </a:lnTo>
                    <a:lnTo>
                      <a:pt x="435" y="827"/>
                    </a:lnTo>
                    <a:lnTo>
                      <a:pt x="415" y="827"/>
                    </a:lnTo>
                    <a:lnTo>
                      <a:pt x="411" y="829"/>
                    </a:lnTo>
                    <a:lnTo>
                      <a:pt x="406" y="827"/>
                    </a:lnTo>
                    <a:lnTo>
                      <a:pt x="404" y="832"/>
                    </a:lnTo>
                    <a:lnTo>
                      <a:pt x="402" y="834"/>
                    </a:lnTo>
                    <a:lnTo>
                      <a:pt x="400" y="837"/>
                    </a:lnTo>
                    <a:lnTo>
                      <a:pt x="395" y="841"/>
                    </a:lnTo>
                    <a:lnTo>
                      <a:pt x="391" y="842"/>
                    </a:lnTo>
                    <a:lnTo>
                      <a:pt x="378" y="837"/>
                    </a:lnTo>
                    <a:lnTo>
                      <a:pt x="367" y="836"/>
                    </a:lnTo>
                    <a:lnTo>
                      <a:pt x="363" y="834"/>
                    </a:lnTo>
                    <a:lnTo>
                      <a:pt x="362" y="827"/>
                    </a:lnTo>
                    <a:lnTo>
                      <a:pt x="360" y="824"/>
                    </a:lnTo>
                    <a:lnTo>
                      <a:pt x="355" y="820"/>
                    </a:lnTo>
                    <a:lnTo>
                      <a:pt x="350" y="808"/>
                    </a:lnTo>
                    <a:lnTo>
                      <a:pt x="344" y="791"/>
                    </a:lnTo>
                    <a:lnTo>
                      <a:pt x="344" y="784"/>
                    </a:lnTo>
                    <a:lnTo>
                      <a:pt x="340" y="784"/>
                    </a:lnTo>
                    <a:lnTo>
                      <a:pt x="329" y="781"/>
                    </a:lnTo>
                    <a:lnTo>
                      <a:pt x="322" y="776"/>
                    </a:lnTo>
                    <a:lnTo>
                      <a:pt x="318" y="756"/>
                    </a:lnTo>
                    <a:lnTo>
                      <a:pt x="316" y="751"/>
                    </a:lnTo>
                    <a:lnTo>
                      <a:pt x="308" y="745"/>
                    </a:lnTo>
                    <a:lnTo>
                      <a:pt x="302" y="741"/>
                    </a:lnTo>
                    <a:lnTo>
                      <a:pt x="292" y="740"/>
                    </a:lnTo>
                    <a:lnTo>
                      <a:pt x="271" y="744"/>
                    </a:lnTo>
                    <a:lnTo>
                      <a:pt x="250" y="744"/>
                    </a:lnTo>
                    <a:lnTo>
                      <a:pt x="236" y="750"/>
                    </a:lnTo>
                    <a:lnTo>
                      <a:pt x="227" y="748"/>
                    </a:lnTo>
                    <a:lnTo>
                      <a:pt x="212" y="746"/>
                    </a:lnTo>
                    <a:lnTo>
                      <a:pt x="205" y="759"/>
                    </a:lnTo>
                    <a:lnTo>
                      <a:pt x="200" y="753"/>
                    </a:lnTo>
                    <a:lnTo>
                      <a:pt x="188" y="753"/>
                    </a:lnTo>
                    <a:lnTo>
                      <a:pt x="178" y="745"/>
                    </a:lnTo>
                    <a:lnTo>
                      <a:pt x="164" y="746"/>
                    </a:lnTo>
                    <a:lnTo>
                      <a:pt x="151" y="745"/>
                    </a:lnTo>
                    <a:lnTo>
                      <a:pt x="144" y="753"/>
                    </a:lnTo>
                    <a:lnTo>
                      <a:pt x="130" y="755"/>
                    </a:lnTo>
                    <a:lnTo>
                      <a:pt x="102" y="751"/>
                    </a:lnTo>
                    <a:lnTo>
                      <a:pt x="91" y="751"/>
                    </a:lnTo>
                    <a:lnTo>
                      <a:pt x="76" y="759"/>
                    </a:lnTo>
                    <a:lnTo>
                      <a:pt x="69" y="755"/>
                    </a:lnTo>
                    <a:lnTo>
                      <a:pt x="61" y="761"/>
                    </a:lnTo>
                    <a:lnTo>
                      <a:pt x="53" y="761"/>
                    </a:lnTo>
                    <a:lnTo>
                      <a:pt x="48" y="765"/>
                    </a:lnTo>
                    <a:lnTo>
                      <a:pt x="45" y="759"/>
                    </a:lnTo>
                    <a:lnTo>
                      <a:pt x="42" y="75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21" name="Freeform 101">
                <a:extLst>
                  <a:ext uri="{FF2B5EF4-FFF2-40B4-BE49-F238E27FC236}">
                    <a16:creationId xmlns="" xmlns:a16="http://schemas.microsoft.com/office/drawing/2014/main" id="{0C2E1350-7AED-4832-855D-14AE854F1A59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489" y="2165"/>
                <a:ext cx="37" cy="20"/>
              </a:xfrm>
              <a:custGeom>
                <a:avLst/>
                <a:gdLst/>
                <a:ahLst/>
                <a:cxnLst>
                  <a:cxn ang="0">
                    <a:pos x="164" y="32"/>
                  </a:cxn>
                  <a:cxn ang="0">
                    <a:pos x="164" y="30"/>
                  </a:cxn>
                  <a:cxn ang="0">
                    <a:pos x="150" y="22"/>
                  </a:cxn>
                  <a:cxn ang="0">
                    <a:pos x="148" y="18"/>
                  </a:cxn>
                  <a:cxn ang="0">
                    <a:pos x="145" y="17"/>
                  </a:cxn>
                  <a:cxn ang="0">
                    <a:pos x="130" y="21"/>
                  </a:cxn>
                  <a:cxn ang="0">
                    <a:pos x="126" y="21"/>
                  </a:cxn>
                  <a:cxn ang="0">
                    <a:pos x="112" y="16"/>
                  </a:cxn>
                  <a:cxn ang="0">
                    <a:pos x="96" y="15"/>
                  </a:cxn>
                  <a:cxn ang="0">
                    <a:pos x="89" y="10"/>
                  </a:cxn>
                  <a:cxn ang="0">
                    <a:pos x="89" y="7"/>
                  </a:cxn>
                  <a:cxn ang="0">
                    <a:pos x="85" y="1"/>
                  </a:cxn>
                  <a:cxn ang="0">
                    <a:pos x="79" y="0"/>
                  </a:cxn>
                  <a:cxn ang="0">
                    <a:pos x="65" y="1"/>
                  </a:cxn>
                  <a:cxn ang="0">
                    <a:pos x="53" y="6"/>
                  </a:cxn>
                  <a:cxn ang="0">
                    <a:pos x="42" y="17"/>
                  </a:cxn>
                  <a:cxn ang="0">
                    <a:pos x="32" y="33"/>
                  </a:cxn>
                  <a:cxn ang="0">
                    <a:pos x="11" y="53"/>
                  </a:cxn>
                  <a:cxn ang="0">
                    <a:pos x="10" y="59"/>
                  </a:cxn>
                  <a:cxn ang="0">
                    <a:pos x="9" y="63"/>
                  </a:cxn>
                  <a:cxn ang="0">
                    <a:pos x="0" y="71"/>
                  </a:cxn>
                  <a:cxn ang="0">
                    <a:pos x="0" y="76"/>
                  </a:cxn>
                  <a:cxn ang="0">
                    <a:pos x="5" y="77"/>
                  </a:cxn>
                  <a:cxn ang="0">
                    <a:pos x="6" y="80"/>
                  </a:cxn>
                  <a:cxn ang="0">
                    <a:pos x="6" y="87"/>
                  </a:cxn>
                  <a:cxn ang="0">
                    <a:pos x="8" y="88"/>
                  </a:cxn>
                  <a:cxn ang="0">
                    <a:pos x="11" y="88"/>
                  </a:cxn>
                  <a:cxn ang="0">
                    <a:pos x="15" y="91"/>
                  </a:cxn>
                  <a:cxn ang="0">
                    <a:pos x="26" y="95"/>
                  </a:cxn>
                  <a:cxn ang="0">
                    <a:pos x="49" y="98"/>
                  </a:cxn>
                  <a:cxn ang="0">
                    <a:pos x="68" y="98"/>
                  </a:cxn>
                  <a:cxn ang="0">
                    <a:pos x="91" y="90"/>
                  </a:cxn>
                  <a:cxn ang="0">
                    <a:pos x="96" y="90"/>
                  </a:cxn>
                  <a:cxn ang="0">
                    <a:pos x="106" y="93"/>
                  </a:cxn>
                  <a:cxn ang="0">
                    <a:pos x="115" y="93"/>
                  </a:cxn>
                  <a:cxn ang="0">
                    <a:pos x="123" y="92"/>
                  </a:cxn>
                  <a:cxn ang="0">
                    <a:pos x="144" y="88"/>
                  </a:cxn>
                  <a:cxn ang="0">
                    <a:pos x="158" y="87"/>
                  </a:cxn>
                  <a:cxn ang="0">
                    <a:pos x="178" y="84"/>
                  </a:cxn>
                  <a:cxn ang="0">
                    <a:pos x="186" y="80"/>
                  </a:cxn>
                  <a:cxn ang="0">
                    <a:pos x="186" y="77"/>
                  </a:cxn>
                  <a:cxn ang="0">
                    <a:pos x="185" y="73"/>
                  </a:cxn>
                  <a:cxn ang="0">
                    <a:pos x="187" y="59"/>
                  </a:cxn>
                  <a:cxn ang="0">
                    <a:pos x="181" y="53"/>
                  </a:cxn>
                  <a:cxn ang="0">
                    <a:pos x="162" y="45"/>
                  </a:cxn>
                  <a:cxn ang="0">
                    <a:pos x="161" y="43"/>
                  </a:cxn>
                  <a:cxn ang="0">
                    <a:pos x="161" y="41"/>
                  </a:cxn>
                  <a:cxn ang="0">
                    <a:pos x="164" y="34"/>
                  </a:cxn>
                  <a:cxn ang="0">
                    <a:pos x="164" y="32"/>
                  </a:cxn>
                </a:cxnLst>
                <a:rect l="0" t="0" r="r" b="b"/>
                <a:pathLst>
                  <a:path w="187" h="98">
                    <a:moveTo>
                      <a:pt x="164" y="32"/>
                    </a:moveTo>
                    <a:lnTo>
                      <a:pt x="164" y="30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5" y="17"/>
                    </a:lnTo>
                    <a:lnTo>
                      <a:pt x="130" y="21"/>
                    </a:lnTo>
                    <a:lnTo>
                      <a:pt x="126" y="21"/>
                    </a:lnTo>
                    <a:lnTo>
                      <a:pt x="112" y="16"/>
                    </a:lnTo>
                    <a:lnTo>
                      <a:pt x="96" y="15"/>
                    </a:lnTo>
                    <a:lnTo>
                      <a:pt x="89" y="10"/>
                    </a:lnTo>
                    <a:lnTo>
                      <a:pt x="89" y="7"/>
                    </a:lnTo>
                    <a:lnTo>
                      <a:pt x="85" y="1"/>
                    </a:lnTo>
                    <a:lnTo>
                      <a:pt x="79" y="0"/>
                    </a:lnTo>
                    <a:lnTo>
                      <a:pt x="65" y="1"/>
                    </a:lnTo>
                    <a:lnTo>
                      <a:pt x="53" y="6"/>
                    </a:lnTo>
                    <a:lnTo>
                      <a:pt x="42" y="17"/>
                    </a:lnTo>
                    <a:lnTo>
                      <a:pt x="32" y="33"/>
                    </a:lnTo>
                    <a:lnTo>
                      <a:pt x="11" y="53"/>
                    </a:lnTo>
                    <a:lnTo>
                      <a:pt x="10" y="59"/>
                    </a:lnTo>
                    <a:lnTo>
                      <a:pt x="9" y="63"/>
                    </a:lnTo>
                    <a:lnTo>
                      <a:pt x="0" y="71"/>
                    </a:lnTo>
                    <a:lnTo>
                      <a:pt x="0" y="76"/>
                    </a:lnTo>
                    <a:lnTo>
                      <a:pt x="5" y="77"/>
                    </a:lnTo>
                    <a:lnTo>
                      <a:pt x="6" y="80"/>
                    </a:lnTo>
                    <a:lnTo>
                      <a:pt x="6" y="87"/>
                    </a:lnTo>
                    <a:lnTo>
                      <a:pt x="8" y="88"/>
                    </a:lnTo>
                    <a:lnTo>
                      <a:pt x="11" y="88"/>
                    </a:lnTo>
                    <a:lnTo>
                      <a:pt x="15" y="91"/>
                    </a:lnTo>
                    <a:lnTo>
                      <a:pt x="26" y="95"/>
                    </a:lnTo>
                    <a:lnTo>
                      <a:pt x="49" y="98"/>
                    </a:lnTo>
                    <a:lnTo>
                      <a:pt x="68" y="98"/>
                    </a:lnTo>
                    <a:lnTo>
                      <a:pt x="91" y="90"/>
                    </a:lnTo>
                    <a:lnTo>
                      <a:pt x="96" y="90"/>
                    </a:lnTo>
                    <a:lnTo>
                      <a:pt x="106" y="93"/>
                    </a:lnTo>
                    <a:lnTo>
                      <a:pt x="115" y="93"/>
                    </a:lnTo>
                    <a:lnTo>
                      <a:pt x="123" y="92"/>
                    </a:lnTo>
                    <a:lnTo>
                      <a:pt x="144" y="88"/>
                    </a:lnTo>
                    <a:lnTo>
                      <a:pt x="158" y="87"/>
                    </a:lnTo>
                    <a:lnTo>
                      <a:pt x="178" y="84"/>
                    </a:lnTo>
                    <a:lnTo>
                      <a:pt x="186" y="80"/>
                    </a:lnTo>
                    <a:lnTo>
                      <a:pt x="186" y="77"/>
                    </a:lnTo>
                    <a:lnTo>
                      <a:pt x="185" y="73"/>
                    </a:lnTo>
                    <a:lnTo>
                      <a:pt x="187" y="59"/>
                    </a:lnTo>
                    <a:lnTo>
                      <a:pt x="181" y="53"/>
                    </a:lnTo>
                    <a:lnTo>
                      <a:pt x="162" y="45"/>
                    </a:lnTo>
                    <a:lnTo>
                      <a:pt x="161" y="43"/>
                    </a:lnTo>
                    <a:lnTo>
                      <a:pt x="161" y="41"/>
                    </a:lnTo>
                    <a:lnTo>
                      <a:pt x="164" y="34"/>
                    </a:lnTo>
                    <a:lnTo>
                      <a:pt x="16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22" name="Freeform 102">
                <a:extLst>
                  <a:ext uri="{FF2B5EF4-FFF2-40B4-BE49-F238E27FC236}">
                    <a16:creationId xmlns="" xmlns:a16="http://schemas.microsoft.com/office/drawing/2014/main" id="{ECB6413F-A0FD-4D73-A84C-C40012331CCA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389" y="2117"/>
                <a:ext cx="88" cy="49"/>
              </a:xfrm>
              <a:custGeom>
                <a:avLst/>
                <a:gdLst/>
                <a:ahLst/>
                <a:cxnLst>
                  <a:cxn ang="0">
                    <a:pos x="432" y="170"/>
                  </a:cxn>
                  <a:cxn ang="0">
                    <a:pos x="428" y="203"/>
                  </a:cxn>
                  <a:cxn ang="0">
                    <a:pos x="441" y="221"/>
                  </a:cxn>
                  <a:cxn ang="0">
                    <a:pos x="434" y="242"/>
                  </a:cxn>
                  <a:cxn ang="0">
                    <a:pos x="396" y="242"/>
                  </a:cxn>
                  <a:cxn ang="0">
                    <a:pos x="368" y="238"/>
                  </a:cxn>
                  <a:cxn ang="0">
                    <a:pos x="308" y="224"/>
                  </a:cxn>
                  <a:cxn ang="0">
                    <a:pos x="267" y="218"/>
                  </a:cxn>
                  <a:cxn ang="0">
                    <a:pos x="239" y="191"/>
                  </a:cxn>
                  <a:cxn ang="0">
                    <a:pos x="211" y="184"/>
                  </a:cxn>
                  <a:cxn ang="0">
                    <a:pos x="192" y="184"/>
                  </a:cxn>
                  <a:cxn ang="0">
                    <a:pos x="168" y="187"/>
                  </a:cxn>
                  <a:cxn ang="0">
                    <a:pos x="136" y="168"/>
                  </a:cxn>
                  <a:cxn ang="0">
                    <a:pos x="114" y="159"/>
                  </a:cxn>
                  <a:cxn ang="0">
                    <a:pos x="83" y="148"/>
                  </a:cxn>
                  <a:cxn ang="0">
                    <a:pos x="57" y="124"/>
                  </a:cxn>
                  <a:cxn ang="0">
                    <a:pos x="32" y="109"/>
                  </a:cxn>
                  <a:cxn ang="0">
                    <a:pos x="23" y="113"/>
                  </a:cxn>
                  <a:cxn ang="0">
                    <a:pos x="12" y="98"/>
                  </a:cxn>
                  <a:cxn ang="0">
                    <a:pos x="1" y="87"/>
                  </a:cxn>
                  <a:cxn ang="0">
                    <a:pos x="11" y="71"/>
                  </a:cxn>
                  <a:cxn ang="0">
                    <a:pos x="14" y="51"/>
                  </a:cxn>
                  <a:cxn ang="0">
                    <a:pos x="17" y="34"/>
                  </a:cxn>
                  <a:cxn ang="0">
                    <a:pos x="30" y="22"/>
                  </a:cxn>
                  <a:cxn ang="0">
                    <a:pos x="43" y="6"/>
                  </a:cxn>
                  <a:cxn ang="0">
                    <a:pos x="54" y="4"/>
                  </a:cxn>
                  <a:cxn ang="0">
                    <a:pos x="67" y="18"/>
                  </a:cxn>
                  <a:cxn ang="0">
                    <a:pos x="71" y="8"/>
                  </a:cxn>
                  <a:cxn ang="0">
                    <a:pos x="73" y="0"/>
                  </a:cxn>
                  <a:cxn ang="0">
                    <a:pos x="110" y="7"/>
                  </a:cxn>
                  <a:cxn ang="0">
                    <a:pos x="141" y="24"/>
                  </a:cxn>
                  <a:cxn ang="0">
                    <a:pos x="174" y="46"/>
                  </a:cxn>
                  <a:cxn ang="0">
                    <a:pos x="186" y="77"/>
                  </a:cxn>
                  <a:cxn ang="0">
                    <a:pos x="200" y="74"/>
                  </a:cxn>
                  <a:cxn ang="0">
                    <a:pos x="207" y="67"/>
                  </a:cxn>
                  <a:cxn ang="0">
                    <a:pos x="221" y="63"/>
                  </a:cxn>
                  <a:cxn ang="0">
                    <a:pos x="226" y="73"/>
                  </a:cxn>
                  <a:cxn ang="0">
                    <a:pos x="226" y="95"/>
                  </a:cxn>
                  <a:cxn ang="0">
                    <a:pos x="235" y="101"/>
                  </a:cxn>
                  <a:cxn ang="0">
                    <a:pos x="251" y="104"/>
                  </a:cxn>
                  <a:cxn ang="0">
                    <a:pos x="272" y="106"/>
                  </a:cxn>
                  <a:cxn ang="0">
                    <a:pos x="277" y="117"/>
                  </a:cxn>
                  <a:cxn ang="0">
                    <a:pos x="301" y="131"/>
                  </a:cxn>
                  <a:cxn ang="0">
                    <a:pos x="315" y="142"/>
                  </a:cxn>
                  <a:cxn ang="0">
                    <a:pos x="329" y="149"/>
                  </a:cxn>
                  <a:cxn ang="0">
                    <a:pos x="344" y="149"/>
                  </a:cxn>
                  <a:cxn ang="0">
                    <a:pos x="356" y="144"/>
                  </a:cxn>
                  <a:cxn ang="0">
                    <a:pos x="377" y="151"/>
                  </a:cxn>
                  <a:cxn ang="0">
                    <a:pos x="398" y="158"/>
                  </a:cxn>
                  <a:cxn ang="0">
                    <a:pos x="422" y="159"/>
                  </a:cxn>
                  <a:cxn ang="0">
                    <a:pos x="439" y="151"/>
                  </a:cxn>
                </a:cxnLst>
                <a:rect l="0" t="0" r="r" b="b"/>
                <a:pathLst>
                  <a:path w="441" h="244">
                    <a:moveTo>
                      <a:pt x="439" y="151"/>
                    </a:moveTo>
                    <a:lnTo>
                      <a:pt x="436" y="158"/>
                    </a:lnTo>
                    <a:lnTo>
                      <a:pt x="432" y="170"/>
                    </a:lnTo>
                    <a:lnTo>
                      <a:pt x="433" y="185"/>
                    </a:lnTo>
                    <a:lnTo>
                      <a:pt x="432" y="199"/>
                    </a:lnTo>
                    <a:lnTo>
                      <a:pt x="428" y="203"/>
                    </a:lnTo>
                    <a:lnTo>
                      <a:pt x="428" y="207"/>
                    </a:lnTo>
                    <a:lnTo>
                      <a:pt x="436" y="211"/>
                    </a:lnTo>
                    <a:lnTo>
                      <a:pt x="441" y="221"/>
                    </a:lnTo>
                    <a:lnTo>
                      <a:pt x="441" y="228"/>
                    </a:lnTo>
                    <a:lnTo>
                      <a:pt x="434" y="239"/>
                    </a:lnTo>
                    <a:lnTo>
                      <a:pt x="434" y="242"/>
                    </a:lnTo>
                    <a:lnTo>
                      <a:pt x="422" y="240"/>
                    </a:lnTo>
                    <a:lnTo>
                      <a:pt x="411" y="243"/>
                    </a:lnTo>
                    <a:lnTo>
                      <a:pt x="396" y="242"/>
                    </a:lnTo>
                    <a:lnTo>
                      <a:pt x="388" y="244"/>
                    </a:lnTo>
                    <a:lnTo>
                      <a:pt x="378" y="239"/>
                    </a:lnTo>
                    <a:lnTo>
                      <a:pt x="368" y="238"/>
                    </a:lnTo>
                    <a:lnTo>
                      <a:pt x="362" y="238"/>
                    </a:lnTo>
                    <a:lnTo>
                      <a:pt x="315" y="230"/>
                    </a:lnTo>
                    <a:lnTo>
                      <a:pt x="308" y="224"/>
                    </a:lnTo>
                    <a:lnTo>
                      <a:pt x="299" y="221"/>
                    </a:lnTo>
                    <a:lnTo>
                      <a:pt x="287" y="222"/>
                    </a:lnTo>
                    <a:lnTo>
                      <a:pt x="267" y="218"/>
                    </a:lnTo>
                    <a:lnTo>
                      <a:pt x="255" y="210"/>
                    </a:lnTo>
                    <a:lnTo>
                      <a:pt x="249" y="205"/>
                    </a:lnTo>
                    <a:lnTo>
                      <a:pt x="239" y="191"/>
                    </a:lnTo>
                    <a:lnTo>
                      <a:pt x="232" y="187"/>
                    </a:lnTo>
                    <a:lnTo>
                      <a:pt x="213" y="184"/>
                    </a:lnTo>
                    <a:lnTo>
                      <a:pt x="211" y="184"/>
                    </a:lnTo>
                    <a:lnTo>
                      <a:pt x="208" y="187"/>
                    </a:lnTo>
                    <a:lnTo>
                      <a:pt x="202" y="186"/>
                    </a:lnTo>
                    <a:lnTo>
                      <a:pt x="192" y="184"/>
                    </a:lnTo>
                    <a:lnTo>
                      <a:pt x="183" y="183"/>
                    </a:lnTo>
                    <a:lnTo>
                      <a:pt x="173" y="187"/>
                    </a:lnTo>
                    <a:lnTo>
                      <a:pt x="168" y="187"/>
                    </a:lnTo>
                    <a:lnTo>
                      <a:pt x="148" y="183"/>
                    </a:lnTo>
                    <a:lnTo>
                      <a:pt x="138" y="170"/>
                    </a:lnTo>
                    <a:lnTo>
                      <a:pt x="136" y="168"/>
                    </a:lnTo>
                    <a:lnTo>
                      <a:pt x="127" y="167"/>
                    </a:lnTo>
                    <a:lnTo>
                      <a:pt x="124" y="167"/>
                    </a:lnTo>
                    <a:lnTo>
                      <a:pt x="114" y="159"/>
                    </a:lnTo>
                    <a:lnTo>
                      <a:pt x="103" y="154"/>
                    </a:lnTo>
                    <a:lnTo>
                      <a:pt x="93" y="153"/>
                    </a:lnTo>
                    <a:lnTo>
                      <a:pt x="83" y="148"/>
                    </a:lnTo>
                    <a:lnTo>
                      <a:pt x="78" y="144"/>
                    </a:lnTo>
                    <a:lnTo>
                      <a:pt x="66" y="130"/>
                    </a:lnTo>
                    <a:lnTo>
                      <a:pt x="57" y="124"/>
                    </a:lnTo>
                    <a:lnTo>
                      <a:pt x="49" y="120"/>
                    </a:lnTo>
                    <a:lnTo>
                      <a:pt x="45" y="116"/>
                    </a:lnTo>
                    <a:lnTo>
                      <a:pt x="32" y="109"/>
                    </a:lnTo>
                    <a:lnTo>
                      <a:pt x="28" y="109"/>
                    </a:lnTo>
                    <a:lnTo>
                      <a:pt x="28" y="113"/>
                    </a:lnTo>
                    <a:lnTo>
                      <a:pt x="23" y="113"/>
                    </a:lnTo>
                    <a:lnTo>
                      <a:pt x="18" y="109"/>
                    </a:lnTo>
                    <a:lnTo>
                      <a:pt x="17" y="103"/>
                    </a:lnTo>
                    <a:lnTo>
                      <a:pt x="12" y="98"/>
                    </a:lnTo>
                    <a:lnTo>
                      <a:pt x="1" y="97"/>
                    </a:lnTo>
                    <a:lnTo>
                      <a:pt x="0" y="94"/>
                    </a:lnTo>
                    <a:lnTo>
                      <a:pt x="1" y="87"/>
                    </a:lnTo>
                    <a:lnTo>
                      <a:pt x="6" y="79"/>
                    </a:lnTo>
                    <a:lnTo>
                      <a:pt x="9" y="78"/>
                    </a:lnTo>
                    <a:lnTo>
                      <a:pt x="11" y="71"/>
                    </a:lnTo>
                    <a:lnTo>
                      <a:pt x="14" y="67"/>
                    </a:lnTo>
                    <a:lnTo>
                      <a:pt x="11" y="58"/>
                    </a:lnTo>
                    <a:lnTo>
                      <a:pt x="14" y="51"/>
                    </a:lnTo>
                    <a:lnTo>
                      <a:pt x="19" y="45"/>
                    </a:lnTo>
                    <a:lnTo>
                      <a:pt x="17" y="38"/>
                    </a:lnTo>
                    <a:lnTo>
                      <a:pt x="17" y="34"/>
                    </a:lnTo>
                    <a:lnTo>
                      <a:pt x="21" y="29"/>
                    </a:lnTo>
                    <a:lnTo>
                      <a:pt x="27" y="29"/>
                    </a:lnTo>
                    <a:lnTo>
                      <a:pt x="30" y="22"/>
                    </a:lnTo>
                    <a:lnTo>
                      <a:pt x="38" y="17"/>
                    </a:lnTo>
                    <a:lnTo>
                      <a:pt x="41" y="11"/>
                    </a:lnTo>
                    <a:lnTo>
                      <a:pt x="43" y="6"/>
                    </a:lnTo>
                    <a:lnTo>
                      <a:pt x="45" y="4"/>
                    </a:lnTo>
                    <a:lnTo>
                      <a:pt x="48" y="7"/>
                    </a:lnTo>
                    <a:lnTo>
                      <a:pt x="54" y="4"/>
                    </a:lnTo>
                    <a:lnTo>
                      <a:pt x="56" y="6"/>
                    </a:lnTo>
                    <a:lnTo>
                      <a:pt x="59" y="11"/>
                    </a:lnTo>
                    <a:lnTo>
                      <a:pt x="67" y="18"/>
                    </a:lnTo>
                    <a:lnTo>
                      <a:pt x="68" y="14"/>
                    </a:lnTo>
                    <a:lnTo>
                      <a:pt x="67" y="12"/>
                    </a:lnTo>
                    <a:lnTo>
                      <a:pt x="71" y="8"/>
                    </a:lnTo>
                    <a:lnTo>
                      <a:pt x="71" y="2"/>
                    </a:lnTo>
                    <a:lnTo>
                      <a:pt x="71" y="1"/>
                    </a:lnTo>
                    <a:lnTo>
                      <a:pt x="73" y="0"/>
                    </a:lnTo>
                    <a:lnTo>
                      <a:pt x="89" y="2"/>
                    </a:lnTo>
                    <a:lnTo>
                      <a:pt x="92" y="3"/>
                    </a:lnTo>
                    <a:lnTo>
                      <a:pt x="110" y="7"/>
                    </a:lnTo>
                    <a:lnTo>
                      <a:pt x="130" y="13"/>
                    </a:lnTo>
                    <a:lnTo>
                      <a:pt x="135" y="15"/>
                    </a:lnTo>
                    <a:lnTo>
                      <a:pt x="141" y="24"/>
                    </a:lnTo>
                    <a:lnTo>
                      <a:pt x="151" y="33"/>
                    </a:lnTo>
                    <a:lnTo>
                      <a:pt x="163" y="36"/>
                    </a:lnTo>
                    <a:lnTo>
                      <a:pt x="174" y="46"/>
                    </a:lnTo>
                    <a:lnTo>
                      <a:pt x="181" y="55"/>
                    </a:lnTo>
                    <a:lnTo>
                      <a:pt x="184" y="72"/>
                    </a:lnTo>
                    <a:lnTo>
                      <a:pt x="186" y="77"/>
                    </a:lnTo>
                    <a:lnTo>
                      <a:pt x="192" y="79"/>
                    </a:lnTo>
                    <a:lnTo>
                      <a:pt x="196" y="79"/>
                    </a:lnTo>
                    <a:lnTo>
                      <a:pt x="200" y="74"/>
                    </a:lnTo>
                    <a:lnTo>
                      <a:pt x="204" y="73"/>
                    </a:lnTo>
                    <a:lnTo>
                      <a:pt x="207" y="70"/>
                    </a:lnTo>
                    <a:lnTo>
                      <a:pt x="207" y="67"/>
                    </a:lnTo>
                    <a:lnTo>
                      <a:pt x="211" y="63"/>
                    </a:lnTo>
                    <a:lnTo>
                      <a:pt x="215" y="65"/>
                    </a:lnTo>
                    <a:lnTo>
                      <a:pt x="221" y="63"/>
                    </a:lnTo>
                    <a:lnTo>
                      <a:pt x="227" y="65"/>
                    </a:lnTo>
                    <a:lnTo>
                      <a:pt x="229" y="67"/>
                    </a:lnTo>
                    <a:lnTo>
                      <a:pt x="226" y="73"/>
                    </a:lnTo>
                    <a:lnTo>
                      <a:pt x="227" y="79"/>
                    </a:lnTo>
                    <a:lnTo>
                      <a:pt x="224" y="92"/>
                    </a:lnTo>
                    <a:lnTo>
                      <a:pt x="226" y="95"/>
                    </a:lnTo>
                    <a:lnTo>
                      <a:pt x="231" y="93"/>
                    </a:lnTo>
                    <a:lnTo>
                      <a:pt x="233" y="98"/>
                    </a:lnTo>
                    <a:lnTo>
                      <a:pt x="235" y="101"/>
                    </a:lnTo>
                    <a:lnTo>
                      <a:pt x="240" y="101"/>
                    </a:lnTo>
                    <a:lnTo>
                      <a:pt x="245" y="105"/>
                    </a:lnTo>
                    <a:lnTo>
                      <a:pt x="251" y="104"/>
                    </a:lnTo>
                    <a:lnTo>
                      <a:pt x="259" y="106"/>
                    </a:lnTo>
                    <a:lnTo>
                      <a:pt x="267" y="108"/>
                    </a:lnTo>
                    <a:lnTo>
                      <a:pt x="272" y="106"/>
                    </a:lnTo>
                    <a:lnTo>
                      <a:pt x="277" y="103"/>
                    </a:lnTo>
                    <a:lnTo>
                      <a:pt x="280" y="104"/>
                    </a:lnTo>
                    <a:lnTo>
                      <a:pt x="277" y="117"/>
                    </a:lnTo>
                    <a:lnTo>
                      <a:pt x="278" y="124"/>
                    </a:lnTo>
                    <a:lnTo>
                      <a:pt x="293" y="133"/>
                    </a:lnTo>
                    <a:lnTo>
                      <a:pt x="301" y="131"/>
                    </a:lnTo>
                    <a:lnTo>
                      <a:pt x="308" y="132"/>
                    </a:lnTo>
                    <a:lnTo>
                      <a:pt x="314" y="138"/>
                    </a:lnTo>
                    <a:lnTo>
                      <a:pt x="315" y="142"/>
                    </a:lnTo>
                    <a:lnTo>
                      <a:pt x="319" y="148"/>
                    </a:lnTo>
                    <a:lnTo>
                      <a:pt x="323" y="151"/>
                    </a:lnTo>
                    <a:lnTo>
                      <a:pt x="329" y="149"/>
                    </a:lnTo>
                    <a:lnTo>
                      <a:pt x="333" y="147"/>
                    </a:lnTo>
                    <a:lnTo>
                      <a:pt x="339" y="151"/>
                    </a:lnTo>
                    <a:lnTo>
                      <a:pt x="344" y="149"/>
                    </a:lnTo>
                    <a:lnTo>
                      <a:pt x="350" y="152"/>
                    </a:lnTo>
                    <a:lnTo>
                      <a:pt x="352" y="151"/>
                    </a:lnTo>
                    <a:lnTo>
                      <a:pt x="356" y="144"/>
                    </a:lnTo>
                    <a:lnTo>
                      <a:pt x="361" y="143"/>
                    </a:lnTo>
                    <a:lnTo>
                      <a:pt x="369" y="144"/>
                    </a:lnTo>
                    <a:lnTo>
                      <a:pt x="377" y="151"/>
                    </a:lnTo>
                    <a:lnTo>
                      <a:pt x="387" y="153"/>
                    </a:lnTo>
                    <a:lnTo>
                      <a:pt x="394" y="157"/>
                    </a:lnTo>
                    <a:lnTo>
                      <a:pt x="398" y="158"/>
                    </a:lnTo>
                    <a:lnTo>
                      <a:pt x="405" y="156"/>
                    </a:lnTo>
                    <a:lnTo>
                      <a:pt x="419" y="159"/>
                    </a:lnTo>
                    <a:lnTo>
                      <a:pt x="422" y="159"/>
                    </a:lnTo>
                    <a:lnTo>
                      <a:pt x="428" y="151"/>
                    </a:lnTo>
                    <a:lnTo>
                      <a:pt x="436" y="149"/>
                    </a:lnTo>
                    <a:lnTo>
                      <a:pt x="439" y="15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23" name="Freeform 103">
                <a:extLst>
                  <a:ext uri="{FF2B5EF4-FFF2-40B4-BE49-F238E27FC236}">
                    <a16:creationId xmlns="" xmlns:a16="http://schemas.microsoft.com/office/drawing/2014/main" id="{18E9BF21-F455-462E-A67D-D2B48CFFA594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479" y="2187"/>
                <a:ext cx="52" cy="67"/>
              </a:xfrm>
              <a:custGeom>
                <a:avLst/>
                <a:gdLst/>
                <a:ahLst/>
                <a:cxnLst>
                  <a:cxn ang="0">
                    <a:pos x="241" y="337"/>
                  </a:cxn>
                  <a:cxn ang="0">
                    <a:pos x="226" y="291"/>
                  </a:cxn>
                  <a:cxn ang="0">
                    <a:pos x="221" y="257"/>
                  </a:cxn>
                  <a:cxn ang="0">
                    <a:pos x="198" y="225"/>
                  </a:cxn>
                  <a:cxn ang="0">
                    <a:pos x="174" y="230"/>
                  </a:cxn>
                  <a:cxn ang="0">
                    <a:pos x="161" y="215"/>
                  </a:cxn>
                  <a:cxn ang="0">
                    <a:pos x="153" y="227"/>
                  </a:cxn>
                  <a:cxn ang="0">
                    <a:pos x="149" y="246"/>
                  </a:cxn>
                  <a:cxn ang="0">
                    <a:pos x="129" y="283"/>
                  </a:cxn>
                  <a:cxn ang="0">
                    <a:pos x="115" y="267"/>
                  </a:cxn>
                  <a:cxn ang="0">
                    <a:pos x="108" y="279"/>
                  </a:cxn>
                  <a:cxn ang="0">
                    <a:pos x="96" y="280"/>
                  </a:cxn>
                  <a:cxn ang="0">
                    <a:pos x="80" y="284"/>
                  </a:cxn>
                  <a:cxn ang="0">
                    <a:pos x="75" y="286"/>
                  </a:cxn>
                  <a:cxn ang="0">
                    <a:pos x="69" y="291"/>
                  </a:cxn>
                  <a:cxn ang="0">
                    <a:pos x="58" y="292"/>
                  </a:cxn>
                  <a:cxn ang="0">
                    <a:pos x="53" y="273"/>
                  </a:cxn>
                  <a:cxn ang="0">
                    <a:pos x="49" y="258"/>
                  </a:cxn>
                  <a:cxn ang="0">
                    <a:pos x="48" y="241"/>
                  </a:cxn>
                  <a:cxn ang="0">
                    <a:pos x="40" y="227"/>
                  </a:cxn>
                  <a:cxn ang="0">
                    <a:pos x="42" y="215"/>
                  </a:cxn>
                  <a:cxn ang="0">
                    <a:pos x="42" y="195"/>
                  </a:cxn>
                  <a:cxn ang="0">
                    <a:pos x="38" y="179"/>
                  </a:cxn>
                  <a:cxn ang="0">
                    <a:pos x="32" y="165"/>
                  </a:cxn>
                  <a:cxn ang="0">
                    <a:pos x="36" y="133"/>
                  </a:cxn>
                  <a:cxn ang="0">
                    <a:pos x="21" y="118"/>
                  </a:cxn>
                  <a:cxn ang="0">
                    <a:pos x="1" y="109"/>
                  </a:cxn>
                  <a:cxn ang="0">
                    <a:pos x="1" y="98"/>
                  </a:cxn>
                  <a:cxn ang="0">
                    <a:pos x="13" y="89"/>
                  </a:cxn>
                  <a:cxn ang="0">
                    <a:pos x="22" y="78"/>
                  </a:cxn>
                  <a:cxn ang="0">
                    <a:pos x="42" y="68"/>
                  </a:cxn>
                  <a:cxn ang="0">
                    <a:pos x="39" y="60"/>
                  </a:cxn>
                  <a:cxn ang="0">
                    <a:pos x="17" y="57"/>
                  </a:cxn>
                  <a:cxn ang="0">
                    <a:pos x="11" y="39"/>
                  </a:cxn>
                  <a:cxn ang="0">
                    <a:pos x="28" y="3"/>
                  </a:cxn>
                  <a:cxn ang="0">
                    <a:pos x="42" y="17"/>
                  </a:cxn>
                  <a:cxn ang="0">
                    <a:pos x="49" y="17"/>
                  </a:cxn>
                  <a:cxn ang="0">
                    <a:pos x="59" y="8"/>
                  </a:cxn>
                  <a:cxn ang="0">
                    <a:pos x="69" y="31"/>
                  </a:cxn>
                  <a:cxn ang="0">
                    <a:pos x="82" y="33"/>
                  </a:cxn>
                  <a:cxn ang="0">
                    <a:pos x="93" y="23"/>
                  </a:cxn>
                  <a:cxn ang="0">
                    <a:pos x="101" y="62"/>
                  </a:cxn>
                  <a:cxn ang="0">
                    <a:pos x="118" y="75"/>
                  </a:cxn>
                  <a:cxn ang="0">
                    <a:pos x="166" y="76"/>
                  </a:cxn>
                  <a:cxn ang="0">
                    <a:pos x="203" y="76"/>
                  </a:cxn>
                  <a:cxn ang="0">
                    <a:pos x="242" y="86"/>
                  </a:cxn>
                  <a:cxn ang="0">
                    <a:pos x="231" y="96"/>
                  </a:cxn>
                  <a:cxn ang="0">
                    <a:pos x="214" y="124"/>
                  </a:cxn>
                  <a:cxn ang="0">
                    <a:pos x="192" y="140"/>
                  </a:cxn>
                  <a:cxn ang="0">
                    <a:pos x="176" y="157"/>
                  </a:cxn>
                  <a:cxn ang="0">
                    <a:pos x="184" y="193"/>
                  </a:cxn>
                  <a:cxn ang="0">
                    <a:pos x="199" y="204"/>
                  </a:cxn>
                  <a:cxn ang="0">
                    <a:pos x="211" y="202"/>
                  </a:cxn>
                  <a:cxn ang="0">
                    <a:pos x="228" y="166"/>
                  </a:cxn>
                  <a:cxn ang="0">
                    <a:pos x="241" y="181"/>
                  </a:cxn>
                  <a:cxn ang="0">
                    <a:pos x="249" y="206"/>
                  </a:cxn>
                  <a:cxn ang="0">
                    <a:pos x="258" y="243"/>
                  </a:cxn>
                  <a:cxn ang="0">
                    <a:pos x="260" y="279"/>
                  </a:cxn>
                  <a:cxn ang="0">
                    <a:pos x="250" y="305"/>
                  </a:cxn>
                  <a:cxn ang="0">
                    <a:pos x="243" y="318"/>
                  </a:cxn>
                </a:cxnLst>
                <a:rect l="0" t="0" r="r" b="b"/>
                <a:pathLst>
                  <a:path w="262" h="337">
                    <a:moveTo>
                      <a:pt x="243" y="335"/>
                    </a:moveTo>
                    <a:lnTo>
                      <a:pt x="241" y="337"/>
                    </a:lnTo>
                    <a:lnTo>
                      <a:pt x="233" y="319"/>
                    </a:lnTo>
                    <a:lnTo>
                      <a:pt x="226" y="291"/>
                    </a:lnTo>
                    <a:lnTo>
                      <a:pt x="225" y="276"/>
                    </a:lnTo>
                    <a:lnTo>
                      <a:pt x="221" y="257"/>
                    </a:lnTo>
                    <a:lnTo>
                      <a:pt x="204" y="230"/>
                    </a:lnTo>
                    <a:lnTo>
                      <a:pt x="198" y="225"/>
                    </a:lnTo>
                    <a:lnTo>
                      <a:pt x="187" y="229"/>
                    </a:lnTo>
                    <a:lnTo>
                      <a:pt x="174" y="230"/>
                    </a:lnTo>
                    <a:lnTo>
                      <a:pt x="166" y="225"/>
                    </a:lnTo>
                    <a:lnTo>
                      <a:pt x="161" y="215"/>
                    </a:lnTo>
                    <a:lnTo>
                      <a:pt x="157" y="218"/>
                    </a:lnTo>
                    <a:lnTo>
                      <a:pt x="153" y="227"/>
                    </a:lnTo>
                    <a:lnTo>
                      <a:pt x="146" y="234"/>
                    </a:lnTo>
                    <a:lnTo>
                      <a:pt x="149" y="246"/>
                    </a:lnTo>
                    <a:lnTo>
                      <a:pt x="149" y="257"/>
                    </a:lnTo>
                    <a:lnTo>
                      <a:pt x="129" y="283"/>
                    </a:lnTo>
                    <a:lnTo>
                      <a:pt x="125" y="280"/>
                    </a:lnTo>
                    <a:lnTo>
                      <a:pt x="115" y="267"/>
                    </a:lnTo>
                    <a:lnTo>
                      <a:pt x="110" y="274"/>
                    </a:lnTo>
                    <a:lnTo>
                      <a:pt x="108" y="279"/>
                    </a:lnTo>
                    <a:lnTo>
                      <a:pt x="99" y="288"/>
                    </a:lnTo>
                    <a:lnTo>
                      <a:pt x="96" y="280"/>
                    </a:lnTo>
                    <a:lnTo>
                      <a:pt x="91" y="285"/>
                    </a:lnTo>
                    <a:lnTo>
                      <a:pt x="80" y="284"/>
                    </a:lnTo>
                    <a:lnTo>
                      <a:pt x="79" y="289"/>
                    </a:lnTo>
                    <a:lnTo>
                      <a:pt x="75" y="286"/>
                    </a:lnTo>
                    <a:lnTo>
                      <a:pt x="71" y="288"/>
                    </a:lnTo>
                    <a:lnTo>
                      <a:pt x="69" y="291"/>
                    </a:lnTo>
                    <a:lnTo>
                      <a:pt x="65" y="294"/>
                    </a:lnTo>
                    <a:lnTo>
                      <a:pt x="58" y="292"/>
                    </a:lnTo>
                    <a:lnTo>
                      <a:pt x="51" y="279"/>
                    </a:lnTo>
                    <a:lnTo>
                      <a:pt x="53" y="273"/>
                    </a:lnTo>
                    <a:lnTo>
                      <a:pt x="51" y="269"/>
                    </a:lnTo>
                    <a:lnTo>
                      <a:pt x="49" y="258"/>
                    </a:lnTo>
                    <a:lnTo>
                      <a:pt x="50" y="251"/>
                    </a:lnTo>
                    <a:lnTo>
                      <a:pt x="48" y="241"/>
                    </a:lnTo>
                    <a:lnTo>
                      <a:pt x="43" y="236"/>
                    </a:lnTo>
                    <a:lnTo>
                      <a:pt x="40" y="227"/>
                    </a:lnTo>
                    <a:lnTo>
                      <a:pt x="40" y="218"/>
                    </a:lnTo>
                    <a:lnTo>
                      <a:pt x="42" y="215"/>
                    </a:lnTo>
                    <a:lnTo>
                      <a:pt x="43" y="199"/>
                    </a:lnTo>
                    <a:lnTo>
                      <a:pt x="42" y="195"/>
                    </a:lnTo>
                    <a:lnTo>
                      <a:pt x="38" y="194"/>
                    </a:lnTo>
                    <a:lnTo>
                      <a:pt x="38" y="179"/>
                    </a:lnTo>
                    <a:lnTo>
                      <a:pt x="32" y="173"/>
                    </a:lnTo>
                    <a:lnTo>
                      <a:pt x="32" y="165"/>
                    </a:lnTo>
                    <a:lnTo>
                      <a:pt x="34" y="154"/>
                    </a:lnTo>
                    <a:lnTo>
                      <a:pt x="36" y="133"/>
                    </a:lnTo>
                    <a:lnTo>
                      <a:pt x="27" y="123"/>
                    </a:lnTo>
                    <a:lnTo>
                      <a:pt x="21" y="118"/>
                    </a:lnTo>
                    <a:lnTo>
                      <a:pt x="10" y="113"/>
                    </a:lnTo>
                    <a:lnTo>
                      <a:pt x="1" y="109"/>
                    </a:lnTo>
                    <a:lnTo>
                      <a:pt x="0" y="103"/>
                    </a:lnTo>
                    <a:lnTo>
                      <a:pt x="1" y="98"/>
                    </a:lnTo>
                    <a:lnTo>
                      <a:pt x="6" y="90"/>
                    </a:lnTo>
                    <a:lnTo>
                      <a:pt x="13" y="89"/>
                    </a:lnTo>
                    <a:lnTo>
                      <a:pt x="20" y="85"/>
                    </a:lnTo>
                    <a:lnTo>
                      <a:pt x="22" y="78"/>
                    </a:lnTo>
                    <a:lnTo>
                      <a:pt x="42" y="76"/>
                    </a:lnTo>
                    <a:lnTo>
                      <a:pt x="42" y="68"/>
                    </a:lnTo>
                    <a:lnTo>
                      <a:pt x="38" y="64"/>
                    </a:lnTo>
                    <a:lnTo>
                      <a:pt x="39" y="60"/>
                    </a:lnTo>
                    <a:lnTo>
                      <a:pt x="24" y="62"/>
                    </a:lnTo>
                    <a:lnTo>
                      <a:pt x="17" y="57"/>
                    </a:lnTo>
                    <a:lnTo>
                      <a:pt x="15" y="43"/>
                    </a:lnTo>
                    <a:lnTo>
                      <a:pt x="11" y="39"/>
                    </a:lnTo>
                    <a:lnTo>
                      <a:pt x="26" y="15"/>
                    </a:lnTo>
                    <a:lnTo>
                      <a:pt x="28" y="3"/>
                    </a:lnTo>
                    <a:lnTo>
                      <a:pt x="32" y="0"/>
                    </a:lnTo>
                    <a:lnTo>
                      <a:pt x="42" y="17"/>
                    </a:lnTo>
                    <a:lnTo>
                      <a:pt x="48" y="25"/>
                    </a:lnTo>
                    <a:lnTo>
                      <a:pt x="49" y="17"/>
                    </a:lnTo>
                    <a:lnTo>
                      <a:pt x="53" y="5"/>
                    </a:lnTo>
                    <a:lnTo>
                      <a:pt x="59" y="8"/>
                    </a:lnTo>
                    <a:lnTo>
                      <a:pt x="61" y="22"/>
                    </a:lnTo>
                    <a:lnTo>
                      <a:pt x="69" y="31"/>
                    </a:lnTo>
                    <a:lnTo>
                      <a:pt x="74" y="27"/>
                    </a:lnTo>
                    <a:lnTo>
                      <a:pt x="82" y="33"/>
                    </a:lnTo>
                    <a:lnTo>
                      <a:pt x="91" y="19"/>
                    </a:lnTo>
                    <a:lnTo>
                      <a:pt x="93" y="23"/>
                    </a:lnTo>
                    <a:lnTo>
                      <a:pt x="96" y="43"/>
                    </a:lnTo>
                    <a:lnTo>
                      <a:pt x="101" y="62"/>
                    </a:lnTo>
                    <a:lnTo>
                      <a:pt x="107" y="70"/>
                    </a:lnTo>
                    <a:lnTo>
                      <a:pt x="118" y="75"/>
                    </a:lnTo>
                    <a:lnTo>
                      <a:pt x="162" y="79"/>
                    </a:lnTo>
                    <a:lnTo>
                      <a:pt x="166" y="76"/>
                    </a:lnTo>
                    <a:lnTo>
                      <a:pt x="180" y="74"/>
                    </a:lnTo>
                    <a:lnTo>
                      <a:pt x="203" y="76"/>
                    </a:lnTo>
                    <a:lnTo>
                      <a:pt x="227" y="80"/>
                    </a:lnTo>
                    <a:lnTo>
                      <a:pt x="242" y="86"/>
                    </a:lnTo>
                    <a:lnTo>
                      <a:pt x="239" y="91"/>
                    </a:lnTo>
                    <a:lnTo>
                      <a:pt x="231" y="96"/>
                    </a:lnTo>
                    <a:lnTo>
                      <a:pt x="226" y="109"/>
                    </a:lnTo>
                    <a:lnTo>
                      <a:pt x="214" y="124"/>
                    </a:lnTo>
                    <a:lnTo>
                      <a:pt x="203" y="134"/>
                    </a:lnTo>
                    <a:lnTo>
                      <a:pt x="192" y="140"/>
                    </a:lnTo>
                    <a:lnTo>
                      <a:pt x="178" y="149"/>
                    </a:lnTo>
                    <a:lnTo>
                      <a:pt x="176" y="157"/>
                    </a:lnTo>
                    <a:lnTo>
                      <a:pt x="177" y="173"/>
                    </a:lnTo>
                    <a:lnTo>
                      <a:pt x="184" y="193"/>
                    </a:lnTo>
                    <a:lnTo>
                      <a:pt x="194" y="194"/>
                    </a:lnTo>
                    <a:lnTo>
                      <a:pt x="199" y="204"/>
                    </a:lnTo>
                    <a:lnTo>
                      <a:pt x="206" y="210"/>
                    </a:lnTo>
                    <a:lnTo>
                      <a:pt x="211" y="202"/>
                    </a:lnTo>
                    <a:lnTo>
                      <a:pt x="217" y="181"/>
                    </a:lnTo>
                    <a:lnTo>
                      <a:pt x="228" y="166"/>
                    </a:lnTo>
                    <a:lnTo>
                      <a:pt x="233" y="167"/>
                    </a:lnTo>
                    <a:lnTo>
                      <a:pt x="241" y="181"/>
                    </a:lnTo>
                    <a:lnTo>
                      <a:pt x="246" y="198"/>
                    </a:lnTo>
                    <a:lnTo>
                      <a:pt x="249" y="206"/>
                    </a:lnTo>
                    <a:lnTo>
                      <a:pt x="252" y="215"/>
                    </a:lnTo>
                    <a:lnTo>
                      <a:pt x="258" y="243"/>
                    </a:lnTo>
                    <a:lnTo>
                      <a:pt x="262" y="276"/>
                    </a:lnTo>
                    <a:lnTo>
                      <a:pt x="260" y="279"/>
                    </a:lnTo>
                    <a:lnTo>
                      <a:pt x="262" y="308"/>
                    </a:lnTo>
                    <a:lnTo>
                      <a:pt x="250" y="305"/>
                    </a:lnTo>
                    <a:lnTo>
                      <a:pt x="244" y="310"/>
                    </a:lnTo>
                    <a:lnTo>
                      <a:pt x="243" y="318"/>
                    </a:lnTo>
                    <a:lnTo>
                      <a:pt x="243" y="3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24" name="Freeform 104">
                <a:extLst>
                  <a:ext uri="{FF2B5EF4-FFF2-40B4-BE49-F238E27FC236}">
                    <a16:creationId xmlns="" xmlns:a16="http://schemas.microsoft.com/office/drawing/2014/main" id="{2528B130-0DE3-4A1C-8890-F71F5DD54414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390" y="2379"/>
                <a:ext cx="23" cy="4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3" y="4"/>
                  </a:cxn>
                  <a:cxn ang="0">
                    <a:pos x="19" y="9"/>
                  </a:cxn>
                  <a:cxn ang="0">
                    <a:pos x="28" y="12"/>
                  </a:cxn>
                  <a:cxn ang="0">
                    <a:pos x="33" y="19"/>
                  </a:cxn>
                  <a:cxn ang="0">
                    <a:pos x="28" y="19"/>
                  </a:cxn>
                  <a:cxn ang="0">
                    <a:pos x="22" y="25"/>
                  </a:cxn>
                  <a:cxn ang="0">
                    <a:pos x="19" y="38"/>
                  </a:cxn>
                  <a:cxn ang="0">
                    <a:pos x="13" y="47"/>
                  </a:cxn>
                  <a:cxn ang="0">
                    <a:pos x="7" y="95"/>
                  </a:cxn>
                  <a:cxn ang="0">
                    <a:pos x="2" y="91"/>
                  </a:cxn>
                  <a:cxn ang="0">
                    <a:pos x="0" y="95"/>
                  </a:cxn>
                  <a:cxn ang="0">
                    <a:pos x="0" y="111"/>
                  </a:cxn>
                  <a:cxn ang="0">
                    <a:pos x="7" y="166"/>
                  </a:cxn>
                  <a:cxn ang="0">
                    <a:pos x="11" y="182"/>
                  </a:cxn>
                  <a:cxn ang="0">
                    <a:pos x="19" y="198"/>
                  </a:cxn>
                  <a:cxn ang="0">
                    <a:pos x="29" y="209"/>
                  </a:cxn>
                  <a:cxn ang="0">
                    <a:pos x="45" y="211"/>
                  </a:cxn>
                  <a:cxn ang="0">
                    <a:pos x="59" y="211"/>
                  </a:cxn>
                  <a:cxn ang="0">
                    <a:pos x="86" y="197"/>
                  </a:cxn>
                  <a:cxn ang="0">
                    <a:pos x="100" y="187"/>
                  </a:cxn>
                  <a:cxn ang="0">
                    <a:pos x="113" y="170"/>
                  </a:cxn>
                  <a:cxn ang="0">
                    <a:pos x="115" y="145"/>
                  </a:cxn>
                  <a:cxn ang="0">
                    <a:pos x="116" y="125"/>
                  </a:cxn>
                  <a:cxn ang="0">
                    <a:pos x="115" y="117"/>
                  </a:cxn>
                  <a:cxn ang="0">
                    <a:pos x="108" y="114"/>
                  </a:cxn>
                  <a:cxn ang="0">
                    <a:pos x="98" y="87"/>
                  </a:cxn>
                  <a:cxn ang="0">
                    <a:pos x="92" y="75"/>
                  </a:cxn>
                  <a:cxn ang="0">
                    <a:pos x="86" y="69"/>
                  </a:cxn>
                  <a:cxn ang="0">
                    <a:pos x="83" y="62"/>
                  </a:cxn>
                  <a:cxn ang="0">
                    <a:pos x="80" y="55"/>
                  </a:cxn>
                  <a:cxn ang="0">
                    <a:pos x="67" y="44"/>
                  </a:cxn>
                  <a:cxn ang="0">
                    <a:pos x="64" y="33"/>
                  </a:cxn>
                  <a:cxn ang="0">
                    <a:pos x="45" y="12"/>
                  </a:cxn>
                  <a:cxn ang="0">
                    <a:pos x="35" y="4"/>
                  </a:cxn>
                  <a:cxn ang="0">
                    <a:pos x="27" y="0"/>
                  </a:cxn>
                  <a:cxn ang="0">
                    <a:pos x="18" y="0"/>
                  </a:cxn>
                </a:cxnLst>
                <a:rect l="0" t="0" r="r" b="b"/>
                <a:pathLst>
                  <a:path w="116" h="211">
                    <a:moveTo>
                      <a:pt x="18" y="0"/>
                    </a:moveTo>
                    <a:lnTo>
                      <a:pt x="13" y="4"/>
                    </a:lnTo>
                    <a:lnTo>
                      <a:pt x="19" y="9"/>
                    </a:lnTo>
                    <a:lnTo>
                      <a:pt x="28" y="12"/>
                    </a:lnTo>
                    <a:lnTo>
                      <a:pt x="33" y="19"/>
                    </a:lnTo>
                    <a:lnTo>
                      <a:pt x="28" y="19"/>
                    </a:lnTo>
                    <a:lnTo>
                      <a:pt x="22" y="25"/>
                    </a:lnTo>
                    <a:lnTo>
                      <a:pt x="19" y="38"/>
                    </a:lnTo>
                    <a:lnTo>
                      <a:pt x="13" y="47"/>
                    </a:lnTo>
                    <a:lnTo>
                      <a:pt x="7" y="95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11"/>
                    </a:lnTo>
                    <a:lnTo>
                      <a:pt x="7" y="166"/>
                    </a:lnTo>
                    <a:lnTo>
                      <a:pt x="11" y="182"/>
                    </a:lnTo>
                    <a:lnTo>
                      <a:pt x="19" y="198"/>
                    </a:lnTo>
                    <a:lnTo>
                      <a:pt x="29" y="209"/>
                    </a:lnTo>
                    <a:lnTo>
                      <a:pt x="45" y="211"/>
                    </a:lnTo>
                    <a:lnTo>
                      <a:pt x="59" y="211"/>
                    </a:lnTo>
                    <a:lnTo>
                      <a:pt x="86" y="197"/>
                    </a:lnTo>
                    <a:lnTo>
                      <a:pt x="100" y="187"/>
                    </a:lnTo>
                    <a:lnTo>
                      <a:pt x="113" y="170"/>
                    </a:lnTo>
                    <a:lnTo>
                      <a:pt x="115" y="145"/>
                    </a:lnTo>
                    <a:lnTo>
                      <a:pt x="116" y="125"/>
                    </a:lnTo>
                    <a:lnTo>
                      <a:pt x="115" y="117"/>
                    </a:lnTo>
                    <a:lnTo>
                      <a:pt x="108" y="114"/>
                    </a:lnTo>
                    <a:lnTo>
                      <a:pt x="98" y="87"/>
                    </a:lnTo>
                    <a:lnTo>
                      <a:pt x="92" y="75"/>
                    </a:lnTo>
                    <a:lnTo>
                      <a:pt x="86" y="69"/>
                    </a:lnTo>
                    <a:lnTo>
                      <a:pt x="83" y="62"/>
                    </a:lnTo>
                    <a:lnTo>
                      <a:pt x="80" y="55"/>
                    </a:lnTo>
                    <a:lnTo>
                      <a:pt x="67" y="44"/>
                    </a:lnTo>
                    <a:lnTo>
                      <a:pt x="64" y="33"/>
                    </a:lnTo>
                    <a:lnTo>
                      <a:pt x="45" y="12"/>
                    </a:lnTo>
                    <a:lnTo>
                      <a:pt x="35" y="4"/>
                    </a:lnTo>
                    <a:lnTo>
                      <a:pt x="27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41" name="Freeform 105">
              <a:extLst>
                <a:ext uri="{FF2B5EF4-FFF2-40B4-BE49-F238E27FC236}">
                  <a16:creationId xmlns="" xmlns:a16="http://schemas.microsoft.com/office/drawing/2014/main" id="{5935AC4A-9E4D-4928-9FAF-878A886F0CCF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991447" y="3762706"/>
              <a:ext cx="30213" cy="69845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82" y="4"/>
                </a:cxn>
                <a:cxn ang="0">
                  <a:pos x="87" y="9"/>
                </a:cxn>
                <a:cxn ang="0">
                  <a:pos x="92" y="9"/>
                </a:cxn>
                <a:cxn ang="0">
                  <a:pos x="94" y="10"/>
                </a:cxn>
                <a:cxn ang="0">
                  <a:pos x="97" y="15"/>
                </a:cxn>
                <a:cxn ang="0">
                  <a:pos x="97" y="18"/>
                </a:cxn>
                <a:cxn ang="0">
                  <a:pos x="93" y="26"/>
                </a:cxn>
                <a:cxn ang="0">
                  <a:pos x="93" y="32"/>
                </a:cxn>
                <a:cxn ang="0">
                  <a:pos x="94" y="41"/>
                </a:cxn>
                <a:cxn ang="0">
                  <a:pos x="92" y="50"/>
                </a:cxn>
                <a:cxn ang="0">
                  <a:pos x="83" y="69"/>
                </a:cxn>
                <a:cxn ang="0">
                  <a:pos x="79" y="95"/>
                </a:cxn>
                <a:cxn ang="0">
                  <a:pos x="76" y="114"/>
                </a:cxn>
                <a:cxn ang="0">
                  <a:pos x="68" y="131"/>
                </a:cxn>
                <a:cxn ang="0">
                  <a:pos x="57" y="150"/>
                </a:cxn>
                <a:cxn ang="0">
                  <a:pos x="51" y="159"/>
                </a:cxn>
                <a:cxn ang="0">
                  <a:pos x="48" y="168"/>
                </a:cxn>
                <a:cxn ang="0">
                  <a:pos x="40" y="199"/>
                </a:cxn>
                <a:cxn ang="0">
                  <a:pos x="36" y="195"/>
                </a:cxn>
                <a:cxn ang="0">
                  <a:pos x="33" y="182"/>
                </a:cxn>
                <a:cxn ang="0">
                  <a:pos x="25" y="170"/>
                </a:cxn>
                <a:cxn ang="0">
                  <a:pos x="16" y="163"/>
                </a:cxn>
                <a:cxn ang="0">
                  <a:pos x="6" y="147"/>
                </a:cxn>
                <a:cxn ang="0">
                  <a:pos x="1" y="122"/>
                </a:cxn>
                <a:cxn ang="0">
                  <a:pos x="0" y="102"/>
                </a:cxn>
                <a:cxn ang="0">
                  <a:pos x="2" y="92"/>
                </a:cxn>
                <a:cxn ang="0">
                  <a:pos x="9" y="76"/>
                </a:cxn>
                <a:cxn ang="0">
                  <a:pos x="48" y="17"/>
                </a:cxn>
                <a:cxn ang="0">
                  <a:pos x="65" y="7"/>
                </a:cxn>
                <a:cxn ang="0">
                  <a:pos x="68" y="3"/>
                </a:cxn>
                <a:cxn ang="0">
                  <a:pos x="75" y="0"/>
                </a:cxn>
              </a:cxnLst>
              <a:rect l="0" t="0" r="r" b="b"/>
              <a:pathLst>
                <a:path w="97" h="199">
                  <a:moveTo>
                    <a:pt x="75" y="0"/>
                  </a:moveTo>
                  <a:lnTo>
                    <a:pt x="82" y="4"/>
                  </a:lnTo>
                  <a:lnTo>
                    <a:pt x="87" y="9"/>
                  </a:lnTo>
                  <a:lnTo>
                    <a:pt x="92" y="9"/>
                  </a:lnTo>
                  <a:lnTo>
                    <a:pt x="94" y="10"/>
                  </a:lnTo>
                  <a:lnTo>
                    <a:pt x="97" y="15"/>
                  </a:lnTo>
                  <a:lnTo>
                    <a:pt x="97" y="18"/>
                  </a:lnTo>
                  <a:lnTo>
                    <a:pt x="93" y="26"/>
                  </a:lnTo>
                  <a:lnTo>
                    <a:pt x="93" y="32"/>
                  </a:lnTo>
                  <a:lnTo>
                    <a:pt x="94" y="41"/>
                  </a:lnTo>
                  <a:lnTo>
                    <a:pt x="92" y="50"/>
                  </a:lnTo>
                  <a:lnTo>
                    <a:pt x="83" y="69"/>
                  </a:lnTo>
                  <a:lnTo>
                    <a:pt x="79" y="95"/>
                  </a:lnTo>
                  <a:lnTo>
                    <a:pt x="76" y="114"/>
                  </a:lnTo>
                  <a:lnTo>
                    <a:pt x="68" y="131"/>
                  </a:lnTo>
                  <a:lnTo>
                    <a:pt x="57" y="150"/>
                  </a:lnTo>
                  <a:lnTo>
                    <a:pt x="51" y="159"/>
                  </a:lnTo>
                  <a:lnTo>
                    <a:pt x="48" y="168"/>
                  </a:lnTo>
                  <a:lnTo>
                    <a:pt x="40" y="199"/>
                  </a:lnTo>
                  <a:lnTo>
                    <a:pt x="36" y="195"/>
                  </a:lnTo>
                  <a:lnTo>
                    <a:pt x="33" y="182"/>
                  </a:lnTo>
                  <a:lnTo>
                    <a:pt x="25" y="170"/>
                  </a:lnTo>
                  <a:lnTo>
                    <a:pt x="16" y="163"/>
                  </a:lnTo>
                  <a:lnTo>
                    <a:pt x="6" y="147"/>
                  </a:lnTo>
                  <a:lnTo>
                    <a:pt x="1" y="122"/>
                  </a:lnTo>
                  <a:lnTo>
                    <a:pt x="0" y="102"/>
                  </a:lnTo>
                  <a:lnTo>
                    <a:pt x="2" y="92"/>
                  </a:lnTo>
                  <a:lnTo>
                    <a:pt x="9" y="76"/>
                  </a:lnTo>
                  <a:lnTo>
                    <a:pt x="48" y="17"/>
                  </a:lnTo>
                  <a:lnTo>
                    <a:pt x="65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grpSp>
          <p:nvGrpSpPr>
            <p:cNvPr id="42" name="Group 106">
              <a:extLst>
                <a:ext uri="{FF2B5EF4-FFF2-40B4-BE49-F238E27FC236}">
                  <a16:creationId xmlns="" xmlns:a16="http://schemas.microsoft.com/office/drawing/2014/main" id="{EEAC5FB8-1F4E-4C02-AF2B-8FE7CC1E48EC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8158411" y="3286012"/>
              <a:ext cx="283045" cy="352719"/>
              <a:chOff x="3938" y="1929"/>
              <a:chExt cx="178" cy="202"/>
            </a:xfrm>
            <a:grpFill/>
          </p:grpSpPr>
          <p:sp>
            <p:nvSpPr>
              <p:cNvPr id="214" name="Freeform 107">
                <a:extLst>
                  <a:ext uri="{FF2B5EF4-FFF2-40B4-BE49-F238E27FC236}">
                    <a16:creationId xmlns="" xmlns:a16="http://schemas.microsoft.com/office/drawing/2014/main" id="{97DD9C14-6E3A-4A2A-89FA-B9B3ED04EAFA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050" y="1929"/>
                <a:ext cx="66" cy="61"/>
              </a:xfrm>
              <a:custGeom>
                <a:avLst/>
                <a:gdLst/>
                <a:ahLst/>
                <a:cxnLst>
                  <a:cxn ang="0">
                    <a:pos x="301" y="94"/>
                  </a:cxn>
                  <a:cxn ang="0">
                    <a:pos x="299" y="113"/>
                  </a:cxn>
                  <a:cxn ang="0">
                    <a:pos x="294" y="141"/>
                  </a:cxn>
                  <a:cxn ang="0">
                    <a:pos x="304" y="164"/>
                  </a:cxn>
                  <a:cxn ang="0">
                    <a:pos x="330" y="159"/>
                  </a:cxn>
                  <a:cxn ang="0">
                    <a:pos x="308" y="177"/>
                  </a:cxn>
                  <a:cxn ang="0">
                    <a:pos x="283" y="191"/>
                  </a:cxn>
                  <a:cxn ang="0">
                    <a:pos x="271" y="195"/>
                  </a:cxn>
                  <a:cxn ang="0">
                    <a:pos x="238" y="195"/>
                  </a:cxn>
                  <a:cxn ang="0">
                    <a:pos x="208" y="223"/>
                  </a:cxn>
                  <a:cxn ang="0">
                    <a:pos x="195" y="259"/>
                  </a:cxn>
                  <a:cxn ang="0">
                    <a:pos x="162" y="248"/>
                  </a:cxn>
                  <a:cxn ang="0">
                    <a:pos x="114" y="224"/>
                  </a:cxn>
                  <a:cxn ang="0">
                    <a:pos x="84" y="227"/>
                  </a:cxn>
                  <a:cxn ang="0">
                    <a:pos x="63" y="235"/>
                  </a:cxn>
                  <a:cxn ang="0">
                    <a:pos x="36" y="226"/>
                  </a:cxn>
                  <a:cxn ang="0">
                    <a:pos x="34" y="251"/>
                  </a:cxn>
                  <a:cxn ang="0">
                    <a:pos x="74" y="277"/>
                  </a:cxn>
                  <a:cxn ang="0">
                    <a:pos x="59" y="283"/>
                  </a:cxn>
                  <a:cxn ang="0">
                    <a:pos x="40" y="289"/>
                  </a:cxn>
                  <a:cxn ang="0">
                    <a:pos x="22" y="307"/>
                  </a:cxn>
                  <a:cxn ang="0">
                    <a:pos x="11" y="295"/>
                  </a:cxn>
                  <a:cxn ang="0">
                    <a:pos x="0" y="247"/>
                  </a:cxn>
                  <a:cxn ang="0">
                    <a:pos x="11" y="214"/>
                  </a:cxn>
                  <a:cxn ang="0">
                    <a:pos x="34" y="195"/>
                  </a:cxn>
                  <a:cxn ang="0">
                    <a:pos x="31" y="176"/>
                  </a:cxn>
                  <a:cxn ang="0">
                    <a:pos x="47" y="171"/>
                  </a:cxn>
                  <a:cxn ang="0">
                    <a:pos x="81" y="175"/>
                  </a:cxn>
                  <a:cxn ang="0">
                    <a:pos x="87" y="146"/>
                  </a:cxn>
                  <a:cxn ang="0">
                    <a:pos x="94" y="127"/>
                  </a:cxn>
                  <a:cxn ang="0">
                    <a:pos x="102" y="90"/>
                  </a:cxn>
                  <a:cxn ang="0">
                    <a:pos x="99" y="25"/>
                  </a:cxn>
                  <a:cxn ang="0">
                    <a:pos x="110" y="3"/>
                  </a:cxn>
                  <a:cxn ang="0">
                    <a:pos x="122" y="8"/>
                  </a:cxn>
                  <a:cxn ang="0">
                    <a:pos x="135" y="22"/>
                  </a:cxn>
                  <a:cxn ang="0">
                    <a:pos x="179" y="75"/>
                  </a:cxn>
                  <a:cxn ang="0">
                    <a:pos x="222" y="103"/>
                  </a:cxn>
                  <a:cxn ang="0">
                    <a:pos x="250" y="116"/>
                  </a:cxn>
                  <a:cxn ang="0">
                    <a:pos x="272" y="118"/>
                  </a:cxn>
                </a:cxnLst>
                <a:rect l="0" t="0" r="r" b="b"/>
                <a:pathLst>
                  <a:path w="330" h="307">
                    <a:moveTo>
                      <a:pt x="285" y="108"/>
                    </a:moveTo>
                    <a:lnTo>
                      <a:pt x="301" y="94"/>
                    </a:lnTo>
                    <a:lnTo>
                      <a:pt x="305" y="97"/>
                    </a:lnTo>
                    <a:lnTo>
                      <a:pt x="299" y="113"/>
                    </a:lnTo>
                    <a:lnTo>
                      <a:pt x="291" y="129"/>
                    </a:lnTo>
                    <a:lnTo>
                      <a:pt x="294" y="141"/>
                    </a:lnTo>
                    <a:lnTo>
                      <a:pt x="304" y="148"/>
                    </a:lnTo>
                    <a:lnTo>
                      <a:pt x="304" y="164"/>
                    </a:lnTo>
                    <a:lnTo>
                      <a:pt x="315" y="164"/>
                    </a:lnTo>
                    <a:lnTo>
                      <a:pt x="330" y="159"/>
                    </a:lnTo>
                    <a:lnTo>
                      <a:pt x="325" y="170"/>
                    </a:lnTo>
                    <a:lnTo>
                      <a:pt x="308" y="177"/>
                    </a:lnTo>
                    <a:lnTo>
                      <a:pt x="293" y="188"/>
                    </a:lnTo>
                    <a:lnTo>
                      <a:pt x="283" y="191"/>
                    </a:lnTo>
                    <a:lnTo>
                      <a:pt x="277" y="187"/>
                    </a:lnTo>
                    <a:lnTo>
                      <a:pt x="271" y="195"/>
                    </a:lnTo>
                    <a:lnTo>
                      <a:pt x="254" y="193"/>
                    </a:lnTo>
                    <a:lnTo>
                      <a:pt x="238" y="195"/>
                    </a:lnTo>
                    <a:lnTo>
                      <a:pt x="223" y="204"/>
                    </a:lnTo>
                    <a:lnTo>
                      <a:pt x="208" y="223"/>
                    </a:lnTo>
                    <a:lnTo>
                      <a:pt x="199" y="241"/>
                    </a:lnTo>
                    <a:lnTo>
                      <a:pt x="195" y="259"/>
                    </a:lnTo>
                    <a:lnTo>
                      <a:pt x="189" y="268"/>
                    </a:lnTo>
                    <a:lnTo>
                      <a:pt x="162" y="248"/>
                    </a:lnTo>
                    <a:lnTo>
                      <a:pt x="142" y="241"/>
                    </a:lnTo>
                    <a:lnTo>
                      <a:pt x="114" y="224"/>
                    </a:lnTo>
                    <a:lnTo>
                      <a:pt x="97" y="221"/>
                    </a:lnTo>
                    <a:lnTo>
                      <a:pt x="84" y="227"/>
                    </a:lnTo>
                    <a:lnTo>
                      <a:pt x="74" y="236"/>
                    </a:lnTo>
                    <a:lnTo>
                      <a:pt x="63" y="235"/>
                    </a:lnTo>
                    <a:lnTo>
                      <a:pt x="52" y="225"/>
                    </a:lnTo>
                    <a:lnTo>
                      <a:pt x="36" y="226"/>
                    </a:lnTo>
                    <a:lnTo>
                      <a:pt x="28" y="240"/>
                    </a:lnTo>
                    <a:lnTo>
                      <a:pt x="34" y="251"/>
                    </a:lnTo>
                    <a:lnTo>
                      <a:pt x="57" y="262"/>
                    </a:lnTo>
                    <a:lnTo>
                      <a:pt x="74" y="277"/>
                    </a:lnTo>
                    <a:lnTo>
                      <a:pt x="71" y="284"/>
                    </a:lnTo>
                    <a:lnTo>
                      <a:pt x="59" y="283"/>
                    </a:lnTo>
                    <a:lnTo>
                      <a:pt x="50" y="283"/>
                    </a:lnTo>
                    <a:lnTo>
                      <a:pt x="40" y="289"/>
                    </a:lnTo>
                    <a:lnTo>
                      <a:pt x="35" y="297"/>
                    </a:lnTo>
                    <a:lnTo>
                      <a:pt x="22" y="307"/>
                    </a:lnTo>
                    <a:lnTo>
                      <a:pt x="14" y="305"/>
                    </a:lnTo>
                    <a:lnTo>
                      <a:pt x="11" y="295"/>
                    </a:lnTo>
                    <a:lnTo>
                      <a:pt x="18" y="264"/>
                    </a:lnTo>
                    <a:lnTo>
                      <a:pt x="0" y="247"/>
                    </a:lnTo>
                    <a:lnTo>
                      <a:pt x="2" y="224"/>
                    </a:lnTo>
                    <a:lnTo>
                      <a:pt x="11" y="214"/>
                    </a:lnTo>
                    <a:lnTo>
                      <a:pt x="24" y="207"/>
                    </a:lnTo>
                    <a:lnTo>
                      <a:pt x="34" y="195"/>
                    </a:lnTo>
                    <a:lnTo>
                      <a:pt x="38" y="184"/>
                    </a:lnTo>
                    <a:lnTo>
                      <a:pt x="31" y="176"/>
                    </a:lnTo>
                    <a:lnTo>
                      <a:pt x="34" y="167"/>
                    </a:lnTo>
                    <a:lnTo>
                      <a:pt x="47" y="171"/>
                    </a:lnTo>
                    <a:lnTo>
                      <a:pt x="60" y="175"/>
                    </a:lnTo>
                    <a:lnTo>
                      <a:pt x="81" y="175"/>
                    </a:lnTo>
                    <a:lnTo>
                      <a:pt x="88" y="160"/>
                    </a:lnTo>
                    <a:lnTo>
                      <a:pt x="87" y="146"/>
                    </a:lnTo>
                    <a:lnTo>
                      <a:pt x="87" y="135"/>
                    </a:lnTo>
                    <a:lnTo>
                      <a:pt x="94" y="127"/>
                    </a:lnTo>
                    <a:lnTo>
                      <a:pt x="100" y="110"/>
                    </a:lnTo>
                    <a:lnTo>
                      <a:pt x="102" y="90"/>
                    </a:lnTo>
                    <a:lnTo>
                      <a:pt x="109" y="58"/>
                    </a:lnTo>
                    <a:lnTo>
                      <a:pt x="99" y="25"/>
                    </a:lnTo>
                    <a:lnTo>
                      <a:pt x="99" y="15"/>
                    </a:lnTo>
                    <a:lnTo>
                      <a:pt x="110" y="3"/>
                    </a:lnTo>
                    <a:lnTo>
                      <a:pt x="115" y="0"/>
                    </a:lnTo>
                    <a:lnTo>
                      <a:pt x="122" y="8"/>
                    </a:lnTo>
                    <a:lnTo>
                      <a:pt x="126" y="15"/>
                    </a:lnTo>
                    <a:lnTo>
                      <a:pt x="135" y="22"/>
                    </a:lnTo>
                    <a:lnTo>
                      <a:pt x="158" y="54"/>
                    </a:lnTo>
                    <a:lnTo>
                      <a:pt x="179" y="75"/>
                    </a:lnTo>
                    <a:lnTo>
                      <a:pt x="199" y="92"/>
                    </a:lnTo>
                    <a:lnTo>
                      <a:pt x="222" y="103"/>
                    </a:lnTo>
                    <a:lnTo>
                      <a:pt x="244" y="108"/>
                    </a:lnTo>
                    <a:lnTo>
                      <a:pt x="250" y="116"/>
                    </a:lnTo>
                    <a:lnTo>
                      <a:pt x="261" y="121"/>
                    </a:lnTo>
                    <a:lnTo>
                      <a:pt x="272" y="118"/>
                    </a:lnTo>
                    <a:lnTo>
                      <a:pt x="285" y="1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15" name="Freeform 108">
                <a:extLst>
                  <a:ext uri="{FF2B5EF4-FFF2-40B4-BE49-F238E27FC236}">
                    <a16:creationId xmlns="" xmlns:a16="http://schemas.microsoft.com/office/drawing/2014/main" id="{6B53ABBD-094C-429C-B9A4-625349F04D23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952" y="1989"/>
                <a:ext cx="123" cy="110"/>
              </a:xfrm>
              <a:custGeom>
                <a:avLst/>
                <a:gdLst/>
                <a:ahLst/>
                <a:cxnLst>
                  <a:cxn ang="0">
                    <a:pos x="578" y="13"/>
                  </a:cxn>
                  <a:cxn ang="0">
                    <a:pos x="582" y="69"/>
                  </a:cxn>
                  <a:cxn ang="0">
                    <a:pos x="607" y="118"/>
                  </a:cxn>
                  <a:cxn ang="0">
                    <a:pos x="608" y="160"/>
                  </a:cxn>
                  <a:cxn ang="0">
                    <a:pos x="593" y="180"/>
                  </a:cxn>
                  <a:cxn ang="0">
                    <a:pos x="571" y="223"/>
                  </a:cxn>
                  <a:cxn ang="0">
                    <a:pos x="554" y="268"/>
                  </a:cxn>
                  <a:cxn ang="0">
                    <a:pos x="558" y="317"/>
                  </a:cxn>
                  <a:cxn ang="0">
                    <a:pos x="535" y="365"/>
                  </a:cxn>
                  <a:cxn ang="0">
                    <a:pos x="545" y="404"/>
                  </a:cxn>
                  <a:cxn ang="0">
                    <a:pos x="521" y="439"/>
                  </a:cxn>
                  <a:cxn ang="0">
                    <a:pos x="495" y="425"/>
                  </a:cxn>
                  <a:cxn ang="0">
                    <a:pos x="491" y="408"/>
                  </a:cxn>
                  <a:cxn ang="0">
                    <a:pos x="483" y="440"/>
                  </a:cxn>
                  <a:cxn ang="0">
                    <a:pos x="456" y="443"/>
                  </a:cxn>
                  <a:cxn ang="0">
                    <a:pos x="437" y="474"/>
                  </a:cxn>
                  <a:cxn ang="0">
                    <a:pos x="427" y="446"/>
                  </a:cxn>
                  <a:cxn ang="0">
                    <a:pos x="404" y="478"/>
                  </a:cxn>
                  <a:cxn ang="0">
                    <a:pos x="356" y="476"/>
                  </a:cxn>
                  <a:cxn ang="0">
                    <a:pos x="351" y="470"/>
                  </a:cxn>
                  <a:cxn ang="0">
                    <a:pos x="333" y="470"/>
                  </a:cxn>
                  <a:cxn ang="0">
                    <a:pos x="320" y="451"/>
                  </a:cxn>
                  <a:cxn ang="0">
                    <a:pos x="328" y="504"/>
                  </a:cxn>
                  <a:cxn ang="0">
                    <a:pos x="307" y="503"/>
                  </a:cxn>
                  <a:cxn ang="0">
                    <a:pos x="295" y="517"/>
                  </a:cxn>
                  <a:cxn ang="0">
                    <a:pos x="252" y="546"/>
                  </a:cxn>
                  <a:cxn ang="0">
                    <a:pos x="233" y="517"/>
                  </a:cxn>
                  <a:cxn ang="0">
                    <a:pos x="248" y="479"/>
                  </a:cxn>
                  <a:cxn ang="0">
                    <a:pos x="228" y="476"/>
                  </a:cxn>
                  <a:cxn ang="0">
                    <a:pos x="190" y="468"/>
                  </a:cxn>
                  <a:cxn ang="0">
                    <a:pos x="156" y="483"/>
                  </a:cxn>
                  <a:cxn ang="0">
                    <a:pos x="133" y="492"/>
                  </a:cxn>
                  <a:cxn ang="0">
                    <a:pos x="92" y="503"/>
                  </a:cxn>
                  <a:cxn ang="0">
                    <a:pos x="69" y="524"/>
                  </a:cxn>
                  <a:cxn ang="0">
                    <a:pos x="43" y="515"/>
                  </a:cxn>
                  <a:cxn ang="0">
                    <a:pos x="20" y="521"/>
                  </a:cxn>
                  <a:cxn ang="0">
                    <a:pos x="0" y="503"/>
                  </a:cxn>
                  <a:cxn ang="0">
                    <a:pos x="35" y="478"/>
                  </a:cxn>
                  <a:cxn ang="0">
                    <a:pos x="74" y="446"/>
                  </a:cxn>
                  <a:cxn ang="0">
                    <a:pos x="106" y="417"/>
                  </a:cxn>
                  <a:cxn ang="0">
                    <a:pos x="155" y="416"/>
                  </a:cxn>
                  <a:cxn ang="0">
                    <a:pos x="219" y="407"/>
                  </a:cxn>
                  <a:cxn ang="0">
                    <a:pos x="237" y="412"/>
                  </a:cxn>
                  <a:cxn ang="0">
                    <a:pos x="270" y="412"/>
                  </a:cxn>
                  <a:cxn ang="0">
                    <a:pos x="300" y="357"/>
                  </a:cxn>
                  <a:cxn ang="0">
                    <a:pos x="322" y="305"/>
                  </a:cxn>
                  <a:cxn ang="0">
                    <a:pos x="351" y="284"/>
                  </a:cxn>
                  <a:cxn ang="0">
                    <a:pos x="333" y="306"/>
                  </a:cxn>
                  <a:cxn ang="0">
                    <a:pos x="336" y="333"/>
                  </a:cxn>
                  <a:cxn ang="0">
                    <a:pos x="363" y="321"/>
                  </a:cxn>
                  <a:cxn ang="0">
                    <a:pos x="410" y="295"/>
                  </a:cxn>
                  <a:cxn ang="0">
                    <a:pos x="440" y="257"/>
                  </a:cxn>
                  <a:cxn ang="0">
                    <a:pos x="467" y="235"/>
                  </a:cxn>
                  <a:cxn ang="0">
                    <a:pos x="486" y="188"/>
                  </a:cxn>
                  <a:cxn ang="0">
                    <a:pos x="499" y="154"/>
                  </a:cxn>
                  <a:cxn ang="0">
                    <a:pos x="495" y="117"/>
                  </a:cxn>
                  <a:cxn ang="0">
                    <a:pos x="499" y="92"/>
                  </a:cxn>
                  <a:cxn ang="0">
                    <a:pos x="512" y="49"/>
                  </a:cxn>
                  <a:cxn ang="0">
                    <a:pos x="524" y="20"/>
                  </a:cxn>
                  <a:cxn ang="0">
                    <a:pos x="539" y="48"/>
                  </a:cxn>
                  <a:cxn ang="0">
                    <a:pos x="560" y="41"/>
                  </a:cxn>
                  <a:cxn ang="0">
                    <a:pos x="559" y="22"/>
                  </a:cxn>
                  <a:cxn ang="0">
                    <a:pos x="547" y="3"/>
                  </a:cxn>
                </a:cxnLst>
                <a:rect l="0" t="0" r="r" b="b"/>
                <a:pathLst>
                  <a:path w="613" h="552">
                    <a:moveTo>
                      <a:pt x="560" y="6"/>
                    </a:moveTo>
                    <a:lnTo>
                      <a:pt x="576" y="6"/>
                    </a:lnTo>
                    <a:lnTo>
                      <a:pt x="578" y="13"/>
                    </a:lnTo>
                    <a:lnTo>
                      <a:pt x="576" y="37"/>
                    </a:lnTo>
                    <a:lnTo>
                      <a:pt x="577" y="53"/>
                    </a:lnTo>
                    <a:lnTo>
                      <a:pt x="582" y="69"/>
                    </a:lnTo>
                    <a:lnTo>
                      <a:pt x="592" y="83"/>
                    </a:lnTo>
                    <a:lnTo>
                      <a:pt x="598" y="96"/>
                    </a:lnTo>
                    <a:lnTo>
                      <a:pt x="607" y="118"/>
                    </a:lnTo>
                    <a:lnTo>
                      <a:pt x="613" y="143"/>
                    </a:lnTo>
                    <a:lnTo>
                      <a:pt x="612" y="153"/>
                    </a:lnTo>
                    <a:lnTo>
                      <a:pt x="608" y="160"/>
                    </a:lnTo>
                    <a:lnTo>
                      <a:pt x="607" y="171"/>
                    </a:lnTo>
                    <a:lnTo>
                      <a:pt x="599" y="180"/>
                    </a:lnTo>
                    <a:lnTo>
                      <a:pt x="593" y="180"/>
                    </a:lnTo>
                    <a:lnTo>
                      <a:pt x="585" y="208"/>
                    </a:lnTo>
                    <a:lnTo>
                      <a:pt x="583" y="224"/>
                    </a:lnTo>
                    <a:lnTo>
                      <a:pt x="571" y="223"/>
                    </a:lnTo>
                    <a:lnTo>
                      <a:pt x="556" y="232"/>
                    </a:lnTo>
                    <a:lnTo>
                      <a:pt x="551" y="251"/>
                    </a:lnTo>
                    <a:lnTo>
                      <a:pt x="554" y="268"/>
                    </a:lnTo>
                    <a:lnTo>
                      <a:pt x="556" y="284"/>
                    </a:lnTo>
                    <a:lnTo>
                      <a:pt x="556" y="305"/>
                    </a:lnTo>
                    <a:lnTo>
                      <a:pt x="558" y="317"/>
                    </a:lnTo>
                    <a:lnTo>
                      <a:pt x="548" y="327"/>
                    </a:lnTo>
                    <a:lnTo>
                      <a:pt x="539" y="347"/>
                    </a:lnTo>
                    <a:lnTo>
                      <a:pt x="535" y="365"/>
                    </a:lnTo>
                    <a:lnTo>
                      <a:pt x="535" y="386"/>
                    </a:lnTo>
                    <a:lnTo>
                      <a:pt x="543" y="397"/>
                    </a:lnTo>
                    <a:lnTo>
                      <a:pt x="545" y="404"/>
                    </a:lnTo>
                    <a:lnTo>
                      <a:pt x="537" y="409"/>
                    </a:lnTo>
                    <a:lnTo>
                      <a:pt x="527" y="425"/>
                    </a:lnTo>
                    <a:lnTo>
                      <a:pt x="521" y="439"/>
                    </a:lnTo>
                    <a:lnTo>
                      <a:pt x="494" y="459"/>
                    </a:lnTo>
                    <a:lnTo>
                      <a:pt x="491" y="449"/>
                    </a:lnTo>
                    <a:lnTo>
                      <a:pt x="495" y="425"/>
                    </a:lnTo>
                    <a:lnTo>
                      <a:pt x="502" y="417"/>
                    </a:lnTo>
                    <a:lnTo>
                      <a:pt x="505" y="408"/>
                    </a:lnTo>
                    <a:lnTo>
                      <a:pt x="491" y="408"/>
                    </a:lnTo>
                    <a:lnTo>
                      <a:pt x="489" y="419"/>
                    </a:lnTo>
                    <a:lnTo>
                      <a:pt x="484" y="429"/>
                    </a:lnTo>
                    <a:lnTo>
                      <a:pt x="483" y="440"/>
                    </a:lnTo>
                    <a:lnTo>
                      <a:pt x="475" y="434"/>
                    </a:lnTo>
                    <a:lnTo>
                      <a:pt x="462" y="433"/>
                    </a:lnTo>
                    <a:lnTo>
                      <a:pt x="456" y="443"/>
                    </a:lnTo>
                    <a:lnTo>
                      <a:pt x="451" y="468"/>
                    </a:lnTo>
                    <a:lnTo>
                      <a:pt x="445" y="476"/>
                    </a:lnTo>
                    <a:lnTo>
                      <a:pt x="437" y="474"/>
                    </a:lnTo>
                    <a:lnTo>
                      <a:pt x="435" y="459"/>
                    </a:lnTo>
                    <a:lnTo>
                      <a:pt x="436" y="447"/>
                    </a:lnTo>
                    <a:lnTo>
                      <a:pt x="427" y="446"/>
                    </a:lnTo>
                    <a:lnTo>
                      <a:pt x="419" y="455"/>
                    </a:lnTo>
                    <a:lnTo>
                      <a:pt x="410" y="466"/>
                    </a:lnTo>
                    <a:lnTo>
                      <a:pt x="404" y="478"/>
                    </a:lnTo>
                    <a:lnTo>
                      <a:pt x="402" y="479"/>
                    </a:lnTo>
                    <a:lnTo>
                      <a:pt x="384" y="476"/>
                    </a:lnTo>
                    <a:lnTo>
                      <a:pt x="356" y="476"/>
                    </a:lnTo>
                    <a:lnTo>
                      <a:pt x="341" y="479"/>
                    </a:lnTo>
                    <a:lnTo>
                      <a:pt x="345" y="474"/>
                    </a:lnTo>
                    <a:lnTo>
                      <a:pt x="351" y="470"/>
                    </a:lnTo>
                    <a:lnTo>
                      <a:pt x="339" y="467"/>
                    </a:lnTo>
                    <a:lnTo>
                      <a:pt x="336" y="463"/>
                    </a:lnTo>
                    <a:lnTo>
                      <a:pt x="333" y="470"/>
                    </a:lnTo>
                    <a:lnTo>
                      <a:pt x="327" y="462"/>
                    </a:lnTo>
                    <a:lnTo>
                      <a:pt x="325" y="449"/>
                    </a:lnTo>
                    <a:lnTo>
                      <a:pt x="320" y="451"/>
                    </a:lnTo>
                    <a:lnTo>
                      <a:pt x="309" y="476"/>
                    </a:lnTo>
                    <a:lnTo>
                      <a:pt x="328" y="488"/>
                    </a:lnTo>
                    <a:lnTo>
                      <a:pt x="328" y="504"/>
                    </a:lnTo>
                    <a:lnTo>
                      <a:pt x="320" y="498"/>
                    </a:lnTo>
                    <a:lnTo>
                      <a:pt x="314" y="501"/>
                    </a:lnTo>
                    <a:lnTo>
                      <a:pt x="307" y="503"/>
                    </a:lnTo>
                    <a:lnTo>
                      <a:pt x="300" y="508"/>
                    </a:lnTo>
                    <a:lnTo>
                      <a:pt x="296" y="514"/>
                    </a:lnTo>
                    <a:lnTo>
                      <a:pt x="295" y="517"/>
                    </a:lnTo>
                    <a:lnTo>
                      <a:pt x="279" y="546"/>
                    </a:lnTo>
                    <a:lnTo>
                      <a:pt x="268" y="552"/>
                    </a:lnTo>
                    <a:lnTo>
                      <a:pt x="252" y="546"/>
                    </a:lnTo>
                    <a:lnTo>
                      <a:pt x="247" y="536"/>
                    </a:lnTo>
                    <a:lnTo>
                      <a:pt x="236" y="529"/>
                    </a:lnTo>
                    <a:lnTo>
                      <a:pt x="233" y="517"/>
                    </a:lnTo>
                    <a:lnTo>
                      <a:pt x="233" y="499"/>
                    </a:lnTo>
                    <a:lnTo>
                      <a:pt x="238" y="494"/>
                    </a:lnTo>
                    <a:lnTo>
                      <a:pt x="248" y="479"/>
                    </a:lnTo>
                    <a:lnTo>
                      <a:pt x="249" y="474"/>
                    </a:lnTo>
                    <a:lnTo>
                      <a:pt x="247" y="472"/>
                    </a:lnTo>
                    <a:lnTo>
                      <a:pt x="228" y="476"/>
                    </a:lnTo>
                    <a:lnTo>
                      <a:pt x="216" y="471"/>
                    </a:lnTo>
                    <a:lnTo>
                      <a:pt x="203" y="468"/>
                    </a:lnTo>
                    <a:lnTo>
                      <a:pt x="190" y="468"/>
                    </a:lnTo>
                    <a:lnTo>
                      <a:pt x="179" y="478"/>
                    </a:lnTo>
                    <a:lnTo>
                      <a:pt x="163" y="488"/>
                    </a:lnTo>
                    <a:lnTo>
                      <a:pt x="156" y="483"/>
                    </a:lnTo>
                    <a:lnTo>
                      <a:pt x="147" y="487"/>
                    </a:lnTo>
                    <a:lnTo>
                      <a:pt x="142" y="487"/>
                    </a:lnTo>
                    <a:lnTo>
                      <a:pt x="133" y="492"/>
                    </a:lnTo>
                    <a:lnTo>
                      <a:pt x="126" y="492"/>
                    </a:lnTo>
                    <a:lnTo>
                      <a:pt x="119" y="495"/>
                    </a:lnTo>
                    <a:lnTo>
                      <a:pt x="92" y="503"/>
                    </a:lnTo>
                    <a:lnTo>
                      <a:pt x="85" y="497"/>
                    </a:lnTo>
                    <a:lnTo>
                      <a:pt x="78" y="498"/>
                    </a:lnTo>
                    <a:lnTo>
                      <a:pt x="69" y="524"/>
                    </a:lnTo>
                    <a:lnTo>
                      <a:pt x="64" y="525"/>
                    </a:lnTo>
                    <a:lnTo>
                      <a:pt x="51" y="520"/>
                    </a:lnTo>
                    <a:lnTo>
                      <a:pt x="43" y="515"/>
                    </a:lnTo>
                    <a:lnTo>
                      <a:pt x="32" y="519"/>
                    </a:lnTo>
                    <a:lnTo>
                      <a:pt x="24" y="519"/>
                    </a:lnTo>
                    <a:lnTo>
                      <a:pt x="20" y="521"/>
                    </a:lnTo>
                    <a:lnTo>
                      <a:pt x="10" y="517"/>
                    </a:lnTo>
                    <a:lnTo>
                      <a:pt x="0" y="516"/>
                    </a:lnTo>
                    <a:lnTo>
                      <a:pt x="0" y="503"/>
                    </a:lnTo>
                    <a:lnTo>
                      <a:pt x="1" y="495"/>
                    </a:lnTo>
                    <a:lnTo>
                      <a:pt x="26" y="488"/>
                    </a:lnTo>
                    <a:lnTo>
                      <a:pt x="35" y="478"/>
                    </a:lnTo>
                    <a:lnTo>
                      <a:pt x="45" y="471"/>
                    </a:lnTo>
                    <a:lnTo>
                      <a:pt x="63" y="461"/>
                    </a:lnTo>
                    <a:lnTo>
                      <a:pt x="74" y="446"/>
                    </a:lnTo>
                    <a:lnTo>
                      <a:pt x="87" y="438"/>
                    </a:lnTo>
                    <a:lnTo>
                      <a:pt x="94" y="424"/>
                    </a:lnTo>
                    <a:lnTo>
                      <a:pt x="106" y="417"/>
                    </a:lnTo>
                    <a:lnTo>
                      <a:pt x="118" y="413"/>
                    </a:lnTo>
                    <a:lnTo>
                      <a:pt x="136" y="418"/>
                    </a:lnTo>
                    <a:lnTo>
                      <a:pt x="155" y="416"/>
                    </a:lnTo>
                    <a:lnTo>
                      <a:pt x="169" y="417"/>
                    </a:lnTo>
                    <a:lnTo>
                      <a:pt x="209" y="408"/>
                    </a:lnTo>
                    <a:lnTo>
                      <a:pt x="219" y="407"/>
                    </a:lnTo>
                    <a:lnTo>
                      <a:pt x="228" y="403"/>
                    </a:lnTo>
                    <a:lnTo>
                      <a:pt x="238" y="403"/>
                    </a:lnTo>
                    <a:lnTo>
                      <a:pt x="237" y="412"/>
                    </a:lnTo>
                    <a:lnTo>
                      <a:pt x="260" y="418"/>
                    </a:lnTo>
                    <a:lnTo>
                      <a:pt x="265" y="417"/>
                    </a:lnTo>
                    <a:lnTo>
                      <a:pt x="270" y="412"/>
                    </a:lnTo>
                    <a:lnTo>
                      <a:pt x="282" y="403"/>
                    </a:lnTo>
                    <a:lnTo>
                      <a:pt x="284" y="371"/>
                    </a:lnTo>
                    <a:lnTo>
                      <a:pt x="300" y="357"/>
                    </a:lnTo>
                    <a:lnTo>
                      <a:pt x="312" y="339"/>
                    </a:lnTo>
                    <a:lnTo>
                      <a:pt x="320" y="320"/>
                    </a:lnTo>
                    <a:lnTo>
                      <a:pt x="322" y="305"/>
                    </a:lnTo>
                    <a:lnTo>
                      <a:pt x="324" y="294"/>
                    </a:lnTo>
                    <a:lnTo>
                      <a:pt x="343" y="283"/>
                    </a:lnTo>
                    <a:lnTo>
                      <a:pt x="351" y="284"/>
                    </a:lnTo>
                    <a:lnTo>
                      <a:pt x="350" y="294"/>
                    </a:lnTo>
                    <a:lnTo>
                      <a:pt x="341" y="298"/>
                    </a:lnTo>
                    <a:lnTo>
                      <a:pt x="333" y="306"/>
                    </a:lnTo>
                    <a:lnTo>
                      <a:pt x="332" y="309"/>
                    </a:lnTo>
                    <a:lnTo>
                      <a:pt x="336" y="321"/>
                    </a:lnTo>
                    <a:lnTo>
                      <a:pt x="336" y="333"/>
                    </a:lnTo>
                    <a:lnTo>
                      <a:pt x="341" y="333"/>
                    </a:lnTo>
                    <a:lnTo>
                      <a:pt x="354" y="332"/>
                    </a:lnTo>
                    <a:lnTo>
                      <a:pt x="363" y="321"/>
                    </a:lnTo>
                    <a:lnTo>
                      <a:pt x="377" y="314"/>
                    </a:lnTo>
                    <a:lnTo>
                      <a:pt x="393" y="309"/>
                    </a:lnTo>
                    <a:lnTo>
                      <a:pt x="410" y="295"/>
                    </a:lnTo>
                    <a:lnTo>
                      <a:pt x="422" y="284"/>
                    </a:lnTo>
                    <a:lnTo>
                      <a:pt x="430" y="269"/>
                    </a:lnTo>
                    <a:lnTo>
                      <a:pt x="440" y="257"/>
                    </a:lnTo>
                    <a:lnTo>
                      <a:pt x="453" y="247"/>
                    </a:lnTo>
                    <a:lnTo>
                      <a:pt x="459" y="247"/>
                    </a:lnTo>
                    <a:lnTo>
                      <a:pt x="467" y="235"/>
                    </a:lnTo>
                    <a:lnTo>
                      <a:pt x="468" y="225"/>
                    </a:lnTo>
                    <a:lnTo>
                      <a:pt x="470" y="215"/>
                    </a:lnTo>
                    <a:lnTo>
                      <a:pt x="486" y="188"/>
                    </a:lnTo>
                    <a:lnTo>
                      <a:pt x="490" y="176"/>
                    </a:lnTo>
                    <a:lnTo>
                      <a:pt x="492" y="165"/>
                    </a:lnTo>
                    <a:lnTo>
                      <a:pt x="499" y="154"/>
                    </a:lnTo>
                    <a:lnTo>
                      <a:pt x="502" y="139"/>
                    </a:lnTo>
                    <a:lnTo>
                      <a:pt x="502" y="123"/>
                    </a:lnTo>
                    <a:lnTo>
                      <a:pt x="495" y="117"/>
                    </a:lnTo>
                    <a:lnTo>
                      <a:pt x="484" y="112"/>
                    </a:lnTo>
                    <a:lnTo>
                      <a:pt x="489" y="107"/>
                    </a:lnTo>
                    <a:lnTo>
                      <a:pt x="499" y="92"/>
                    </a:lnTo>
                    <a:lnTo>
                      <a:pt x="497" y="62"/>
                    </a:lnTo>
                    <a:lnTo>
                      <a:pt x="502" y="53"/>
                    </a:lnTo>
                    <a:lnTo>
                      <a:pt x="512" y="49"/>
                    </a:lnTo>
                    <a:lnTo>
                      <a:pt x="513" y="32"/>
                    </a:lnTo>
                    <a:lnTo>
                      <a:pt x="517" y="24"/>
                    </a:lnTo>
                    <a:lnTo>
                      <a:pt x="524" y="20"/>
                    </a:lnTo>
                    <a:lnTo>
                      <a:pt x="531" y="29"/>
                    </a:lnTo>
                    <a:lnTo>
                      <a:pt x="535" y="42"/>
                    </a:lnTo>
                    <a:lnTo>
                      <a:pt x="539" y="48"/>
                    </a:lnTo>
                    <a:lnTo>
                      <a:pt x="547" y="38"/>
                    </a:lnTo>
                    <a:lnTo>
                      <a:pt x="553" y="42"/>
                    </a:lnTo>
                    <a:lnTo>
                      <a:pt x="560" y="41"/>
                    </a:lnTo>
                    <a:lnTo>
                      <a:pt x="566" y="27"/>
                    </a:lnTo>
                    <a:lnTo>
                      <a:pt x="567" y="15"/>
                    </a:lnTo>
                    <a:lnTo>
                      <a:pt x="559" y="22"/>
                    </a:lnTo>
                    <a:lnTo>
                      <a:pt x="547" y="26"/>
                    </a:lnTo>
                    <a:lnTo>
                      <a:pt x="543" y="14"/>
                    </a:lnTo>
                    <a:lnTo>
                      <a:pt x="547" y="3"/>
                    </a:lnTo>
                    <a:lnTo>
                      <a:pt x="551" y="0"/>
                    </a:lnTo>
                    <a:lnTo>
                      <a:pt x="560" y="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16" name="Freeform 109">
                <a:extLst>
                  <a:ext uri="{FF2B5EF4-FFF2-40B4-BE49-F238E27FC236}">
                    <a16:creationId xmlns="" xmlns:a16="http://schemas.microsoft.com/office/drawing/2014/main" id="{F3EBFAD1-5819-4A03-A76A-8EBBDA1BC5FB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966" y="2088"/>
                <a:ext cx="28" cy="21"/>
              </a:xfrm>
              <a:custGeom>
                <a:avLst/>
                <a:gdLst/>
                <a:ahLst/>
                <a:cxnLst>
                  <a:cxn ang="0">
                    <a:pos x="113" y="70"/>
                  </a:cxn>
                  <a:cxn ang="0">
                    <a:pos x="102" y="63"/>
                  </a:cxn>
                  <a:cxn ang="0">
                    <a:pos x="88" y="58"/>
                  </a:cxn>
                  <a:cxn ang="0">
                    <a:pos x="74" y="62"/>
                  </a:cxn>
                  <a:cxn ang="0">
                    <a:pos x="66" y="68"/>
                  </a:cxn>
                  <a:cxn ang="0">
                    <a:pos x="59" y="80"/>
                  </a:cxn>
                  <a:cxn ang="0">
                    <a:pos x="50" y="95"/>
                  </a:cxn>
                  <a:cxn ang="0">
                    <a:pos x="48" y="106"/>
                  </a:cxn>
                  <a:cxn ang="0">
                    <a:pos x="39" y="107"/>
                  </a:cxn>
                  <a:cxn ang="0">
                    <a:pos x="30" y="100"/>
                  </a:cxn>
                  <a:cxn ang="0">
                    <a:pos x="26" y="95"/>
                  </a:cxn>
                  <a:cxn ang="0">
                    <a:pos x="19" y="82"/>
                  </a:cxn>
                  <a:cxn ang="0">
                    <a:pos x="20" y="76"/>
                  </a:cxn>
                  <a:cxn ang="0">
                    <a:pos x="16" y="69"/>
                  </a:cxn>
                  <a:cxn ang="0">
                    <a:pos x="10" y="64"/>
                  </a:cxn>
                  <a:cxn ang="0">
                    <a:pos x="0" y="64"/>
                  </a:cxn>
                  <a:cxn ang="0">
                    <a:pos x="15" y="53"/>
                  </a:cxn>
                  <a:cxn ang="0">
                    <a:pos x="37" y="23"/>
                  </a:cxn>
                  <a:cxn ang="0">
                    <a:pos x="50" y="25"/>
                  </a:cxn>
                  <a:cxn ang="0">
                    <a:pos x="57" y="28"/>
                  </a:cxn>
                  <a:cxn ang="0">
                    <a:pos x="68" y="26"/>
                  </a:cxn>
                  <a:cxn ang="0">
                    <a:pos x="78" y="21"/>
                  </a:cxn>
                  <a:cxn ang="0">
                    <a:pos x="82" y="14"/>
                  </a:cxn>
                  <a:cxn ang="0">
                    <a:pos x="95" y="1"/>
                  </a:cxn>
                  <a:cxn ang="0">
                    <a:pos x="102" y="0"/>
                  </a:cxn>
                  <a:cxn ang="0">
                    <a:pos x="112" y="3"/>
                  </a:cxn>
                  <a:cxn ang="0">
                    <a:pos x="123" y="9"/>
                  </a:cxn>
                  <a:cxn ang="0">
                    <a:pos x="132" y="10"/>
                  </a:cxn>
                  <a:cxn ang="0">
                    <a:pos x="138" y="33"/>
                  </a:cxn>
                  <a:cxn ang="0">
                    <a:pos x="140" y="36"/>
                  </a:cxn>
                  <a:cxn ang="0">
                    <a:pos x="134" y="44"/>
                  </a:cxn>
                  <a:cxn ang="0">
                    <a:pos x="128" y="47"/>
                  </a:cxn>
                  <a:cxn ang="0">
                    <a:pos x="123" y="54"/>
                  </a:cxn>
                  <a:cxn ang="0">
                    <a:pos x="118" y="63"/>
                  </a:cxn>
                  <a:cxn ang="0">
                    <a:pos x="113" y="70"/>
                  </a:cxn>
                </a:cxnLst>
                <a:rect l="0" t="0" r="r" b="b"/>
                <a:pathLst>
                  <a:path w="140" h="107">
                    <a:moveTo>
                      <a:pt x="113" y="70"/>
                    </a:moveTo>
                    <a:lnTo>
                      <a:pt x="102" y="63"/>
                    </a:lnTo>
                    <a:lnTo>
                      <a:pt x="88" y="58"/>
                    </a:lnTo>
                    <a:lnTo>
                      <a:pt x="74" y="62"/>
                    </a:lnTo>
                    <a:lnTo>
                      <a:pt x="66" y="68"/>
                    </a:lnTo>
                    <a:lnTo>
                      <a:pt x="59" y="80"/>
                    </a:lnTo>
                    <a:lnTo>
                      <a:pt x="50" y="95"/>
                    </a:lnTo>
                    <a:lnTo>
                      <a:pt x="48" y="106"/>
                    </a:lnTo>
                    <a:lnTo>
                      <a:pt x="39" y="107"/>
                    </a:lnTo>
                    <a:lnTo>
                      <a:pt x="30" y="100"/>
                    </a:lnTo>
                    <a:lnTo>
                      <a:pt x="26" y="95"/>
                    </a:lnTo>
                    <a:lnTo>
                      <a:pt x="19" y="82"/>
                    </a:lnTo>
                    <a:lnTo>
                      <a:pt x="20" y="76"/>
                    </a:lnTo>
                    <a:lnTo>
                      <a:pt x="16" y="69"/>
                    </a:lnTo>
                    <a:lnTo>
                      <a:pt x="10" y="64"/>
                    </a:lnTo>
                    <a:lnTo>
                      <a:pt x="0" y="64"/>
                    </a:lnTo>
                    <a:lnTo>
                      <a:pt x="15" y="53"/>
                    </a:lnTo>
                    <a:lnTo>
                      <a:pt x="37" y="23"/>
                    </a:lnTo>
                    <a:lnTo>
                      <a:pt x="50" y="25"/>
                    </a:lnTo>
                    <a:lnTo>
                      <a:pt x="57" y="28"/>
                    </a:lnTo>
                    <a:lnTo>
                      <a:pt x="68" y="26"/>
                    </a:lnTo>
                    <a:lnTo>
                      <a:pt x="78" y="21"/>
                    </a:lnTo>
                    <a:lnTo>
                      <a:pt x="82" y="14"/>
                    </a:lnTo>
                    <a:lnTo>
                      <a:pt x="95" y="1"/>
                    </a:lnTo>
                    <a:lnTo>
                      <a:pt x="102" y="0"/>
                    </a:lnTo>
                    <a:lnTo>
                      <a:pt x="112" y="3"/>
                    </a:lnTo>
                    <a:lnTo>
                      <a:pt x="123" y="9"/>
                    </a:lnTo>
                    <a:lnTo>
                      <a:pt x="132" y="10"/>
                    </a:lnTo>
                    <a:lnTo>
                      <a:pt x="138" y="33"/>
                    </a:lnTo>
                    <a:lnTo>
                      <a:pt x="140" y="36"/>
                    </a:lnTo>
                    <a:lnTo>
                      <a:pt x="134" y="44"/>
                    </a:lnTo>
                    <a:lnTo>
                      <a:pt x="128" y="47"/>
                    </a:lnTo>
                    <a:lnTo>
                      <a:pt x="123" y="54"/>
                    </a:lnTo>
                    <a:lnTo>
                      <a:pt x="118" y="63"/>
                    </a:lnTo>
                    <a:lnTo>
                      <a:pt x="113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17" name="Freeform 110">
                <a:extLst>
                  <a:ext uri="{FF2B5EF4-FFF2-40B4-BE49-F238E27FC236}">
                    <a16:creationId xmlns="" xmlns:a16="http://schemas.microsoft.com/office/drawing/2014/main" id="{3DE8701A-992A-4C79-A242-4C619729542C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938" y="2093"/>
                <a:ext cx="26" cy="38"/>
              </a:xfrm>
              <a:custGeom>
                <a:avLst/>
                <a:gdLst/>
                <a:ahLst/>
                <a:cxnLst>
                  <a:cxn ang="0">
                    <a:pos x="69" y="2"/>
                  </a:cxn>
                  <a:cxn ang="0">
                    <a:pos x="56" y="4"/>
                  </a:cxn>
                  <a:cxn ang="0">
                    <a:pos x="42" y="22"/>
                  </a:cxn>
                  <a:cxn ang="0">
                    <a:pos x="29" y="29"/>
                  </a:cxn>
                  <a:cxn ang="0">
                    <a:pos x="18" y="29"/>
                  </a:cxn>
                  <a:cxn ang="0">
                    <a:pos x="0" y="48"/>
                  </a:cxn>
                  <a:cxn ang="0">
                    <a:pos x="16" y="64"/>
                  </a:cxn>
                  <a:cxn ang="0">
                    <a:pos x="11" y="62"/>
                  </a:cxn>
                  <a:cxn ang="0">
                    <a:pos x="9" y="88"/>
                  </a:cxn>
                  <a:cxn ang="0">
                    <a:pos x="27" y="78"/>
                  </a:cxn>
                  <a:cxn ang="0">
                    <a:pos x="41" y="75"/>
                  </a:cxn>
                  <a:cxn ang="0">
                    <a:pos x="32" y="65"/>
                  </a:cxn>
                  <a:cxn ang="0">
                    <a:pos x="37" y="50"/>
                  </a:cxn>
                  <a:cxn ang="0">
                    <a:pos x="51" y="74"/>
                  </a:cxn>
                  <a:cxn ang="0">
                    <a:pos x="53" y="86"/>
                  </a:cxn>
                  <a:cxn ang="0">
                    <a:pos x="47" y="112"/>
                  </a:cxn>
                  <a:cxn ang="0">
                    <a:pos x="36" y="128"/>
                  </a:cxn>
                  <a:cxn ang="0">
                    <a:pos x="38" y="159"/>
                  </a:cxn>
                  <a:cxn ang="0">
                    <a:pos x="41" y="174"/>
                  </a:cxn>
                  <a:cxn ang="0">
                    <a:pos x="58" y="166"/>
                  </a:cxn>
                  <a:cxn ang="0">
                    <a:pos x="57" y="145"/>
                  </a:cxn>
                  <a:cxn ang="0">
                    <a:pos x="62" y="151"/>
                  </a:cxn>
                  <a:cxn ang="0">
                    <a:pos x="63" y="172"/>
                  </a:cxn>
                  <a:cxn ang="0">
                    <a:pos x="70" y="185"/>
                  </a:cxn>
                  <a:cxn ang="0">
                    <a:pos x="79" y="169"/>
                  </a:cxn>
                  <a:cxn ang="0">
                    <a:pos x="94" y="164"/>
                  </a:cxn>
                  <a:cxn ang="0">
                    <a:pos x="107" y="117"/>
                  </a:cxn>
                  <a:cxn ang="0">
                    <a:pos x="120" y="89"/>
                  </a:cxn>
                  <a:cxn ang="0">
                    <a:pos x="131" y="69"/>
                  </a:cxn>
                  <a:cxn ang="0">
                    <a:pos x="124" y="48"/>
                  </a:cxn>
                  <a:cxn ang="0">
                    <a:pos x="110" y="40"/>
                  </a:cxn>
                  <a:cxn ang="0">
                    <a:pos x="112" y="19"/>
                  </a:cxn>
                  <a:cxn ang="0">
                    <a:pos x="86" y="22"/>
                  </a:cxn>
                  <a:cxn ang="0">
                    <a:pos x="77" y="3"/>
                  </a:cxn>
                </a:cxnLst>
                <a:rect l="0" t="0" r="r" b="b"/>
                <a:pathLst>
                  <a:path w="131" h="187">
                    <a:moveTo>
                      <a:pt x="67" y="2"/>
                    </a:moveTo>
                    <a:lnTo>
                      <a:pt x="69" y="2"/>
                    </a:lnTo>
                    <a:lnTo>
                      <a:pt x="64" y="0"/>
                    </a:lnTo>
                    <a:lnTo>
                      <a:pt x="56" y="4"/>
                    </a:lnTo>
                    <a:lnTo>
                      <a:pt x="47" y="13"/>
                    </a:lnTo>
                    <a:lnTo>
                      <a:pt x="42" y="22"/>
                    </a:lnTo>
                    <a:lnTo>
                      <a:pt x="35" y="22"/>
                    </a:lnTo>
                    <a:lnTo>
                      <a:pt x="29" y="29"/>
                    </a:lnTo>
                    <a:lnTo>
                      <a:pt x="21" y="32"/>
                    </a:lnTo>
                    <a:lnTo>
                      <a:pt x="18" y="29"/>
                    </a:lnTo>
                    <a:lnTo>
                      <a:pt x="11" y="34"/>
                    </a:lnTo>
                    <a:lnTo>
                      <a:pt x="0" y="48"/>
                    </a:lnTo>
                    <a:lnTo>
                      <a:pt x="10" y="56"/>
                    </a:lnTo>
                    <a:lnTo>
                      <a:pt x="16" y="64"/>
                    </a:lnTo>
                    <a:lnTo>
                      <a:pt x="16" y="72"/>
                    </a:lnTo>
                    <a:lnTo>
                      <a:pt x="11" y="62"/>
                    </a:lnTo>
                    <a:lnTo>
                      <a:pt x="5" y="62"/>
                    </a:lnTo>
                    <a:lnTo>
                      <a:pt x="9" y="88"/>
                    </a:lnTo>
                    <a:lnTo>
                      <a:pt x="14" y="81"/>
                    </a:lnTo>
                    <a:lnTo>
                      <a:pt x="27" y="78"/>
                    </a:lnTo>
                    <a:lnTo>
                      <a:pt x="37" y="84"/>
                    </a:lnTo>
                    <a:lnTo>
                      <a:pt x="41" y="75"/>
                    </a:lnTo>
                    <a:lnTo>
                      <a:pt x="35" y="72"/>
                    </a:lnTo>
                    <a:lnTo>
                      <a:pt x="32" y="65"/>
                    </a:lnTo>
                    <a:lnTo>
                      <a:pt x="32" y="54"/>
                    </a:lnTo>
                    <a:lnTo>
                      <a:pt x="37" y="50"/>
                    </a:lnTo>
                    <a:lnTo>
                      <a:pt x="43" y="63"/>
                    </a:lnTo>
                    <a:lnTo>
                      <a:pt x="51" y="74"/>
                    </a:lnTo>
                    <a:lnTo>
                      <a:pt x="51" y="85"/>
                    </a:lnTo>
                    <a:lnTo>
                      <a:pt x="53" y="86"/>
                    </a:lnTo>
                    <a:lnTo>
                      <a:pt x="53" y="100"/>
                    </a:lnTo>
                    <a:lnTo>
                      <a:pt x="47" y="112"/>
                    </a:lnTo>
                    <a:lnTo>
                      <a:pt x="41" y="118"/>
                    </a:lnTo>
                    <a:lnTo>
                      <a:pt x="36" y="128"/>
                    </a:lnTo>
                    <a:lnTo>
                      <a:pt x="35" y="143"/>
                    </a:lnTo>
                    <a:lnTo>
                      <a:pt x="38" y="159"/>
                    </a:lnTo>
                    <a:lnTo>
                      <a:pt x="35" y="167"/>
                    </a:lnTo>
                    <a:lnTo>
                      <a:pt x="41" y="174"/>
                    </a:lnTo>
                    <a:lnTo>
                      <a:pt x="54" y="180"/>
                    </a:lnTo>
                    <a:lnTo>
                      <a:pt x="58" y="166"/>
                    </a:lnTo>
                    <a:lnTo>
                      <a:pt x="53" y="155"/>
                    </a:lnTo>
                    <a:lnTo>
                      <a:pt x="57" y="145"/>
                    </a:lnTo>
                    <a:lnTo>
                      <a:pt x="65" y="148"/>
                    </a:lnTo>
                    <a:lnTo>
                      <a:pt x="62" y="151"/>
                    </a:lnTo>
                    <a:lnTo>
                      <a:pt x="61" y="160"/>
                    </a:lnTo>
                    <a:lnTo>
                      <a:pt x="63" y="172"/>
                    </a:lnTo>
                    <a:lnTo>
                      <a:pt x="63" y="187"/>
                    </a:lnTo>
                    <a:lnTo>
                      <a:pt x="70" y="185"/>
                    </a:lnTo>
                    <a:lnTo>
                      <a:pt x="79" y="177"/>
                    </a:lnTo>
                    <a:lnTo>
                      <a:pt x="79" y="169"/>
                    </a:lnTo>
                    <a:lnTo>
                      <a:pt x="88" y="160"/>
                    </a:lnTo>
                    <a:lnTo>
                      <a:pt x="94" y="164"/>
                    </a:lnTo>
                    <a:lnTo>
                      <a:pt x="100" y="148"/>
                    </a:lnTo>
                    <a:lnTo>
                      <a:pt x="107" y="117"/>
                    </a:lnTo>
                    <a:lnTo>
                      <a:pt x="113" y="100"/>
                    </a:lnTo>
                    <a:lnTo>
                      <a:pt x="120" y="89"/>
                    </a:lnTo>
                    <a:lnTo>
                      <a:pt x="127" y="78"/>
                    </a:lnTo>
                    <a:lnTo>
                      <a:pt x="131" y="69"/>
                    </a:lnTo>
                    <a:lnTo>
                      <a:pt x="129" y="59"/>
                    </a:lnTo>
                    <a:lnTo>
                      <a:pt x="124" y="48"/>
                    </a:lnTo>
                    <a:lnTo>
                      <a:pt x="111" y="45"/>
                    </a:lnTo>
                    <a:lnTo>
                      <a:pt x="110" y="40"/>
                    </a:lnTo>
                    <a:lnTo>
                      <a:pt x="115" y="26"/>
                    </a:lnTo>
                    <a:lnTo>
                      <a:pt x="112" y="19"/>
                    </a:lnTo>
                    <a:lnTo>
                      <a:pt x="104" y="21"/>
                    </a:lnTo>
                    <a:lnTo>
                      <a:pt x="86" y="22"/>
                    </a:lnTo>
                    <a:lnTo>
                      <a:pt x="77" y="9"/>
                    </a:lnTo>
                    <a:lnTo>
                      <a:pt x="77" y="3"/>
                    </a:lnTo>
                    <a:lnTo>
                      <a:pt x="67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43" name="Freeform 111">
              <a:extLst>
                <a:ext uri="{FF2B5EF4-FFF2-40B4-BE49-F238E27FC236}">
                  <a16:creationId xmlns="" xmlns:a16="http://schemas.microsoft.com/office/drawing/2014/main" id="{F77D0C9B-AC76-49B5-9887-083DB5DD0A2A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8096396" y="3464118"/>
              <a:ext cx="60425" cy="99530"/>
            </a:xfrm>
            <a:custGeom>
              <a:avLst/>
              <a:gdLst/>
              <a:ahLst/>
              <a:cxnLst>
                <a:cxn ang="0">
                  <a:pos x="130" y="5"/>
                </a:cxn>
                <a:cxn ang="0">
                  <a:pos x="156" y="46"/>
                </a:cxn>
                <a:cxn ang="0">
                  <a:pos x="173" y="73"/>
                </a:cxn>
                <a:cxn ang="0">
                  <a:pos x="184" y="113"/>
                </a:cxn>
                <a:cxn ang="0">
                  <a:pos x="184" y="170"/>
                </a:cxn>
                <a:cxn ang="0">
                  <a:pos x="181" y="201"/>
                </a:cxn>
                <a:cxn ang="0">
                  <a:pos x="163" y="228"/>
                </a:cxn>
                <a:cxn ang="0">
                  <a:pos x="142" y="233"/>
                </a:cxn>
                <a:cxn ang="0">
                  <a:pos x="131" y="235"/>
                </a:cxn>
                <a:cxn ang="0">
                  <a:pos x="120" y="252"/>
                </a:cxn>
                <a:cxn ang="0">
                  <a:pos x="111" y="245"/>
                </a:cxn>
                <a:cxn ang="0">
                  <a:pos x="95" y="241"/>
                </a:cxn>
                <a:cxn ang="0">
                  <a:pos x="88" y="252"/>
                </a:cxn>
                <a:cxn ang="0">
                  <a:pos x="79" y="263"/>
                </a:cxn>
                <a:cxn ang="0">
                  <a:pos x="72" y="252"/>
                </a:cxn>
                <a:cxn ang="0">
                  <a:pos x="66" y="272"/>
                </a:cxn>
                <a:cxn ang="0">
                  <a:pos x="57" y="269"/>
                </a:cxn>
                <a:cxn ang="0">
                  <a:pos x="66" y="257"/>
                </a:cxn>
                <a:cxn ang="0">
                  <a:pos x="51" y="264"/>
                </a:cxn>
                <a:cxn ang="0">
                  <a:pos x="38" y="276"/>
                </a:cxn>
                <a:cxn ang="0">
                  <a:pos x="31" y="274"/>
                </a:cxn>
                <a:cxn ang="0">
                  <a:pos x="20" y="274"/>
                </a:cxn>
                <a:cxn ang="0">
                  <a:pos x="8" y="285"/>
                </a:cxn>
                <a:cxn ang="0">
                  <a:pos x="9" y="273"/>
                </a:cxn>
                <a:cxn ang="0">
                  <a:pos x="22" y="267"/>
                </a:cxn>
                <a:cxn ang="0">
                  <a:pos x="24" y="253"/>
                </a:cxn>
                <a:cxn ang="0">
                  <a:pos x="13" y="256"/>
                </a:cxn>
                <a:cxn ang="0">
                  <a:pos x="15" y="235"/>
                </a:cxn>
                <a:cxn ang="0">
                  <a:pos x="20" y="212"/>
                </a:cxn>
                <a:cxn ang="0">
                  <a:pos x="23" y="199"/>
                </a:cxn>
                <a:cxn ang="0">
                  <a:pos x="34" y="186"/>
                </a:cxn>
                <a:cxn ang="0">
                  <a:pos x="30" y="174"/>
                </a:cxn>
                <a:cxn ang="0">
                  <a:pos x="23" y="155"/>
                </a:cxn>
                <a:cxn ang="0">
                  <a:pos x="19" y="129"/>
                </a:cxn>
                <a:cxn ang="0">
                  <a:pos x="15" y="139"/>
                </a:cxn>
                <a:cxn ang="0">
                  <a:pos x="4" y="132"/>
                </a:cxn>
                <a:cxn ang="0">
                  <a:pos x="1" y="123"/>
                </a:cxn>
                <a:cxn ang="0">
                  <a:pos x="17" y="115"/>
                </a:cxn>
                <a:cxn ang="0">
                  <a:pos x="39" y="117"/>
                </a:cxn>
                <a:cxn ang="0">
                  <a:pos x="38" y="108"/>
                </a:cxn>
                <a:cxn ang="0">
                  <a:pos x="34" y="95"/>
                </a:cxn>
                <a:cxn ang="0">
                  <a:pos x="38" y="86"/>
                </a:cxn>
                <a:cxn ang="0">
                  <a:pos x="29" y="83"/>
                </a:cxn>
                <a:cxn ang="0">
                  <a:pos x="24" y="72"/>
                </a:cxn>
                <a:cxn ang="0">
                  <a:pos x="22" y="64"/>
                </a:cxn>
                <a:cxn ang="0">
                  <a:pos x="19" y="53"/>
                </a:cxn>
                <a:cxn ang="0">
                  <a:pos x="36" y="45"/>
                </a:cxn>
                <a:cxn ang="0">
                  <a:pos x="76" y="21"/>
                </a:cxn>
                <a:cxn ang="0">
                  <a:pos x="108" y="16"/>
                </a:cxn>
              </a:cxnLst>
              <a:rect l="0" t="0" r="r" b="b"/>
              <a:pathLst>
                <a:path w="190" h="285">
                  <a:moveTo>
                    <a:pt x="125" y="0"/>
                  </a:moveTo>
                  <a:lnTo>
                    <a:pt x="130" y="5"/>
                  </a:lnTo>
                  <a:lnTo>
                    <a:pt x="146" y="36"/>
                  </a:lnTo>
                  <a:lnTo>
                    <a:pt x="156" y="46"/>
                  </a:lnTo>
                  <a:lnTo>
                    <a:pt x="165" y="58"/>
                  </a:lnTo>
                  <a:lnTo>
                    <a:pt x="173" y="73"/>
                  </a:lnTo>
                  <a:lnTo>
                    <a:pt x="180" y="91"/>
                  </a:lnTo>
                  <a:lnTo>
                    <a:pt x="184" y="113"/>
                  </a:lnTo>
                  <a:lnTo>
                    <a:pt x="183" y="150"/>
                  </a:lnTo>
                  <a:lnTo>
                    <a:pt x="184" y="170"/>
                  </a:lnTo>
                  <a:lnTo>
                    <a:pt x="190" y="171"/>
                  </a:lnTo>
                  <a:lnTo>
                    <a:pt x="181" y="201"/>
                  </a:lnTo>
                  <a:lnTo>
                    <a:pt x="174" y="217"/>
                  </a:lnTo>
                  <a:lnTo>
                    <a:pt x="163" y="228"/>
                  </a:lnTo>
                  <a:lnTo>
                    <a:pt x="154" y="230"/>
                  </a:lnTo>
                  <a:lnTo>
                    <a:pt x="142" y="233"/>
                  </a:lnTo>
                  <a:lnTo>
                    <a:pt x="135" y="230"/>
                  </a:lnTo>
                  <a:lnTo>
                    <a:pt x="131" y="235"/>
                  </a:lnTo>
                  <a:lnTo>
                    <a:pt x="127" y="242"/>
                  </a:lnTo>
                  <a:lnTo>
                    <a:pt x="120" y="252"/>
                  </a:lnTo>
                  <a:lnTo>
                    <a:pt x="116" y="245"/>
                  </a:lnTo>
                  <a:lnTo>
                    <a:pt x="111" y="245"/>
                  </a:lnTo>
                  <a:lnTo>
                    <a:pt x="101" y="240"/>
                  </a:lnTo>
                  <a:lnTo>
                    <a:pt x="95" y="241"/>
                  </a:lnTo>
                  <a:lnTo>
                    <a:pt x="83" y="246"/>
                  </a:lnTo>
                  <a:lnTo>
                    <a:pt x="88" y="252"/>
                  </a:lnTo>
                  <a:lnTo>
                    <a:pt x="86" y="260"/>
                  </a:lnTo>
                  <a:lnTo>
                    <a:pt x="79" y="263"/>
                  </a:lnTo>
                  <a:lnTo>
                    <a:pt x="76" y="256"/>
                  </a:lnTo>
                  <a:lnTo>
                    <a:pt x="72" y="252"/>
                  </a:lnTo>
                  <a:lnTo>
                    <a:pt x="71" y="268"/>
                  </a:lnTo>
                  <a:lnTo>
                    <a:pt x="66" y="272"/>
                  </a:lnTo>
                  <a:lnTo>
                    <a:pt x="61" y="273"/>
                  </a:lnTo>
                  <a:lnTo>
                    <a:pt x="57" y="269"/>
                  </a:lnTo>
                  <a:lnTo>
                    <a:pt x="65" y="263"/>
                  </a:lnTo>
                  <a:lnTo>
                    <a:pt x="66" y="257"/>
                  </a:lnTo>
                  <a:lnTo>
                    <a:pt x="60" y="260"/>
                  </a:lnTo>
                  <a:lnTo>
                    <a:pt x="51" y="264"/>
                  </a:lnTo>
                  <a:lnTo>
                    <a:pt x="41" y="276"/>
                  </a:lnTo>
                  <a:lnTo>
                    <a:pt x="38" y="276"/>
                  </a:lnTo>
                  <a:lnTo>
                    <a:pt x="35" y="269"/>
                  </a:lnTo>
                  <a:lnTo>
                    <a:pt x="31" y="274"/>
                  </a:lnTo>
                  <a:lnTo>
                    <a:pt x="22" y="283"/>
                  </a:lnTo>
                  <a:lnTo>
                    <a:pt x="20" y="274"/>
                  </a:lnTo>
                  <a:lnTo>
                    <a:pt x="12" y="277"/>
                  </a:lnTo>
                  <a:lnTo>
                    <a:pt x="8" y="285"/>
                  </a:lnTo>
                  <a:lnTo>
                    <a:pt x="4" y="282"/>
                  </a:lnTo>
                  <a:lnTo>
                    <a:pt x="9" y="273"/>
                  </a:lnTo>
                  <a:lnTo>
                    <a:pt x="11" y="263"/>
                  </a:lnTo>
                  <a:lnTo>
                    <a:pt x="22" y="267"/>
                  </a:lnTo>
                  <a:lnTo>
                    <a:pt x="20" y="261"/>
                  </a:lnTo>
                  <a:lnTo>
                    <a:pt x="24" y="253"/>
                  </a:lnTo>
                  <a:lnTo>
                    <a:pt x="19" y="250"/>
                  </a:lnTo>
                  <a:lnTo>
                    <a:pt x="13" y="256"/>
                  </a:lnTo>
                  <a:lnTo>
                    <a:pt x="11" y="247"/>
                  </a:lnTo>
                  <a:lnTo>
                    <a:pt x="15" y="235"/>
                  </a:lnTo>
                  <a:lnTo>
                    <a:pt x="15" y="225"/>
                  </a:lnTo>
                  <a:lnTo>
                    <a:pt x="20" y="212"/>
                  </a:lnTo>
                  <a:lnTo>
                    <a:pt x="27" y="203"/>
                  </a:lnTo>
                  <a:lnTo>
                    <a:pt x="23" y="199"/>
                  </a:lnTo>
                  <a:lnTo>
                    <a:pt x="31" y="193"/>
                  </a:lnTo>
                  <a:lnTo>
                    <a:pt x="34" y="186"/>
                  </a:lnTo>
                  <a:lnTo>
                    <a:pt x="30" y="180"/>
                  </a:lnTo>
                  <a:lnTo>
                    <a:pt x="30" y="174"/>
                  </a:lnTo>
                  <a:lnTo>
                    <a:pt x="24" y="167"/>
                  </a:lnTo>
                  <a:lnTo>
                    <a:pt x="23" y="155"/>
                  </a:lnTo>
                  <a:lnTo>
                    <a:pt x="20" y="143"/>
                  </a:lnTo>
                  <a:lnTo>
                    <a:pt x="19" y="129"/>
                  </a:lnTo>
                  <a:lnTo>
                    <a:pt x="13" y="127"/>
                  </a:lnTo>
                  <a:lnTo>
                    <a:pt x="15" y="139"/>
                  </a:lnTo>
                  <a:lnTo>
                    <a:pt x="11" y="142"/>
                  </a:lnTo>
                  <a:lnTo>
                    <a:pt x="4" y="132"/>
                  </a:lnTo>
                  <a:lnTo>
                    <a:pt x="0" y="132"/>
                  </a:lnTo>
                  <a:lnTo>
                    <a:pt x="1" y="123"/>
                  </a:lnTo>
                  <a:lnTo>
                    <a:pt x="8" y="115"/>
                  </a:lnTo>
                  <a:lnTo>
                    <a:pt x="17" y="115"/>
                  </a:lnTo>
                  <a:lnTo>
                    <a:pt x="29" y="110"/>
                  </a:lnTo>
                  <a:lnTo>
                    <a:pt x="39" y="117"/>
                  </a:lnTo>
                  <a:lnTo>
                    <a:pt x="43" y="118"/>
                  </a:lnTo>
                  <a:lnTo>
                    <a:pt x="38" y="108"/>
                  </a:lnTo>
                  <a:lnTo>
                    <a:pt x="38" y="100"/>
                  </a:lnTo>
                  <a:lnTo>
                    <a:pt x="34" y="95"/>
                  </a:lnTo>
                  <a:lnTo>
                    <a:pt x="35" y="89"/>
                  </a:lnTo>
                  <a:lnTo>
                    <a:pt x="38" y="86"/>
                  </a:lnTo>
                  <a:lnTo>
                    <a:pt x="31" y="81"/>
                  </a:lnTo>
                  <a:lnTo>
                    <a:pt x="29" y="83"/>
                  </a:lnTo>
                  <a:lnTo>
                    <a:pt x="25" y="77"/>
                  </a:lnTo>
                  <a:lnTo>
                    <a:pt x="24" y="72"/>
                  </a:lnTo>
                  <a:lnTo>
                    <a:pt x="28" y="72"/>
                  </a:lnTo>
                  <a:lnTo>
                    <a:pt x="22" y="64"/>
                  </a:lnTo>
                  <a:lnTo>
                    <a:pt x="19" y="58"/>
                  </a:lnTo>
                  <a:lnTo>
                    <a:pt x="19" y="53"/>
                  </a:lnTo>
                  <a:lnTo>
                    <a:pt x="23" y="56"/>
                  </a:lnTo>
                  <a:lnTo>
                    <a:pt x="36" y="45"/>
                  </a:lnTo>
                  <a:lnTo>
                    <a:pt x="58" y="22"/>
                  </a:lnTo>
                  <a:lnTo>
                    <a:pt x="76" y="21"/>
                  </a:lnTo>
                  <a:lnTo>
                    <a:pt x="93" y="22"/>
                  </a:lnTo>
                  <a:lnTo>
                    <a:pt x="108" y="16"/>
                  </a:lnTo>
                  <a:lnTo>
                    <a:pt x="125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44" name="Freeform 112">
              <a:extLst>
                <a:ext uri="{FF2B5EF4-FFF2-40B4-BE49-F238E27FC236}">
                  <a16:creationId xmlns="" xmlns:a16="http://schemas.microsoft.com/office/drawing/2014/main" id="{FEAA8FED-BD0D-49D3-A156-53E8C09A2FB1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428538" y="3090445"/>
              <a:ext cx="551779" cy="296843"/>
            </a:xfrm>
            <a:custGeom>
              <a:avLst/>
              <a:gdLst/>
              <a:ahLst/>
              <a:cxnLst>
                <a:cxn ang="0">
                  <a:pos x="46" y="227"/>
                </a:cxn>
                <a:cxn ang="0">
                  <a:pos x="129" y="180"/>
                </a:cxn>
                <a:cxn ang="0">
                  <a:pos x="243" y="132"/>
                </a:cxn>
                <a:cxn ang="0">
                  <a:pos x="313" y="149"/>
                </a:cxn>
                <a:cxn ang="0">
                  <a:pos x="387" y="187"/>
                </a:cxn>
                <a:cxn ang="0">
                  <a:pos x="508" y="190"/>
                </a:cxn>
                <a:cxn ang="0">
                  <a:pos x="552" y="160"/>
                </a:cxn>
                <a:cxn ang="0">
                  <a:pos x="554" y="99"/>
                </a:cxn>
                <a:cxn ang="0">
                  <a:pos x="582" y="33"/>
                </a:cxn>
                <a:cxn ang="0">
                  <a:pos x="645" y="6"/>
                </a:cxn>
                <a:cxn ang="0">
                  <a:pos x="731" y="47"/>
                </a:cxn>
                <a:cxn ang="0">
                  <a:pos x="787" y="103"/>
                </a:cxn>
                <a:cxn ang="0">
                  <a:pos x="830" y="154"/>
                </a:cxn>
                <a:cxn ang="0">
                  <a:pos x="944" y="132"/>
                </a:cxn>
                <a:cxn ang="0">
                  <a:pos x="1034" y="169"/>
                </a:cxn>
                <a:cxn ang="0">
                  <a:pos x="1104" y="201"/>
                </a:cxn>
                <a:cxn ang="0">
                  <a:pos x="1200" y="249"/>
                </a:cxn>
                <a:cxn ang="0">
                  <a:pos x="1317" y="237"/>
                </a:cxn>
                <a:cxn ang="0">
                  <a:pos x="1439" y="179"/>
                </a:cxn>
                <a:cxn ang="0">
                  <a:pos x="1528" y="199"/>
                </a:cxn>
                <a:cxn ang="0">
                  <a:pos x="1565" y="195"/>
                </a:cxn>
                <a:cxn ang="0">
                  <a:pos x="1525" y="255"/>
                </a:cxn>
                <a:cxn ang="0">
                  <a:pos x="1517" y="325"/>
                </a:cxn>
                <a:cxn ang="0">
                  <a:pos x="1570" y="391"/>
                </a:cxn>
                <a:cxn ang="0">
                  <a:pos x="1667" y="348"/>
                </a:cxn>
                <a:cxn ang="0">
                  <a:pos x="1721" y="415"/>
                </a:cxn>
                <a:cxn ang="0">
                  <a:pos x="1734" y="458"/>
                </a:cxn>
                <a:cxn ang="0">
                  <a:pos x="1663" y="461"/>
                </a:cxn>
                <a:cxn ang="0">
                  <a:pos x="1576" y="482"/>
                </a:cxn>
                <a:cxn ang="0">
                  <a:pos x="1489" y="551"/>
                </a:cxn>
                <a:cxn ang="0">
                  <a:pos x="1411" y="611"/>
                </a:cxn>
                <a:cxn ang="0">
                  <a:pos x="1344" y="588"/>
                </a:cxn>
                <a:cxn ang="0">
                  <a:pos x="1298" y="646"/>
                </a:cxn>
                <a:cxn ang="0">
                  <a:pos x="1255" y="752"/>
                </a:cxn>
                <a:cxn ang="0">
                  <a:pos x="1163" y="789"/>
                </a:cxn>
                <a:cxn ang="0">
                  <a:pos x="1088" y="788"/>
                </a:cxn>
                <a:cxn ang="0">
                  <a:pos x="1014" y="815"/>
                </a:cxn>
                <a:cxn ang="0">
                  <a:pos x="942" y="847"/>
                </a:cxn>
                <a:cxn ang="0">
                  <a:pos x="903" y="834"/>
                </a:cxn>
                <a:cxn ang="0">
                  <a:pos x="801" y="805"/>
                </a:cxn>
                <a:cxn ang="0">
                  <a:pos x="744" y="767"/>
                </a:cxn>
                <a:cxn ang="0">
                  <a:pos x="527" y="766"/>
                </a:cxn>
                <a:cxn ang="0">
                  <a:pos x="463" y="730"/>
                </a:cxn>
                <a:cxn ang="0">
                  <a:pos x="421" y="659"/>
                </a:cxn>
                <a:cxn ang="0">
                  <a:pos x="353" y="625"/>
                </a:cxn>
                <a:cxn ang="0">
                  <a:pos x="280" y="590"/>
                </a:cxn>
                <a:cxn ang="0">
                  <a:pos x="211" y="584"/>
                </a:cxn>
                <a:cxn ang="0">
                  <a:pos x="158" y="552"/>
                </a:cxn>
                <a:cxn ang="0">
                  <a:pos x="163" y="470"/>
                </a:cxn>
                <a:cxn ang="0">
                  <a:pos x="124" y="372"/>
                </a:cxn>
                <a:cxn ang="0">
                  <a:pos x="70" y="369"/>
                </a:cxn>
                <a:cxn ang="0">
                  <a:pos x="3" y="288"/>
                </a:cxn>
              </a:cxnLst>
              <a:rect l="0" t="0" r="r" b="b"/>
              <a:pathLst>
                <a:path w="1734" h="848">
                  <a:moveTo>
                    <a:pt x="0" y="273"/>
                  </a:moveTo>
                  <a:lnTo>
                    <a:pt x="12" y="251"/>
                  </a:lnTo>
                  <a:lnTo>
                    <a:pt x="28" y="234"/>
                  </a:lnTo>
                  <a:lnTo>
                    <a:pt x="46" y="227"/>
                  </a:lnTo>
                  <a:lnTo>
                    <a:pt x="65" y="221"/>
                  </a:lnTo>
                  <a:lnTo>
                    <a:pt x="84" y="208"/>
                  </a:lnTo>
                  <a:lnTo>
                    <a:pt x="104" y="192"/>
                  </a:lnTo>
                  <a:lnTo>
                    <a:pt x="129" y="180"/>
                  </a:lnTo>
                  <a:lnTo>
                    <a:pt x="154" y="158"/>
                  </a:lnTo>
                  <a:lnTo>
                    <a:pt x="195" y="146"/>
                  </a:lnTo>
                  <a:lnTo>
                    <a:pt x="220" y="135"/>
                  </a:lnTo>
                  <a:lnTo>
                    <a:pt x="243" y="132"/>
                  </a:lnTo>
                  <a:lnTo>
                    <a:pt x="265" y="136"/>
                  </a:lnTo>
                  <a:lnTo>
                    <a:pt x="281" y="142"/>
                  </a:lnTo>
                  <a:lnTo>
                    <a:pt x="294" y="153"/>
                  </a:lnTo>
                  <a:lnTo>
                    <a:pt x="313" y="149"/>
                  </a:lnTo>
                  <a:lnTo>
                    <a:pt x="334" y="148"/>
                  </a:lnTo>
                  <a:lnTo>
                    <a:pt x="351" y="151"/>
                  </a:lnTo>
                  <a:lnTo>
                    <a:pt x="382" y="180"/>
                  </a:lnTo>
                  <a:lnTo>
                    <a:pt x="387" y="187"/>
                  </a:lnTo>
                  <a:lnTo>
                    <a:pt x="404" y="190"/>
                  </a:lnTo>
                  <a:lnTo>
                    <a:pt x="451" y="183"/>
                  </a:lnTo>
                  <a:lnTo>
                    <a:pt x="464" y="189"/>
                  </a:lnTo>
                  <a:lnTo>
                    <a:pt x="508" y="190"/>
                  </a:lnTo>
                  <a:lnTo>
                    <a:pt x="546" y="185"/>
                  </a:lnTo>
                  <a:lnTo>
                    <a:pt x="556" y="180"/>
                  </a:lnTo>
                  <a:lnTo>
                    <a:pt x="556" y="172"/>
                  </a:lnTo>
                  <a:lnTo>
                    <a:pt x="552" y="160"/>
                  </a:lnTo>
                  <a:lnTo>
                    <a:pt x="555" y="146"/>
                  </a:lnTo>
                  <a:lnTo>
                    <a:pt x="565" y="130"/>
                  </a:lnTo>
                  <a:lnTo>
                    <a:pt x="565" y="114"/>
                  </a:lnTo>
                  <a:lnTo>
                    <a:pt x="554" y="99"/>
                  </a:lnTo>
                  <a:lnTo>
                    <a:pt x="550" y="81"/>
                  </a:lnTo>
                  <a:lnTo>
                    <a:pt x="552" y="63"/>
                  </a:lnTo>
                  <a:lnTo>
                    <a:pt x="568" y="49"/>
                  </a:lnTo>
                  <a:lnTo>
                    <a:pt x="582" y="33"/>
                  </a:lnTo>
                  <a:lnTo>
                    <a:pt x="600" y="18"/>
                  </a:lnTo>
                  <a:lnTo>
                    <a:pt x="611" y="1"/>
                  </a:lnTo>
                  <a:lnTo>
                    <a:pt x="625" y="0"/>
                  </a:lnTo>
                  <a:lnTo>
                    <a:pt x="645" y="6"/>
                  </a:lnTo>
                  <a:lnTo>
                    <a:pt x="659" y="17"/>
                  </a:lnTo>
                  <a:lnTo>
                    <a:pt x="696" y="27"/>
                  </a:lnTo>
                  <a:lnTo>
                    <a:pt x="707" y="41"/>
                  </a:lnTo>
                  <a:lnTo>
                    <a:pt x="731" y="47"/>
                  </a:lnTo>
                  <a:lnTo>
                    <a:pt x="755" y="50"/>
                  </a:lnTo>
                  <a:lnTo>
                    <a:pt x="772" y="57"/>
                  </a:lnTo>
                  <a:lnTo>
                    <a:pt x="782" y="73"/>
                  </a:lnTo>
                  <a:lnTo>
                    <a:pt x="787" y="103"/>
                  </a:lnTo>
                  <a:lnTo>
                    <a:pt x="787" y="124"/>
                  </a:lnTo>
                  <a:lnTo>
                    <a:pt x="792" y="124"/>
                  </a:lnTo>
                  <a:lnTo>
                    <a:pt x="807" y="138"/>
                  </a:lnTo>
                  <a:lnTo>
                    <a:pt x="830" y="154"/>
                  </a:lnTo>
                  <a:lnTo>
                    <a:pt x="864" y="165"/>
                  </a:lnTo>
                  <a:lnTo>
                    <a:pt x="892" y="159"/>
                  </a:lnTo>
                  <a:lnTo>
                    <a:pt x="919" y="144"/>
                  </a:lnTo>
                  <a:lnTo>
                    <a:pt x="944" y="132"/>
                  </a:lnTo>
                  <a:lnTo>
                    <a:pt x="975" y="140"/>
                  </a:lnTo>
                  <a:lnTo>
                    <a:pt x="1023" y="157"/>
                  </a:lnTo>
                  <a:lnTo>
                    <a:pt x="1033" y="169"/>
                  </a:lnTo>
                  <a:lnTo>
                    <a:pt x="1034" y="169"/>
                  </a:lnTo>
                  <a:lnTo>
                    <a:pt x="1040" y="174"/>
                  </a:lnTo>
                  <a:lnTo>
                    <a:pt x="1062" y="186"/>
                  </a:lnTo>
                  <a:lnTo>
                    <a:pt x="1083" y="192"/>
                  </a:lnTo>
                  <a:lnTo>
                    <a:pt x="1104" y="201"/>
                  </a:lnTo>
                  <a:lnTo>
                    <a:pt x="1118" y="221"/>
                  </a:lnTo>
                  <a:lnTo>
                    <a:pt x="1145" y="237"/>
                  </a:lnTo>
                  <a:lnTo>
                    <a:pt x="1177" y="242"/>
                  </a:lnTo>
                  <a:lnTo>
                    <a:pt x="1200" y="249"/>
                  </a:lnTo>
                  <a:lnTo>
                    <a:pt x="1218" y="250"/>
                  </a:lnTo>
                  <a:lnTo>
                    <a:pt x="1243" y="248"/>
                  </a:lnTo>
                  <a:lnTo>
                    <a:pt x="1261" y="256"/>
                  </a:lnTo>
                  <a:lnTo>
                    <a:pt x="1317" y="237"/>
                  </a:lnTo>
                  <a:lnTo>
                    <a:pt x="1351" y="229"/>
                  </a:lnTo>
                  <a:lnTo>
                    <a:pt x="1378" y="224"/>
                  </a:lnTo>
                  <a:lnTo>
                    <a:pt x="1415" y="195"/>
                  </a:lnTo>
                  <a:lnTo>
                    <a:pt x="1439" y="179"/>
                  </a:lnTo>
                  <a:lnTo>
                    <a:pt x="1464" y="170"/>
                  </a:lnTo>
                  <a:lnTo>
                    <a:pt x="1489" y="180"/>
                  </a:lnTo>
                  <a:lnTo>
                    <a:pt x="1507" y="195"/>
                  </a:lnTo>
                  <a:lnTo>
                    <a:pt x="1528" y="199"/>
                  </a:lnTo>
                  <a:lnTo>
                    <a:pt x="1545" y="195"/>
                  </a:lnTo>
                  <a:lnTo>
                    <a:pt x="1559" y="187"/>
                  </a:lnTo>
                  <a:lnTo>
                    <a:pt x="1565" y="190"/>
                  </a:lnTo>
                  <a:lnTo>
                    <a:pt x="1565" y="195"/>
                  </a:lnTo>
                  <a:lnTo>
                    <a:pt x="1556" y="203"/>
                  </a:lnTo>
                  <a:lnTo>
                    <a:pt x="1540" y="232"/>
                  </a:lnTo>
                  <a:lnTo>
                    <a:pt x="1529" y="246"/>
                  </a:lnTo>
                  <a:lnTo>
                    <a:pt x="1525" y="255"/>
                  </a:lnTo>
                  <a:lnTo>
                    <a:pt x="1525" y="271"/>
                  </a:lnTo>
                  <a:lnTo>
                    <a:pt x="1528" y="288"/>
                  </a:lnTo>
                  <a:lnTo>
                    <a:pt x="1525" y="308"/>
                  </a:lnTo>
                  <a:lnTo>
                    <a:pt x="1517" y="325"/>
                  </a:lnTo>
                  <a:lnTo>
                    <a:pt x="1517" y="347"/>
                  </a:lnTo>
                  <a:lnTo>
                    <a:pt x="1520" y="367"/>
                  </a:lnTo>
                  <a:lnTo>
                    <a:pt x="1529" y="382"/>
                  </a:lnTo>
                  <a:lnTo>
                    <a:pt x="1570" y="391"/>
                  </a:lnTo>
                  <a:lnTo>
                    <a:pt x="1595" y="389"/>
                  </a:lnTo>
                  <a:lnTo>
                    <a:pt x="1620" y="382"/>
                  </a:lnTo>
                  <a:lnTo>
                    <a:pt x="1638" y="369"/>
                  </a:lnTo>
                  <a:lnTo>
                    <a:pt x="1667" y="348"/>
                  </a:lnTo>
                  <a:lnTo>
                    <a:pt x="1673" y="362"/>
                  </a:lnTo>
                  <a:lnTo>
                    <a:pt x="1686" y="377"/>
                  </a:lnTo>
                  <a:lnTo>
                    <a:pt x="1715" y="401"/>
                  </a:lnTo>
                  <a:lnTo>
                    <a:pt x="1721" y="415"/>
                  </a:lnTo>
                  <a:lnTo>
                    <a:pt x="1719" y="428"/>
                  </a:lnTo>
                  <a:lnTo>
                    <a:pt x="1719" y="437"/>
                  </a:lnTo>
                  <a:lnTo>
                    <a:pt x="1733" y="445"/>
                  </a:lnTo>
                  <a:lnTo>
                    <a:pt x="1734" y="458"/>
                  </a:lnTo>
                  <a:lnTo>
                    <a:pt x="1724" y="464"/>
                  </a:lnTo>
                  <a:lnTo>
                    <a:pt x="1707" y="461"/>
                  </a:lnTo>
                  <a:lnTo>
                    <a:pt x="1688" y="456"/>
                  </a:lnTo>
                  <a:lnTo>
                    <a:pt x="1663" y="461"/>
                  </a:lnTo>
                  <a:lnTo>
                    <a:pt x="1638" y="465"/>
                  </a:lnTo>
                  <a:lnTo>
                    <a:pt x="1613" y="464"/>
                  </a:lnTo>
                  <a:lnTo>
                    <a:pt x="1592" y="468"/>
                  </a:lnTo>
                  <a:lnTo>
                    <a:pt x="1576" y="482"/>
                  </a:lnTo>
                  <a:lnTo>
                    <a:pt x="1525" y="538"/>
                  </a:lnTo>
                  <a:lnTo>
                    <a:pt x="1507" y="550"/>
                  </a:lnTo>
                  <a:lnTo>
                    <a:pt x="1500" y="552"/>
                  </a:lnTo>
                  <a:lnTo>
                    <a:pt x="1489" y="551"/>
                  </a:lnTo>
                  <a:lnTo>
                    <a:pt x="1477" y="551"/>
                  </a:lnTo>
                  <a:lnTo>
                    <a:pt x="1457" y="573"/>
                  </a:lnTo>
                  <a:lnTo>
                    <a:pt x="1438" y="594"/>
                  </a:lnTo>
                  <a:lnTo>
                    <a:pt x="1411" y="611"/>
                  </a:lnTo>
                  <a:lnTo>
                    <a:pt x="1393" y="611"/>
                  </a:lnTo>
                  <a:lnTo>
                    <a:pt x="1372" y="606"/>
                  </a:lnTo>
                  <a:lnTo>
                    <a:pt x="1360" y="593"/>
                  </a:lnTo>
                  <a:lnTo>
                    <a:pt x="1344" y="588"/>
                  </a:lnTo>
                  <a:lnTo>
                    <a:pt x="1323" y="594"/>
                  </a:lnTo>
                  <a:lnTo>
                    <a:pt x="1314" y="611"/>
                  </a:lnTo>
                  <a:lnTo>
                    <a:pt x="1301" y="631"/>
                  </a:lnTo>
                  <a:lnTo>
                    <a:pt x="1298" y="646"/>
                  </a:lnTo>
                  <a:lnTo>
                    <a:pt x="1320" y="675"/>
                  </a:lnTo>
                  <a:lnTo>
                    <a:pt x="1323" y="689"/>
                  </a:lnTo>
                  <a:lnTo>
                    <a:pt x="1265" y="738"/>
                  </a:lnTo>
                  <a:lnTo>
                    <a:pt x="1255" y="752"/>
                  </a:lnTo>
                  <a:lnTo>
                    <a:pt x="1235" y="767"/>
                  </a:lnTo>
                  <a:lnTo>
                    <a:pt x="1221" y="776"/>
                  </a:lnTo>
                  <a:lnTo>
                    <a:pt x="1191" y="787"/>
                  </a:lnTo>
                  <a:lnTo>
                    <a:pt x="1163" y="789"/>
                  </a:lnTo>
                  <a:lnTo>
                    <a:pt x="1158" y="792"/>
                  </a:lnTo>
                  <a:lnTo>
                    <a:pt x="1130" y="783"/>
                  </a:lnTo>
                  <a:lnTo>
                    <a:pt x="1114" y="789"/>
                  </a:lnTo>
                  <a:lnTo>
                    <a:pt x="1088" y="788"/>
                  </a:lnTo>
                  <a:lnTo>
                    <a:pt x="1070" y="795"/>
                  </a:lnTo>
                  <a:lnTo>
                    <a:pt x="1033" y="802"/>
                  </a:lnTo>
                  <a:lnTo>
                    <a:pt x="1022" y="805"/>
                  </a:lnTo>
                  <a:lnTo>
                    <a:pt x="1014" y="815"/>
                  </a:lnTo>
                  <a:lnTo>
                    <a:pt x="1003" y="819"/>
                  </a:lnTo>
                  <a:lnTo>
                    <a:pt x="990" y="821"/>
                  </a:lnTo>
                  <a:lnTo>
                    <a:pt x="960" y="832"/>
                  </a:lnTo>
                  <a:lnTo>
                    <a:pt x="942" y="847"/>
                  </a:lnTo>
                  <a:lnTo>
                    <a:pt x="932" y="848"/>
                  </a:lnTo>
                  <a:lnTo>
                    <a:pt x="920" y="845"/>
                  </a:lnTo>
                  <a:lnTo>
                    <a:pt x="909" y="836"/>
                  </a:lnTo>
                  <a:lnTo>
                    <a:pt x="903" y="834"/>
                  </a:lnTo>
                  <a:lnTo>
                    <a:pt x="874" y="832"/>
                  </a:lnTo>
                  <a:lnTo>
                    <a:pt x="852" y="825"/>
                  </a:lnTo>
                  <a:lnTo>
                    <a:pt x="834" y="815"/>
                  </a:lnTo>
                  <a:lnTo>
                    <a:pt x="801" y="805"/>
                  </a:lnTo>
                  <a:lnTo>
                    <a:pt x="778" y="795"/>
                  </a:lnTo>
                  <a:lnTo>
                    <a:pt x="763" y="782"/>
                  </a:lnTo>
                  <a:lnTo>
                    <a:pt x="754" y="771"/>
                  </a:lnTo>
                  <a:lnTo>
                    <a:pt x="744" y="767"/>
                  </a:lnTo>
                  <a:lnTo>
                    <a:pt x="710" y="756"/>
                  </a:lnTo>
                  <a:lnTo>
                    <a:pt x="693" y="754"/>
                  </a:lnTo>
                  <a:lnTo>
                    <a:pt x="675" y="756"/>
                  </a:lnTo>
                  <a:lnTo>
                    <a:pt x="527" y="766"/>
                  </a:lnTo>
                  <a:lnTo>
                    <a:pt x="506" y="766"/>
                  </a:lnTo>
                  <a:lnTo>
                    <a:pt x="492" y="760"/>
                  </a:lnTo>
                  <a:lnTo>
                    <a:pt x="476" y="746"/>
                  </a:lnTo>
                  <a:lnTo>
                    <a:pt x="463" y="730"/>
                  </a:lnTo>
                  <a:lnTo>
                    <a:pt x="451" y="716"/>
                  </a:lnTo>
                  <a:lnTo>
                    <a:pt x="439" y="696"/>
                  </a:lnTo>
                  <a:lnTo>
                    <a:pt x="432" y="676"/>
                  </a:lnTo>
                  <a:lnTo>
                    <a:pt x="421" y="659"/>
                  </a:lnTo>
                  <a:lnTo>
                    <a:pt x="410" y="644"/>
                  </a:lnTo>
                  <a:lnTo>
                    <a:pt x="398" y="643"/>
                  </a:lnTo>
                  <a:lnTo>
                    <a:pt x="385" y="633"/>
                  </a:lnTo>
                  <a:lnTo>
                    <a:pt x="353" y="625"/>
                  </a:lnTo>
                  <a:lnTo>
                    <a:pt x="337" y="616"/>
                  </a:lnTo>
                  <a:lnTo>
                    <a:pt x="322" y="606"/>
                  </a:lnTo>
                  <a:lnTo>
                    <a:pt x="292" y="596"/>
                  </a:lnTo>
                  <a:lnTo>
                    <a:pt x="280" y="590"/>
                  </a:lnTo>
                  <a:lnTo>
                    <a:pt x="267" y="590"/>
                  </a:lnTo>
                  <a:lnTo>
                    <a:pt x="254" y="595"/>
                  </a:lnTo>
                  <a:lnTo>
                    <a:pt x="245" y="595"/>
                  </a:lnTo>
                  <a:lnTo>
                    <a:pt x="211" y="584"/>
                  </a:lnTo>
                  <a:lnTo>
                    <a:pt x="180" y="581"/>
                  </a:lnTo>
                  <a:lnTo>
                    <a:pt x="164" y="574"/>
                  </a:lnTo>
                  <a:lnTo>
                    <a:pt x="157" y="567"/>
                  </a:lnTo>
                  <a:lnTo>
                    <a:pt x="158" y="552"/>
                  </a:lnTo>
                  <a:lnTo>
                    <a:pt x="166" y="536"/>
                  </a:lnTo>
                  <a:lnTo>
                    <a:pt x="167" y="517"/>
                  </a:lnTo>
                  <a:lnTo>
                    <a:pt x="163" y="498"/>
                  </a:lnTo>
                  <a:lnTo>
                    <a:pt x="163" y="470"/>
                  </a:lnTo>
                  <a:lnTo>
                    <a:pt x="151" y="427"/>
                  </a:lnTo>
                  <a:lnTo>
                    <a:pt x="141" y="410"/>
                  </a:lnTo>
                  <a:lnTo>
                    <a:pt x="134" y="388"/>
                  </a:lnTo>
                  <a:lnTo>
                    <a:pt x="124" y="372"/>
                  </a:lnTo>
                  <a:lnTo>
                    <a:pt x="108" y="369"/>
                  </a:lnTo>
                  <a:lnTo>
                    <a:pt x="93" y="361"/>
                  </a:lnTo>
                  <a:lnTo>
                    <a:pt x="77" y="358"/>
                  </a:lnTo>
                  <a:lnTo>
                    <a:pt x="70" y="369"/>
                  </a:lnTo>
                  <a:lnTo>
                    <a:pt x="55" y="358"/>
                  </a:lnTo>
                  <a:lnTo>
                    <a:pt x="44" y="337"/>
                  </a:lnTo>
                  <a:lnTo>
                    <a:pt x="14" y="314"/>
                  </a:lnTo>
                  <a:lnTo>
                    <a:pt x="3" y="288"/>
                  </a:lnTo>
                  <a:lnTo>
                    <a:pt x="0" y="277"/>
                  </a:lnTo>
                  <a:lnTo>
                    <a:pt x="0" y="2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45" name="Freeform 113">
              <a:extLst>
                <a:ext uri="{FF2B5EF4-FFF2-40B4-BE49-F238E27FC236}">
                  <a16:creationId xmlns="" xmlns:a16="http://schemas.microsoft.com/office/drawing/2014/main" id="{28FCF369-9455-4248-B465-EFBC836B1B41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791090" y="3867474"/>
              <a:ext cx="41344" cy="40162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100" y="5"/>
                </a:cxn>
                <a:cxn ang="0">
                  <a:pos x="105" y="0"/>
                </a:cxn>
                <a:cxn ang="0">
                  <a:pos x="112" y="5"/>
                </a:cxn>
                <a:cxn ang="0">
                  <a:pos x="123" y="8"/>
                </a:cxn>
                <a:cxn ang="0">
                  <a:pos x="127" y="20"/>
                </a:cxn>
                <a:cxn ang="0">
                  <a:pos x="127" y="27"/>
                </a:cxn>
                <a:cxn ang="0">
                  <a:pos x="117" y="37"/>
                </a:cxn>
                <a:cxn ang="0">
                  <a:pos x="105" y="61"/>
                </a:cxn>
                <a:cxn ang="0">
                  <a:pos x="100" y="79"/>
                </a:cxn>
                <a:cxn ang="0">
                  <a:pos x="91" y="85"/>
                </a:cxn>
                <a:cxn ang="0">
                  <a:pos x="78" y="99"/>
                </a:cxn>
                <a:cxn ang="0">
                  <a:pos x="66" y="101"/>
                </a:cxn>
                <a:cxn ang="0">
                  <a:pos x="59" y="113"/>
                </a:cxn>
                <a:cxn ang="0">
                  <a:pos x="53" y="112"/>
                </a:cxn>
                <a:cxn ang="0">
                  <a:pos x="48" y="109"/>
                </a:cxn>
                <a:cxn ang="0">
                  <a:pos x="11" y="97"/>
                </a:cxn>
                <a:cxn ang="0">
                  <a:pos x="3" y="86"/>
                </a:cxn>
                <a:cxn ang="0">
                  <a:pos x="0" y="50"/>
                </a:cxn>
                <a:cxn ang="0">
                  <a:pos x="6" y="45"/>
                </a:cxn>
                <a:cxn ang="0">
                  <a:pos x="19" y="31"/>
                </a:cxn>
                <a:cxn ang="0">
                  <a:pos x="28" y="24"/>
                </a:cxn>
                <a:cxn ang="0">
                  <a:pos x="30" y="20"/>
                </a:cxn>
                <a:cxn ang="0">
                  <a:pos x="37" y="15"/>
                </a:cxn>
                <a:cxn ang="0">
                  <a:pos x="49" y="10"/>
                </a:cxn>
                <a:cxn ang="0">
                  <a:pos x="78" y="9"/>
                </a:cxn>
                <a:cxn ang="0">
                  <a:pos x="85" y="4"/>
                </a:cxn>
                <a:cxn ang="0">
                  <a:pos x="92" y="5"/>
                </a:cxn>
                <a:cxn ang="0">
                  <a:pos x="97" y="4"/>
                </a:cxn>
                <a:cxn ang="0">
                  <a:pos x="102" y="5"/>
                </a:cxn>
              </a:cxnLst>
              <a:rect l="0" t="0" r="r" b="b"/>
              <a:pathLst>
                <a:path w="127" h="113">
                  <a:moveTo>
                    <a:pt x="102" y="5"/>
                  </a:moveTo>
                  <a:lnTo>
                    <a:pt x="100" y="5"/>
                  </a:lnTo>
                  <a:lnTo>
                    <a:pt x="105" y="0"/>
                  </a:lnTo>
                  <a:lnTo>
                    <a:pt x="112" y="5"/>
                  </a:lnTo>
                  <a:lnTo>
                    <a:pt x="123" y="8"/>
                  </a:lnTo>
                  <a:lnTo>
                    <a:pt x="127" y="20"/>
                  </a:lnTo>
                  <a:lnTo>
                    <a:pt x="127" y="27"/>
                  </a:lnTo>
                  <a:lnTo>
                    <a:pt x="117" y="37"/>
                  </a:lnTo>
                  <a:lnTo>
                    <a:pt x="105" y="61"/>
                  </a:lnTo>
                  <a:lnTo>
                    <a:pt x="100" y="79"/>
                  </a:lnTo>
                  <a:lnTo>
                    <a:pt x="91" y="85"/>
                  </a:lnTo>
                  <a:lnTo>
                    <a:pt x="78" y="99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3" y="112"/>
                  </a:lnTo>
                  <a:lnTo>
                    <a:pt x="48" y="109"/>
                  </a:lnTo>
                  <a:lnTo>
                    <a:pt x="11" y="97"/>
                  </a:lnTo>
                  <a:lnTo>
                    <a:pt x="3" y="86"/>
                  </a:lnTo>
                  <a:lnTo>
                    <a:pt x="0" y="50"/>
                  </a:lnTo>
                  <a:lnTo>
                    <a:pt x="6" y="45"/>
                  </a:lnTo>
                  <a:lnTo>
                    <a:pt x="19" y="31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7" y="15"/>
                  </a:lnTo>
                  <a:lnTo>
                    <a:pt x="49" y="10"/>
                  </a:lnTo>
                  <a:lnTo>
                    <a:pt x="78" y="9"/>
                  </a:lnTo>
                  <a:lnTo>
                    <a:pt x="85" y="4"/>
                  </a:lnTo>
                  <a:lnTo>
                    <a:pt x="92" y="5"/>
                  </a:lnTo>
                  <a:lnTo>
                    <a:pt x="97" y="4"/>
                  </a:lnTo>
                  <a:lnTo>
                    <a:pt x="102" y="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grpSp>
          <p:nvGrpSpPr>
            <p:cNvPr id="46" name="Group 116">
              <a:extLst>
                <a:ext uri="{FF2B5EF4-FFF2-40B4-BE49-F238E27FC236}">
                  <a16:creationId xmlns="" xmlns:a16="http://schemas.microsoft.com/office/drawing/2014/main" id="{0E20CD3D-4F2F-458C-9D1F-3F5EA22354EE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6237522" y="1594009"/>
              <a:ext cx="2986284" cy="1793279"/>
              <a:chOff x="2730" y="960"/>
              <a:chExt cx="1878" cy="1027"/>
            </a:xfrm>
            <a:grpFill/>
          </p:grpSpPr>
          <p:grpSp>
            <p:nvGrpSpPr>
              <p:cNvPr id="197" name="Group 117">
                <a:extLst>
                  <a:ext uri="{FF2B5EF4-FFF2-40B4-BE49-F238E27FC236}">
                    <a16:creationId xmlns="" xmlns:a16="http://schemas.microsoft.com/office/drawing/2014/main" id="{0F93AB80-52E1-4DD5-9D57-6A9DB5194520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3044" y="960"/>
                <a:ext cx="1473" cy="481"/>
                <a:chOff x="3044" y="960"/>
                <a:chExt cx="1473" cy="481"/>
              </a:xfrm>
              <a:grpFill/>
            </p:grpSpPr>
            <p:sp>
              <p:nvSpPr>
                <p:cNvPr id="201" name="Freeform 118">
                  <a:extLst>
                    <a:ext uri="{FF2B5EF4-FFF2-40B4-BE49-F238E27FC236}">
                      <a16:creationId xmlns="" xmlns:a16="http://schemas.microsoft.com/office/drawing/2014/main" id="{1E554C9D-7555-4C9C-AF33-B6559C36571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3044" y="1416"/>
                  <a:ext cx="23" cy="25"/>
                </a:xfrm>
                <a:custGeom>
                  <a:avLst/>
                  <a:gdLst/>
                  <a:ahLst/>
                  <a:cxnLst>
                    <a:cxn ang="0">
                      <a:pos x="27" y="8"/>
                    </a:cxn>
                    <a:cxn ang="0">
                      <a:pos x="29" y="5"/>
                    </a:cxn>
                    <a:cxn ang="0">
                      <a:pos x="34" y="3"/>
                    </a:cxn>
                    <a:cxn ang="0">
                      <a:pos x="38" y="7"/>
                    </a:cxn>
                    <a:cxn ang="0">
                      <a:pos x="49" y="0"/>
                    </a:cxn>
                    <a:cxn ang="0">
                      <a:pos x="54" y="0"/>
                    </a:cxn>
                    <a:cxn ang="0">
                      <a:pos x="94" y="37"/>
                    </a:cxn>
                    <a:cxn ang="0">
                      <a:pos x="100" y="51"/>
                    </a:cxn>
                    <a:cxn ang="0">
                      <a:pos x="105" y="53"/>
                    </a:cxn>
                    <a:cxn ang="0">
                      <a:pos x="105" y="34"/>
                    </a:cxn>
                    <a:cxn ang="0">
                      <a:pos x="109" y="49"/>
                    </a:cxn>
                    <a:cxn ang="0">
                      <a:pos x="116" y="65"/>
                    </a:cxn>
                    <a:cxn ang="0">
                      <a:pos x="115" y="78"/>
                    </a:cxn>
                    <a:cxn ang="0">
                      <a:pos x="109" y="64"/>
                    </a:cxn>
                    <a:cxn ang="0">
                      <a:pos x="97" y="76"/>
                    </a:cxn>
                    <a:cxn ang="0">
                      <a:pos x="77" y="105"/>
                    </a:cxn>
                    <a:cxn ang="0">
                      <a:pos x="63" y="113"/>
                    </a:cxn>
                    <a:cxn ang="0">
                      <a:pos x="55" y="113"/>
                    </a:cxn>
                    <a:cxn ang="0">
                      <a:pos x="45" y="124"/>
                    </a:cxn>
                    <a:cxn ang="0">
                      <a:pos x="35" y="125"/>
                    </a:cxn>
                    <a:cxn ang="0">
                      <a:pos x="30" y="118"/>
                    </a:cxn>
                    <a:cxn ang="0">
                      <a:pos x="28" y="126"/>
                    </a:cxn>
                    <a:cxn ang="0">
                      <a:pos x="19" y="118"/>
                    </a:cxn>
                    <a:cxn ang="0">
                      <a:pos x="12" y="105"/>
                    </a:cxn>
                    <a:cxn ang="0">
                      <a:pos x="6" y="105"/>
                    </a:cxn>
                    <a:cxn ang="0">
                      <a:pos x="4" y="118"/>
                    </a:cxn>
                    <a:cxn ang="0">
                      <a:pos x="8" y="125"/>
                    </a:cxn>
                    <a:cxn ang="0">
                      <a:pos x="2" y="115"/>
                    </a:cxn>
                    <a:cxn ang="0">
                      <a:pos x="0" y="104"/>
                    </a:cxn>
                    <a:cxn ang="0">
                      <a:pos x="2" y="91"/>
                    </a:cxn>
                    <a:cxn ang="0">
                      <a:pos x="3" y="56"/>
                    </a:cxn>
                    <a:cxn ang="0">
                      <a:pos x="7" y="41"/>
                    </a:cxn>
                    <a:cxn ang="0">
                      <a:pos x="19" y="17"/>
                    </a:cxn>
                    <a:cxn ang="0">
                      <a:pos x="27" y="8"/>
                    </a:cxn>
                  </a:cxnLst>
                  <a:rect l="0" t="0" r="r" b="b"/>
                  <a:pathLst>
                    <a:path w="116" h="126">
                      <a:moveTo>
                        <a:pt x="27" y="8"/>
                      </a:moveTo>
                      <a:lnTo>
                        <a:pt x="29" y="5"/>
                      </a:lnTo>
                      <a:lnTo>
                        <a:pt x="34" y="3"/>
                      </a:lnTo>
                      <a:lnTo>
                        <a:pt x="38" y="7"/>
                      </a:lnTo>
                      <a:lnTo>
                        <a:pt x="49" y="0"/>
                      </a:lnTo>
                      <a:lnTo>
                        <a:pt x="54" y="0"/>
                      </a:lnTo>
                      <a:lnTo>
                        <a:pt x="94" y="37"/>
                      </a:lnTo>
                      <a:lnTo>
                        <a:pt x="100" y="51"/>
                      </a:lnTo>
                      <a:lnTo>
                        <a:pt x="105" y="53"/>
                      </a:lnTo>
                      <a:lnTo>
                        <a:pt x="105" y="34"/>
                      </a:lnTo>
                      <a:lnTo>
                        <a:pt x="109" y="49"/>
                      </a:lnTo>
                      <a:lnTo>
                        <a:pt x="116" y="65"/>
                      </a:lnTo>
                      <a:lnTo>
                        <a:pt x="115" y="78"/>
                      </a:lnTo>
                      <a:lnTo>
                        <a:pt x="109" y="64"/>
                      </a:lnTo>
                      <a:lnTo>
                        <a:pt x="97" y="76"/>
                      </a:lnTo>
                      <a:lnTo>
                        <a:pt x="77" y="105"/>
                      </a:lnTo>
                      <a:lnTo>
                        <a:pt x="63" y="113"/>
                      </a:lnTo>
                      <a:lnTo>
                        <a:pt x="55" y="113"/>
                      </a:lnTo>
                      <a:lnTo>
                        <a:pt x="45" y="124"/>
                      </a:lnTo>
                      <a:lnTo>
                        <a:pt x="35" y="125"/>
                      </a:lnTo>
                      <a:lnTo>
                        <a:pt x="30" y="118"/>
                      </a:lnTo>
                      <a:lnTo>
                        <a:pt x="28" y="126"/>
                      </a:lnTo>
                      <a:lnTo>
                        <a:pt x="19" y="118"/>
                      </a:lnTo>
                      <a:lnTo>
                        <a:pt x="12" y="105"/>
                      </a:lnTo>
                      <a:lnTo>
                        <a:pt x="6" y="105"/>
                      </a:lnTo>
                      <a:lnTo>
                        <a:pt x="4" y="118"/>
                      </a:lnTo>
                      <a:lnTo>
                        <a:pt x="8" y="125"/>
                      </a:lnTo>
                      <a:lnTo>
                        <a:pt x="2" y="115"/>
                      </a:lnTo>
                      <a:lnTo>
                        <a:pt x="0" y="104"/>
                      </a:lnTo>
                      <a:lnTo>
                        <a:pt x="2" y="91"/>
                      </a:lnTo>
                      <a:lnTo>
                        <a:pt x="3" y="56"/>
                      </a:lnTo>
                      <a:lnTo>
                        <a:pt x="7" y="41"/>
                      </a:lnTo>
                      <a:lnTo>
                        <a:pt x="19" y="17"/>
                      </a:lnTo>
                      <a:lnTo>
                        <a:pt x="27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02" name="Freeform 119">
                  <a:extLst>
                    <a:ext uri="{FF2B5EF4-FFF2-40B4-BE49-F238E27FC236}">
                      <a16:creationId xmlns="" xmlns:a16="http://schemas.microsoft.com/office/drawing/2014/main" id="{5A862993-3CB0-4039-AB05-0F57953BBCB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3605" y="995"/>
                  <a:ext cx="67" cy="84"/>
                </a:xfrm>
                <a:custGeom>
                  <a:avLst/>
                  <a:gdLst/>
                  <a:ahLst/>
                  <a:cxnLst>
                    <a:cxn ang="0">
                      <a:pos x="42" y="277"/>
                    </a:cxn>
                    <a:cxn ang="0">
                      <a:pos x="52" y="238"/>
                    </a:cxn>
                    <a:cxn ang="0">
                      <a:pos x="66" y="185"/>
                    </a:cxn>
                    <a:cxn ang="0">
                      <a:pos x="96" y="201"/>
                    </a:cxn>
                    <a:cxn ang="0">
                      <a:pos x="80" y="149"/>
                    </a:cxn>
                    <a:cxn ang="0">
                      <a:pos x="92" y="119"/>
                    </a:cxn>
                    <a:cxn ang="0">
                      <a:pos x="93" y="115"/>
                    </a:cxn>
                    <a:cxn ang="0">
                      <a:pos x="100" y="94"/>
                    </a:cxn>
                    <a:cxn ang="0">
                      <a:pos x="105" y="88"/>
                    </a:cxn>
                    <a:cxn ang="0">
                      <a:pos x="124" y="52"/>
                    </a:cxn>
                    <a:cxn ang="0">
                      <a:pos x="124" y="29"/>
                    </a:cxn>
                    <a:cxn ang="0">
                      <a:pos x="136" y="39"/>
                    </a:cxn>
                    <a:cxn ang="0">
                      <a:pos x="155" y="62"/>
                    </a:cxn>
                    <a:cxn ang="0">
                      <a:pos x="155" y="16"/>
                    </a:cxn>
                    <a:cxn ang="0">
                      <a:pos x="194" y="12"/>
                    </a:cxn>
                    <a:cxn ang="0">
                      <a:pos x="195" y="29"/>
                    </a:cxn>
                    <a:cxn ang="0">
                      <a:pos x="208" y="30"/>
                    </a:cxn>
                    <a:cxn ang="0">
                      <a:pos x="195" y="73"/>
                    </a:cxn>
                    <a:cxn ang="0">
                      <a:pos x="194" y="108"/>
                    </a:cxn>
                    <a:cxn ang="0">
                      <a:pos x="209" y="103"/>
                    </a:cxn>
                    <a:cxn ang="0">
                      <a:pos x="219" y="66"/>
                    </a:cxn>
                    <a:cxn ang="0">
                      <a:pos x="233" y="79"/>
                    </a:cxn>
                    <a:cxn ang="0">
                      <a:pos x="238" y="99"/>
                    </a:cxn>
                    <a:cxn ang="0">
                      <a:pos x="249" y="72"/>
                    </a:cxn>
                    <a:cxn ang="0">
                      <a:pos x="262" y="95"/>
                    </a:cxn>
                    <a:cxn ang="0">
                      <a:pos x="261" y="119"/>
                    </a:cxn>
                    <a:cxn ang="0">
                      <a:pos x="273" y="131"/>
                    </a:cxn>
                    <a:cxn ang="0">
                      <a:pos x="279" y="110"/>
                    </a:cxn>
                    <a:cxn ang="0">
                      <a:pos x="292" y="163"/>
                    </a:cxn>
                    <a:cxn ang="0">
                      <a:pos x="334" y="195"/>
                    </a:cxn>
                    <a:cxn ang="0">
                      <a:pos x="337" y="234"/>
                    </a:cxn>
                    <a:cxn ang="0">
                      <a:pos x="337" y="259"/>
                    </a:cxn>
                    <a:cxn ang="0">
                      <a:pos x="318" y="312"/>
                    </a:cxn>
                    <a:cxn ang="0">
                      <a:pos x="301" y="317"/>
                    </a:cxn>
                    <a:cxn ang="0">
                      <a:pos x="242" y="344"/>
                    </a:cxn>
                    <a:cxn ang="0">
                      <a:pos x="216" y="347"/>
                    </a:cxn>
                    <a:cxn ang="0">
                      <a:pos x="200" y="346"/>
                    </a:cxn>
                    <a:cxn ang="0">
                      <a:pos x="190" y="360"/>
                    </a:cxn>
                    <a:cxn ang="0">
                      <a:pos x="149" y="352"/>
                    </a:cxn>
                    <a:cxn ang="0">
                      <a:pos x="133" y="352"/>
                    </a:cxn>
                    <a:cxn ang="0">
                      <a:pos x="92" y="368"/>
                    </a:cxn>
                    <a:cxn ang="0">
                      <a:pos x="77" y="385"/>
                    </a:cxn>
                    <a:cxn ang="0">
                      <a:pos x="41" y="409"/>
                    </a:cxn>
                    <a:cxn ang="0">
                      <a:pos x="6" y="416"/>
                    </a:cxn>
                    <a:cxn ang="0">
                      <a:pos x="12" y="398"/>
                    </a:cxn>
                    <a:cxn ang="0">
                      <a:pos x="0" y="393"/>
                    </a:cxn>
                    <a:cxn ang="0">
                      <a:pos x="9" y="355"/>
                    </a:cxn>
                    <a:cxn ang="0">
                      <a:pos x="33" y="297"/>
                    </a:cxn>
                  </a:cxnLst>
                  <a:rect l="0" t="0" r="r" b="b"/>
                  <a:pathLst>
                    <a:path w="337" h="418">
                      <a:moveTo>
                        <a:pt x="33" y="286"/>
                      </a:moveTo>
                      <a:lnTo>
                        <a:pt x="42" y="277"/>
                      </a:lnTo>
                      <a:lnTo>
                        <a:pt x="42" y="269"/>
                      </a:lnTo>
                      <a:lnTo>
                        <a:pt x="52" y="238"/>
                      </a:lnTo>
                      <a:lnTo>
                        <a:pt x="49" y="228"/>
                      </a:lnTo>
                      <a:lnTo>
                        <a:pt x="66" y="185"/>
                      </a:lnTo>
                      <a:lnTo>
                        <a:pt x="85" y="202"/>
                      </a:lnTo>
                      <a:lnTo>
                        <a:pt x="96" y="201"/>
                      </a:lnTo>
                      <a:lnTo>
                        <a:pt x="80" y="183"/>
                      </a:lnTo>
                      <a:lnTo>
                        <a:pt x="80" y="149"/>
                      </a:lnTo>
                      <a:lnTo>
                        <a:pt x="81" y="131"/>
                      </a:lnTo>
                      <a:lnTo>
                        <a:pt x="92" y="119"/>
                      </a:lnTo>
                      <a:lnTo>
                        <a:pt x="100" y="118"/>
                      </a:lnTo>
                      <a:lnTo>
                        <a:pt x="93" y="115"/>
                      </a:lnTo>
                      <a:lnTo>
                        <a:pt x="93" y="103"/>
                      </a:lnTo>
                      <a:lnTo>
                        <a:pt x="100" y="94"/>
                      </a:lnTo>
                      <a:lnTo>
                        <a:pt x="109" y="92"/>
                      </a:lnTo>
                      <a:lnTo>
                        <a:pt x="105" y="88"/>
                      </a:lnTo>
                      <a:lnTo>
                        <a:pt x="105" y="73"/>
                      </a:lnTo>
                      <a:lnTo>
                        <a:pt x="124" y="52"/>
                      </a:lnTo>
                      <a:lnTo>
                        <a:pt x="125" y="44"/>
                      </a:lnTo>
                      <a:lnTo>
                        <a:pt x="124" y="29"/>
                      </a:lnTo>
                      <a:lnTo>
                        <a:pt x="130" y="24"/>
                      </a:lnTo>
                      <a:lnTo>
                        <a:pt x="136" y="39"/>
                      </a:lnTo>
                      <a:lnTo>
                        <a:pt x="139" y="56"/>
                      </a:lnTo>
                      <a:lnTo>
                        <a:pt x="155" y="62"/>
                      </a:lnTo>
                      <a:lnTo>
                        <a:pt x="157" y="48"/>
                      </a:lnTo>
                      <a:lnTo>
                        <a:pt x="155" y="16"/>
                      </a:lnTo>
                      <a:lnTo>
                        <a:pt x="166" y="0"/>
                      </a:lnTo>
                      <a:lnTo>
                        <a:pt x="194" y="12"/>
                      </a:lnTo>
                      <a:lnTo>
                        <a:pt x="194" y="36"/>
                      </a:lnTo>
                      <a:lnTo>
                        <a:pt x="195" y="29"/>
                      </a:lnTo>
                      <a:lnTo>
                        <a:pt x="200" y="23"/>
                      </a:lnTo>
                      <a:lnTo>
                        <a:pt x="208" y="30"/>
                      </a:lnTo>
                      <a:lnTo>
                        <a:pt x="208" y="43"/>
                      </a:lnTo>
                      <a:lnTo>
                        <a:pt x="195" y="73"/>
                      </a:lnTo>
                      <a:lnTo>
                        <a:pt x="197" y="94"/>
                      </a:lnTo>
                      <a:lnTo>
                        <a:pt x="194" y="108"/>
                      </a:lnTo>
                      <a:lnTo>
                        <a:pt x="194" y="122"/>
                      </a:lnTo>
                      <a:lnTo>
                        <a:pt x="209" y="103"/>
                      </a:lnTo>
                      <a:lnTo>
                        <a:pt x="219" y="84"/>
                      </a:lnTo>
                      <a:lnTo>
                        <a:pt x="219" y="66"/>
                      </a:lnTo>
                      <a:lnTo>
                        <a:pt x="224" y="65"/>
                      </a:lnTo>
                      <a:lnTo>
                        <a:pt x="233" y="79"/>
                      </a:lnTo>
                      <a:lnTo>
                        <a:pt x="236" y="94"/>
                      </a:lnTo>
                      <a:lnTo>
                        <a:pt x="238" y="99"/>
                      </a:lnTo>
                      <a:lnTo>
                        <a:pt x="245" y="88"/>
                      </a:lnTo>
                      <a:lnTo>
                        <a:pt x="249" y="72"/>
                      </a:lnTo>
                      <a:lnTo>
                        <a:pt x="258" y="77"/>
                      </a:lnTo>
                      <a:lnTo>
                        <a:pt x="262" y="95"/>
                      </a:lnTo>
                      <a:lnTo>
                        <a:pt x="259" y="110"/>
                      </a:lnTo>
                      <a:lnTo>
                        <a:pt x="261" y="119"/>
                      </a:lnTo>
                      <a:lnTo>
                        <a:pt x="267" y="131"/>
                      </a:lnTo>
                      <a:lnTo>
                        <a:pt x="273" y="131"/>
                      </a:lnTo>
                      <a:lnTo>
                        <a:pt x="272" y="118"/>
                      </a:lnTo>
                      <a:lnTo>
                        <a:pt x="279" y="110"/>
                      </a:lnTo>
                      <a:lnTo>
                        <a:pt x="284" y="137"/>
                      </a:lnTo>
                      <a:lnTo>
                        <a:pt x="292" y="163"/>
                      </a:lnTo>
                      <a:lnTo>
                        <a:pt x="326" y="184"/>
                      </a:lnTo>
                      <a:lnTo>
                        <a:pt x="334" y="195"/>
                      </a:lnTo>
                      <a:lnTo>
                        <a:pt x="337" y="217"/>
                      </a:lnTo>
                      <a:lnTo>
                        <a:pt x="337" y="234"/>
                      </a:lnTo>
                      <a:lnTo>
                        <a:pt x="333" y="245"/>
                      </a:lnTo>
                      <a:lnTo>
                        <a:pt x="337" y="259"/>
                      </a:lnTo>
                      <a:lnTo>
                        <a:pt x="337" y="276"/>
                      </a:lnTo>
                      <a:lnTo>
                        <a:pt x="318" y="312"/>
                      </a:lnTo>
                      <a:lnTo>
                        <a:pt x="307" y="323"/>
                      </a:lnTo>
                      <a:lnTo>
                        <a:pt x="301" y="317"/>
                      </a:lnTo>
                      <a:lnTo>
                        <a:pt x="280" y="321"/>
                      </a:lnTo>
                      <a:lnTo>
                        <a:pt x="242" y="344"/>
                      </a:lnTo>
                      <a:lnTo>
                        <a:pt x="226" y="341"/>
                      </a:lnTo>
                      <a:lnTo>
                        <a:pt x="216" y="347"/>
                      </a:lnTo>
                      <a:lnTo>
                        <a:pt x="205" y="344"/>
                      </a:lnTo>
                      <a:lnTo>
                        <a:pt x="200" y="346"/>
                      </a:lnTo>
                      <a:lnTo>
                        <a:pt x="199" y="355"/>
                      </a:lnTo>
                      <a:lnTo>
                        <a:pt x="190" y="360"/>
                      </a:lnTo>
                      <a:lnTo>
                        <a:pt x="176" y="342"/>
                      </a:lnTo>
                      <a:lnTo>
                        <a:pt x="149" y="352"/>
                      </a:lnTo>
                      <a:lnTo>
                        <a:pt x="143" y="346"/>
                      </a:lnTo>
                      <a:lnTo>
                        <a:pt x="133" y="352"/>
                      </a:lnTo>
                      <a:lnTo>
                        <a:pt x="98" y="350"/>
                      </a:lnTo>
                      <a:lnTo>
                        <a:pt x="92" y="368"/>
                      </a:lnTo>
                      <a:lnTo>
                        <a:pt x="86" y="371"/>
                      </a:lnTo>
                      <a:lnTo>
                        <a:pt x="77" y="385"/>
                      </a:lnTo>
                      <a:lnTo>
                        <a:pt x="53" y="396"/>
                      </a:lnTo>
                      <a:lnTo>
                        <a:pt x="41" y="409"/>
                      </a:lnTo>
                      <a:lnTo>
                        <a:pt x="33" y="418"/>
                      </a:lnTo>
                      <a:lnTo>
                        <a:pt x="6" y="416"/>
                      </a:lnTo>
                      <a:lnTo>
                        <a:pt x="7" y="409"/>
                      </a:lnTo>
                      <a:lnTo>
                        <a:pt x="12" y="398"/>
                      </a:lnTo>
                      <a:lnTo>
                        <a:pt x="11" y="387"/>
                      </a:lnTo>
                      <a:lnTo>
                        <a:pt x="0" y="393"/>
                      </a:lnTo>
                      <a:lnTo>
                        <a:pt x="4" y="366"/>
                      </a:lnTo>
                      <a:lnTo>
                        <a:pt x="9" y="355"/>
                      </a:lnTo>
                      <a:lnTo>
                        <a:pt x="38" y="302"/>
                      </a:lnTo>
                      <a:lnTo>
                        <a:pt x="33" y="297"/>
                      </a:lnTo>
                      <a:lnTo>
                        <a:pt x="33" y="2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03" name="Freeform 120">
                  <a:extLst>
                    <a:ext uri="{FF2B5EF4-FFF2-40B4-BE49-F238E27FC236}">
                      <a16:creationId xmlns="" xmlns:a16="http://schemas.microsoft.com/office/drawing/2014/main" id="{4401321A-137F-4917-8468-76D0A2CD942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015" y="1163"/>
                  <a:ext cx="73" cy="67"/>
                </a:xfrm>
                <a:custGeom>
                  <a:avLst/>
                  <a:gdLst/>
                  <a:ahLst/>
                  <a:cxnLst>
                    <a:cxn ang="0">
                      <a:pos x="179" y="89"/>
                    </a:cxn>
                    <a:cxn ang="0">
                      <a:pos x="185" y="89"/>
                    </a:cxn>
                    <a:cxn ang="0">
                      <a:pos x="200" y="103"/>
                    </a:cxn>
                    <a:cxn ang="0">
                      <a:pos x="194" y="120"/>
                    </a:cxn>
                    <a:cxn ang="0">
                      <a:pos x="195" y="127"/>
                    </a:cxn>
                    <a:cxn ang="0">
                      <a:pos x="205" y="132"/>
                    </a:cxn>
                    <a:cxn ang="0">
                      <a:pos x="216" y="133"/>
                    </a:cxn>
                    <a:cxn ang="0">
                      <a:pos x="228" y="133"/>
                    </a:cxn>
                    <a:cxn ang="0">
                      <a:pos x="233" y="103"/>
                    </a:cxn>
                    <a:cxn ang="0">
                      <a:pos x="225" y="60"/>
                    </a:cxn>
                    <a:cxn ang="0">
                      <a:pos x="235" y="34"/>
                    </a:cxn>
                    <a:cxn ang="0">
                      <a:pos x="268" y="49"/>
                    </a:cxn>
                    <a:cxn ang="0">
                      <a:pos x="290" y="89"/>
                    </a:cxn>
                    <a:cxn ang="0">
                      <a:pos x="307" y="109"/>
                    </a:cxn>
                    <a:cxn ang="0">
                      <a:pos x="314" y="127"/>
                    </a:cxn>
                    <a:cxn ang="0">
                      <a:pos x="309" y="151"/>
                    </a:cxn>
                    <a:cxn ang="0">
                      <a:pos x="300" y="170"/>
                    </a:cxn>
                    <a:cxn ang="0">
                      <a:pos x="296" y="191"/>
                    </a:cxn>
                    <a:cxn ang="0">
                      <a:pos x="309" y="234"/>
                    </a:cxn>
                    <a:cxn ang="0">
                      <a:pos x="344" y="259"/>
                    </a:cxn>
                    <a:cxn ang="0">
                      <a:pos x="365" y="280"/>
                    </a:cxn>
                    <a:cxn ang="0">
                      <a:pos x="343" y="289"/>
                    </a:cxn>
                    <a:cxn ang="0">
                      <a:pos x="314" y="287"/>
                    </a:cxn>
                    <a:cxn ang="0">
                      <a:pos x="305" y="302"/>
                    </a:cxn>
                    <a:cxn ang="0">
                      <a:pos x="287" y="272"/>
                    </a:cxn>
                    <a:cxn ang="0">
                      <a:pos x="279" y="253"/>
                    </a:cxn>
                    <a:cxn ang="0">
                      <a:pos x="238" y="280"/>
                    </a:cxn>
                    <a:cxn ang="0">
                      <a:pos x="211" y="301"/>
                    </a:cxn>
                    <a:cxn ang="0">
                      <a:pos x="174" y="310"/>
                    </a:cxn>
                    <a:cxn ang="0">
                      <a:pos x="172" y="303"/>
                    </a:cxn>
                    <a:cxn ang="0">
                      <a:pos x="169" y="289"/>
                    </a:cxn>
                    <a:cxn ang="0">
                      <a:pos x="162" y="256"/>
                    </a:cxn>
                    <a:cxn ang="0">
                      <a:pos x="146" y="288"/>
                    </a:cxn>
                    <a:cxn ang="0">
                      <a:pos x="150" y="298"/>
                    </a:cxn>
                    <a:cxn ang="0">
                      <a:pos x="140" y="331"/>
                    </a:cxn>
                    <a:cxn ang="0">
                      <a:pos x="113" y="324"/>
                    </a:cxn>
                    <a:cxn ang="0">
                      <a:pos x="70" y="307"/>
                    </a:cxn>
                    <a:cxn ang="0">
                      <a:pos x="54" y="260"/>
                    </a:cxn>
                    <a:cxn ang="0">
                      <a:pos x="15" y="242"/>
                    </a:cxn>
                    <a:cxn ang="0">
                      <a:pos x="0" y="196"/>
                    </a:cxn>
                    <a:cxn ang="0">
                      <a:pos x="20" y="196"/>
                    </a:cxn>
                    <a:cxn ang="0">
                      <a:pos x="27" y="179"/>
                    </a:cxn>
                    <a:cxn ang="0">
                      <a:pos x="15" y="176"/>
                    </a:cxn>
                    <a:cxn ang="0">
                      <a:pos x="26" y="173"/>
                    </a:cxn>
                    <a:cxn ang="0">
                      <a:pos x="13" y="152"/>
                    </a:cxn>
                    <a:cxn ang="0">
                      <a:pos x="8" y="140"/>
                    </a:cxn>
                    <a:cxn ang="0">
                      <a:pos x="21" y="143"/>
                    </a:cxn>
                    <a:cxn ang="0">
                      <a:pos x="17" y="122"/>
                    </a:cxn>
                    <a:cxn ang="0">
                      <a:pos x="26" y="99"/>
                    </a:cxn>
                    <a:cxn ang="0">
                      <a:pos x="44" y="95"/>
                    </a:cxn>
                    <a:cxn ang="0">
                      <a:pos x="33" y="88"/>
                    </a:cxn>
                    <a:cxn ang="0">
                      <a:pos x="26" y="67"/>
                    </a:cxn>
                    <a:cxn ang="0">
                      <a:pos x="36" y="51"/>
                    </a:cxn>
                    <a:cxn ang="0">
                      <a:pos x="67" y="43"/>
                    </a:cxn>
                    <a:cxn ang="0">
                      <a:pos x="80" y="22"/>
                    </a:cxn>
                    <a:cxn ang="0">
                      <a:pos x="119" y="0"/>
                    </a:cxn>
                    <a:cxn ang="0">
                      <a:pos x="117" y="13"/>
                    </a:cxn>
                    <a:cxn ang="0">
                      <a:pos x="146" y="54"/>
                    </a:cxn>
                    <a:cxn ang="0">
                      <a:pos x="160" y="54"/>
                    </a:cxn>
                    <a:cxn ang="0">
                      <a:pos x="169" y="68"/>
                    </a:cxn>
                    <a:cxn ang="0">
                      <a:pos x="168" y="87"/>
                    </a:cxn>
                  </a:cxnLst>
                  <a:rect l="0" t="0" r="r" b="b"/>
                  <a:pathLst>
                    <a:path w="365" h="334">
                      <a:moveTo>
                        <a:pt x="178" y="86"/>
                      </a:moveTo>
                      <a:lnTo>
                        <a:pt x="179" y="89"/>
                      </a:lnTo>
                      <a:lnTo>
                        <a:pt x="180" y="95"/>
                      </a:lnTo>
                      <a:lnTo>
                        <a:pt x="185" y="89"/>
                      </a:lnTo>
                      <a:lnTo>
                        <a:pt x="201" y="94"/>
                      </a:lnTo>
                      <a:lnTo>
                        <a:pt x="200" y="103"/>
                      </a:lnTo>
                      <a:lnTo>
                        <a:pt x="201" y="106"/>
                      </a:lnTo>
                      <a:lnTo>
                        <a:pt x="194" y="120"/>
                      </a:lnTo>
                      <a:lnTo>
                        <a:pt x="196" y="121"/>
                      </a:lnTo>
                      <a:lnTo>
                        <a:pt x="195" y="127"/>
                      </a:lnTo>
                      <a:lnTo>
                        <a:pt x="198" y="135"/>
                      </a:lnTo>
                      <a:lnTo>
                        <a:pt x="205" y="132"/>
                      </a:lnTo>
                      <a:lnTo>
                        <a:pt x="210" y="138"/>
                      </a:lnTo>
                      <a:lnTo>
                        <a:pt x="216" y="133"/>
                      </a:lnTo>
                      <a:lnTo>
                        <a:pt x="226" y="137"/>
                      </a:lnTo>
                      <a:lnTo>
                        <a:pt x="228" y="133"/>
                      </a:lnTo>
                      <a:lnTo>
                        <a:pt x="228" y="109"/>
                      </a:lnTo>
                      <a:lnTo>
                        <a:pt x="233" y="103"/>
                      </a:lnTo>
                      <a:lnTo>
                        <a:pt x="226" y="92"/>
                      </a:lnTo>
                      <a:lnTo>
                        <a:pt x="225" y="60"/>
                      </a:lnTo>
                      <a:lnTo>
                        <a:pt x="225" y="47"/>
                      </a:lnTo>
                      <a:lnTo>
                        <a:pt x="235" y="34"/>
                      </a:lnTo>
                      <a:lnTo>
                        <a:pt x="242" y="30"/>
                      </a:lnTo>
                      <a:lnTo>
                        <a:pt x="268" y="49"/>
                      </a:lnTo>
                      <a:lnTo>
                        <a:pt x="287" y="78"/>
                      </a:lnTo>
                      <a:lnTo>
                        <a:pt x="290" y="89"/>
                      </a:lnTo>
                      <a:lnTo>
                        <a:pt x="297" y="109"/>
                      </a:lnTo>
                      <a:lnTo>
                        <a:pt x="307" y="109"/>
                      </a:lnTo>
                      <a:lnTo>
                        <a:pt x="314" y="115"/>
                      </a:lnTo>
                      <a:lnTo>
                        <a:pt x="314" y="127"/>
                      </a:lnTo>
                      <a:lnTo>
                        <a:pt x="311" y="138"/>
                      </a:lnTo>
                      <a:lnTo>
                        <a:pt x="309" y="151"/>
                      </a:lnTo>
                      <a:lnTo>
                        <a:pt x="305" y="163"/>
                      </a:lnTo>
                      <a:lnTo>
                        <a:pt x="300" y="170"/>
                      </a:lnTo>
                      <a:lnTo>
                        <a:pt x="296" y="181"/>
                      </a:lnTo>
                      <a:lnTo>
                        <a:pt x="296" y="191"/>
                      </a:lnTo>
                      <a:lnTo>
                        <a:pt x="298" y="201"/>
                      </a:lnTo>
                      <a:lnTo>
                        <a:pt x="309" y="234"/>
                      </a:lnTo>
                      <a:lnTo>
                        <a:pt x="323" y="254"/>
                      </a:lnTo>
                      <a:lnTo>
                        <a:pt x="344" y="259"/>
                      </a:lnTo>
                      <a:lnTo>
                        <a:pt x="361" y="272"/>
                      </a:lnTo>
                      <a:lnTo>
                        <a:pt x="365" y="280"/>
                      </a:lnTo>
                      <a:lnTo>
                        <a:pt x="364" y="283"/>
                      </a:lnTo>
                      <a:lnTo>
                        <a:pt x="343" y="289"/>
                      </a:lnTo>
                      <a:lnTo>
                        <a:pt x="317" y="277"/>
                      </a:lnTo>
                      <a:lnTo>
                        <a:pt x="314" y="287"/>
                      </a:lnTo>
                      <a:lnTo>
                        <a:pt x="314" y="296"/>
                      </a:lnTo>
                      <a:lnTo>
                        <a:pt x="305" y="302"/>
                      </a:lnTo>
                      <a:lnTo>
                        <a:pt x="281" y="273"/>
                      </a:lnTo>
                      <a:lnTo>
                        <a:pt x="287" y="272"/>
                      </a:lnTo>
                      <a:lnTo>
                        <a:pt x="289" y="261"/>
                      </a:lnTo>
                      <a:lnTo>
                        <a:pt x="279" y="253"/>
                      </a:lnTo>
                      <a:lnTo>
                        <a:pt x="265" y="272"/>
                      </a:lnTo>
                      <a:lnTo>
                        <a:pt x="238" y="280"/>
                      </a:lnTo>
                      <a:lnTo>
                        <a:pt x="225" y="287"/>
                      </a:lnTo>
                      <a:lnTo>
                        <a:pt x="211" y="301"/>
                      </a:lnTo>
                      <a:lnTo>
                        <a:pt x="183" y="312"/>
                      </a:lnTo>
                      <a:lnTo>
                        <a:pt x="174" y="310"/>
                      </a:lnTo>
                      <a:lnTo>
                        <a:pt x="165" y="302"/>
                      </a:lnTo>
                      <a:lnTo>
                        <a:pt x="172" y="303"/>
                      </a:lnTo>
                      <a:lnTo>
                        <a:pt x="179" y="296"/>
                      </a:lnTo>
                      <a:lnTo>
                        <a:pt x="169" y="289"/>
                      </a:lnTo>
                      <a:lnTo>
                        <a:pt x="162" y="276"/>
                      </a:lnTo>
                      <a:lnTo>
                        <a:pt x="162" y="256"/>
                      </a:lnTo>
                      <a:lnTo>
                        <a:pt x="149" y="265"/>
                      </a:lnTo>
                      <a:lnTo>
                        <a:pt x="146" y="288"/>
                      </a:lnTo>
                      <a:lnTo>
                        <a:pt x="155" y="285"/>
                      </a:lnTo>
                      <a:lnTo>
                        <a:pt x="150" y="298"/>
                      </a:lnTo>
                      <a:lnTo>
                        <a:pt x="146" y="320"/>
                      </a:lnTo>
                      <a:lnTo>
                        <a:pt x="140" y="331"/>
                      </a:lnTo>
                      <a:lnTo>
                        <a:pt x="130" y="334"/>
                      </a:lnTo>
                      <a:lnTo>
                        <a:pt x="113" y="324"/>
                      </a:lnTo>
                      <a:lnTo>
                        <a:pt x="90" y="320"/>
                      </a:lnTo>
                      <a:lnTo>
                        <a:pt x="70" y="307"/>
                      </a:lnTo>
                      <a:lnTo>
                        <a:pt x="61" y="289"/>
                      </a:lnTo>
                      <a:lnTo>
                        <a:pt x="54" y="260"/>
                      </a:lnTo>
                      <a:lnTo>
                        <a:pt x="42" y="262"/>
                      </a:lnTo>
                      <a:lnTo>
                        <a:pt x="15" y="242"/>
                      </a:lnTo>
                      <a:lnTo>
                        <a:pt x="10" y="223"/>
                      </a:lnTo>
                      <a:lnTo>
                        <a:pt x="0" y="196"/>
                      </a:lnTo>
                      <a:lnTo>
                        <a:pt x="10" y="190"/>
                      </a:lnTo>
                      <a:lnTo>
                        <a:pt x="20" y="196"/>
                      </a:lnTo>
                      <a:lnTo>
                        <a:pt x="32" y="190"/>
                      </a:lnTo>
                      <a:lnTo>
                        <a:pt x="27" y="179"/>
                      </a:lnTo>
                      <a:lnTo>
                        <a:pt x="17" y="181"/>
                      </a:lnTo>
                      <a:lnTo>
                        <a:pt x="15" y="176"/>
                      </a:lnTo>
                      <a:lnTo>
                        <a:pt x="17" y="173"/>
                      </a:lnTo>
                      <a:lnTo>
                        <a:pt x="26" y="173"/>
                      </a:lnTo>
                      <a:lnTo>
                        <a:pt x="24" y="159"/>
                      </a:lnTo>
                      <a:lnTo>
                        <a:pt x="13" y="152"/>
                      </a:lnTo>
                      <a:lnTo>
                        <a:pt x="7" y="141"/>
                      </a:lnTo>
                      <a:lnTo>
                        <a:pt x="8" y="140"/>
                      </a:lnTo>
                      <a:lnTo>
                        <a:pt x="17" y="151"/>
                      </a:lnTo>
                      <a:lnTo>
                        <a:pt x="21" y="143"/>
                      </a:lnTo>
                      <a:lnTo>
                        <a:pt x="22" y="132"/>
                      </a:lnTo>
                      <a:lnTo>
                        <a:pt x="17" y="122"/>
                      </a:lnTo>
                      <a:lnTo>
                        <a:pt x="17" y="106"/>
                      </a:lnTo>
                      <a:lnTo>
                        <a:pt x="26" y="99"/>
                      </a:lnTo>
                      <a:lnTo>
                        <a:pt x="39" y="103"/>
                      </a:lnTo>
                      <a:lnTo>
                        <a:pt x="44" y="95"/>
                      </a:lnTo>
                      <a:lnTo>
                        <a:pt x="38" y="83"/>
                      </a:lnTo>
                      <a:lnTo>
                        <a:pt x="33" y="88"/>
                      </a:lnTo>
                      <a:lnTo>
                        <a:pt x="29" y="82"/>
                      </a:lnTo>
                      <a:lnTo>
                        <a:pt x="26" y="67"/>
                      </a:lnTo>
                      <a:lnTo>
                        <a:pt x="28" y="62"/>
                      </a:lnTo>
                      <a:lnTo>
                        <a:pt x="36" y="51"/>
                      </a:lnTo>
                      <a:lnTo>
                        <a:pt x="42" y="55"/>
                      </a:lnTo>
                      <a:lnTo>
                        <a:pt x="67" y="43"/>
                      </a:lnTo>
                      <a:lnTo>
                        <a:pt x="77" y="18"/>
                      </a:lnTo>
                      <a:lnTo>
                        <a:pt x="80" y="22"/>
                      </a:lnTo>
                      <a:lnTo>
                        <a:pt x="103" y="4"/>
                      </a:lnTo>
                      <a:lnTo>
                        <a:pt x="119" y="0"/>
                      </a:lnTo>
                      <a:lnTo>
                        <a:pt x="123" y="1"/>
                      </a:lnTo>
                      <a:lnTo>
                        <a:pt x="117" y="13"/>
                      </a:lnTo>
                      <a:lnTo>
                        <a:pt x="119" y="24"/>
                      </a:lnTo>
                      <a:lnTo>
                        <a:pt x="146" y="54"/>
                      </a:lnTo>
                      <a:lnTo>
                        <a:pt x="151" y="57"/>
                      </a:lnTo>
                      <a:lnTo>
                        <a:pt x="160" y="54"/>
                      </a:lnTo>
                      <a:lnTo>
                        <a:pt x="162" y="62"/>
                      </a:lnTo>
                      <a:lnTo>
                        <a:pt x="169" y="68"/>
                      </a:lnTo>
                      <a:lnTo>
                        <a:pt x="163" y="78"/>
                      </a:lnTo>
                      <a:lnTo>
                        <a:pt x="168" y="87"/>
                      </a:lnTo>
                      <a:lnTo>
                        <a:pt x="178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04" name="Freeform 121">
                  <a:extLst>
                    <a:ext uri="{FF2B5EF4-FFF2-40B4-BE49-F238E27FC236}">
                      <a16:creationId xmlns="" xmlns:a16="http://schemas.microsoft.com/office/drawing/2014/main" id="{D99A228B-6F97-460F-B916-35061AE2790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066" y="1166"/>
                  <a:ext cx="44" cy="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6" y="8"/>
                    </a:cxn>
                    <a:cxn ang="0">
                      <a:pos x="32" y="30"/>
                    </a:cxn>
                    <a:cxn ang="0">
                      <a:pos x="42" y="38"/>
                    </a:cxn>
                    <a:cxn ang="0">
                      <a:pos x="56" y="59"/>
                    </a:cxn>
                    <a:cxn ang="0">
                      <a:pos x="64" y="66"/>
                    </a:cxn>
                    <a:cxn ang="0">
                      <a:pos x="89" y="71"/>
                    </a:cxn>
                    <a:cxn ang="0">
                      <a:pos x="106" y="59"/>
                    </a:cxn>
                    <a:cxn ang="0">
                      <a:pos x="116" y="56"/>
                    </a:cxn>
                    <a:cxn ang="0">
                      <a:pos x="138" y="64"/>
                    </a:cxn>
                    <a:cxn ang="0">
                      <a:pos x="152" y="89"/>
                    </a:cxn>
                    <a:cxn ang="0">
                      <a:pos x="169" y="97"/>
                    </a:cxn>
                    <a:cxn ang="0">
                      <a:pos x="182" y="110"/>
                    </a:cxn>
                    <a:cxn ang="0">
                      <a:pos x="201" y="120"/>
                    </a:cxn>
                    <a:cxn ang="0">
                      <a:pos x="215" y="136"/>
                    </a:cxn>
                    <a:cxn ang="0">
                      <a:pos x="222" y="136"/>
                    </a:cxn>
                    <a:cxn ang="0">
                      <a:pos x="224" y="145"/>
                    </a:cxn>
                    <a:cxn ang="0">
                      <a:pos x="206" y="142"/>
                    </a:cxn>
                    <a:cxn ang="0">
                      <a:pos x="197" y="146"/>
                    </a:cxn>
                    <a:cxn ang="0">
                      <a:pos x="193" y="155"/>
                    </a:cxn>
                    <a:cxn ang="0">
                      <a:pos x="181" y="156"/>
                    </a:cxn>
                    <a:cxn ang="0">
                      <a:pos x="185" y="161"/>
                    </a:cxn>
                    <a:cxn ang="0">
                      <a:pos x="182" y="169"/>
                    </a:cxn>
                    <a:cxn ang="0">
                      <a:pos x="182" y="183"/>
                    </a:cxn>
                    <a:cxn ang="0">
                      <a:pos x="188" y="194"/>
                    </a:cxn>
                    <a:cxn ang="0">
                      <a:pos x="183" y="200"/>
                    </a:cxn>
                    <a:cxn ang="0">
                      <a:pos x="180" y="217"/>
                    </a:cxn>
                    <a:cxn ang="0">
                      <a:pos x="167" y="226"/>
                    </a:cxn>
                    <a:cxn ang="0">
                      <a:pos x="163" y="232"/>
                    </a:cxn>
                    <a:cxn ang="0">
                      <a:pos x="138" y="248"/>
                    </a:cxn>
                    <a:cxn ang="0">
                      <a:pos x="128" y="241"/>
                    </a:cxn>
                    <a:cxn ang="0">
                      <a:pos x="91" y="233"/>
                    </a:cxn>
                    <a:cxn ang="0">
                      <a:pos x="77" y="222"/>
                    </a:cxn>
                    <a:cxn ang="0">
                      <a:pos x="54" y="164"/>
                    </a:cxn>
                    <a:cxn ang="0">
                      <a:pos x="56" y="147"/>
                    </a:cxn>
                    <a:cxn ang="0">
                      <a:pos x="69" y="108"/>
                    </a:cxn>
                    <a:cxn ang="0">
                      <a:pos x="73" y="85"/>
                    </a:cxn>
                    <a:cxn ang="0">
                      <a:pos x="64" y="85"/>
                    </a:cxn>
                    <a:cxn ang="0">
                      <a:pos x="61" y="73"/>
                    </a:cxn>
                    <a:cxn ang="0">
                      <a:pos x="16" y="19"/>
                    </a:cxn>
                    <a:cxn ang="0">
                      <a:pos x="8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4" h="248">
                      <a:moveTo>
                        <a:pt x="0" y="0"/>
                      </a:moveTo>
                      <a:lnTo>
                        <a:pt x="16" y="8"/>
                      </a:lnTo>
                      <a:lnTo>
                        <a:pt x="32" y="30"/>
                      </a:lnTo>
                      <a:lnTo>
                        <a:pt x="42" y="38"/>
                      </a:lnTo>
                      <a:lnTo>
                        <a:pt x="56" y="59"/>
                      </a:lnTo>
                      <a:lnTo>
                        <a:pt x="64" y="66"/>
                      </a:lnTo>
                      <a:lnTo>
                        <a:pt x="89" y="71"/>
                      </a:lnTo>
                      <a:lnTo>
                        <a:pt x="106" y="59"/>
                      </a:lnTo>
                      <a:lnTo>
                        <a:pt x="116" y="56"/>
                      </a:lnTo>
                      <a:lnTo>
                        <a:pt x="138" y="64"/>
                      </a:lnTo>
                      <a:lnTo>
                        <a:pt x="152" y="89"/>
                      </a:lnTo>
                      <a:lnTo>
                        <a:pt x="169" y="97"/>
                      </a:lnTo>
                      <a:lnTo>
                        <a:pt x="182" y="110"/>
                      </a:lnTo>
                      <a:lnTo>
                        <a:pt x="201" y="120"/>
                      </a:lnTo>
                      <a:lnTo>
                        <a:pt x="215" y="136"/>
                      </a:lnTo>
                      <a:lnTo>
                        <a:pt x="222" y="136"/>
                      </a:lnTo>
                      <a:lnTo>
                        <a:pt x="224" y="145"/>
                      </a:lnTo>
                      <a:lnTo>
                        <a:pt x="206" y="142"/>
                      </a:lnTo>
                      <a:lnTo>
                        <a:pt x="197" y="146"/>
                      </a:lnTo>
                      <a:lnTo>
                        <a:pt x="193" y="155"/>
                      </a:lnTo>
                      <a:lnTo>
                        <a:pt x="181" y="156"/>
                      </a:lnTo>
                      <a:lnTo>
                        <a:pt x="185" y="161"/>
                      </a:lnTo>
                      <a:lnTo>
                        <a:pt x="182" y="169"/>
                      </a:lnTo>
                      <a:lnTo>
                        <a:pt x="182" y="183"/>
                      </a:lnTo>
                      <a:lnTo>
                        <a:pt x="188" y="194"/>
                      </a:lnTo>
                      <a:lnTo>
                        <a:pt x="183" y="200"/>
                      </a:lnTo>
                      <a:lnTo>
                        <a:pt x="180" y="217"/>
                      </a:lnTo>
                      <a:lnTo>
                        <a:pt x="167" y="226"/>
                      </a:lnTo>
                      <a:lnTo>
                        <a:pt x="163" y="232"/>
                      </a:lnTo>
                      <a:lnTo>
                        <a:pt x="138" y="248"/>
                      </a:lnTo>
                      <a:lnTo>
                        <a:pt x="128" y="241"/>
                      </a:lnTo>
                      <a:lnTo>
                        <a:pt x="91" y="233"/>
                      </a:lnTo>
                      <a:lnTo>
                        <a:pt x="77" y="222"/>
                      </a:lnTo>
                      <a:lnTo>
                        <a:pt x="54" y="164"/>
                      </a:lnTo>
                      <a:lnTo>
                        <a:pt x="56" y="147"/>
                      </a:lnTo>
                      <a:lnTo>
                        <a:pt x="69" y="108"/>
                      </a:lnTo>
                      <a:lnTo>
                        <a:pt x="73" y="85"/>
                      </a:lnTo>
                      <a:lnTo>
                        <a:pt x="64" y="85"/>
                      </a:lnTo>
                      <a:lnTo>
                        <a:pt x="61" y="73"/>
                      </a:lnTo>
                      <a:lnTo>
                        <a:pt x="16" y="19"/>
                      </a:lnTo>
                      <a:lnTo>
                        <a:pt x="8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05" name="Freeform 122">
                  <a:extLst>
                    <a:ext uri="{FF2B5EF4-FFF2-40B4-BE49-F238E27FC236}">
                      <a16:creationId xmlns="" xmlns:a16="http://schemas.microsoft.com/office/drawing/2014/main" id="{34DF2BA6-42AA-4333-93D5-FB0027660D7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119" y="1193"/>
                  <a:ext cx="54" cy="36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9" y="6"/>
                    </a:cxn>
                    <a:cxn ang="0">
                      <a:pos x="19" y="10"/>
                    </a:cxn>
                    <a:cxn ang="0">
                      <a:pos x="24" y="15"/>
                    </a:cxn>
                    <a:cxn ang="0">
                      <a:pos x="26" y="25"/>
                    </a:cxn>
                    <a:cxn ang="0">
                      <a:pos x="36" y="30"/>
                    </a:cxn>
                    <a:cxn ang="0">
                      <a:pos x="51" y="33"/>
                    </a:cxn>
                    <a:cxn ang="0">
                      <a:pos x="66" y="35"/>
                    </a:cxn>
                    <a:cxn ang="0">
                      <a:pos x="73" y="31"/>
                    </a:cxn>
                    <a:cxn ang="0">
                      <a:pos x="127" y="41"/>
                    </a:cxn>
                    <a:cxn ang="0">
                      <a:pos x="129" y="49"/>
                    </a:cxn>
                    <a:cxn ang="0">
                      <a:pos x="122" y="49"/>
                    </a:cxn>
                    <a:cxn ang="0">
                      <a:pos x="121" y="55"/>
                    </a:cxn>
                    <a:cxn ang="0">
                      <a:pos x="109" y="67"/>
                    </a:cxn>
                    <a:cxn ang="0">
                      <a:pos x="132" y="64"/>
                    </a:cxn>
                    <a:cxn ang="0">
                      <a:pos x="154" y="68"/>
                    </a:cxn>
                    <a:cxn ang="0">
                      <a:pos x="163" y="62"/>
                    </a:cxn>
                    <a:cxn ang="0">
                      <a:pos x="172" y="62"/>
                    </a:cxn>
                    <a:cxn ang="0">
                      <a:pos x="182" y="68"/>
                    </a:cxn>
                    <a:cxn ang="0">
                      <a:pos x="188" y="79"/>
                    </a:cxn>
                    <a:cxn ang="0">
                      <a:pos x="207" y="75"/>
                    </a:cxn>
                    <a:cxn ang="0">
                      <a:pos x="218" y="79"/>
                    </a:cxn>
                    <a:cxn ang="0">
                      <a:pos x="225" y="91"/>
                    </a:cxn>
                    <a:cxn ang="0">
                      <a:pos x="266" y="100"/>
                    </a:cxn>
                    <a:cxn ang="0">
                      <a:pos x="256" y="108"/>
                    </a:cxn>
                    <a:cxn ang="0">
                      <a:pos x="257" y="135"/>
                    </a:cxn>
                    <a:cxn ang="0">
                      <a:pos x="245" y="154"/>
                    </a:cxn>
                    <a:cxn ang="0">
                      <a:pos x="208" y="176"/>
                    </a:cxn>
                    <a:cxn ang="0">
                      <a:pos x="198" y="180"/>
                    </a:cxn>
                    <a:cxn ang="0">
                      <a:pos x="191" y="171"/>
                    </a:cxn>
                    <a:cxn ang="0">
                      <a:pos x="186" y="176"/>
                    </a:cxn>
                    <a:cxn ang="0">
                      <a:pos x="179" y="173"/>
                    </a:cxn>
                    <a:cxn ang="0">
                      <a:pos x="174" y="164"/>
                    </a:cxn>
                    <a:cxn ang="0">
                      <a:pos x="171" y="175"/>
                    </a:cxn>
                    <a:cxn ang="0">
                      <a:pos x="160" y="175"/>
                    </a:cxn>
                    <a:cxn ang="0">
                      <a:pos x="144" y="170"/>
                    </a:cxn>
                    <a:cxn ang="0">
                      <a:pos x="133" y="156"/>
                    </a:cxn>
                    <a:cxn ang="0">
                      <a:pos x="117" y="156"/>
                    </a:cxn>
                    <a:cxn ang="0">
                      <a:pos x="104" y="151"/>
                    </a:cxn>
                    <a:cxn ang="0">
                      <a:pos x="95" y="140"/>
                    </a:cxn>
                    <a:cxn ang="0">
                      <a:pos x="85" y="135"/>
                    </a:cxn>
                    <a:cxn ang="0">
                      <a:pos x="75" y="123"/>
                    </a:cxn>
                    <a:cxn ang="0">
                      <a:pos x="57" y="118"/>
                    </a:cxn>
                    <a:cxn ang="0">
                      <a:pos x="46" y="110"/>
                    </a:cxn>
                    <a:cxn ang="0">
                      <a:pos x="45" y="81"/>
                    </a:cxn>
                    <a:cxn ang="0">
                      <a:pos x="31" y="67"/>
                    </a:cxn>
                    <a:cxn ang="0">
                      <a:pos x="26" y="47"/>
                    </a:cxn>
                    <a:cxn ang="0">
                      <a:pos x="5" y="20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66" h="180">
                      <a:moveTo>
                        <a:pt x="3" y="0"/>
                      </a:moveTo>
                      <a:lnTo>
                        <a:pt x="9" y="6"/>
                      </a:lnTo>
                      <a:lnTo>
                        <a:pt x="19" y="10"/>
                      </a:lnTo>
                      <a:lnTo>
                        <a:pt x="24" y="15"/>
                      </a:lnTo>
                      <a:lnTo>
                        <a:pt x="26" y="25"/>
                      </a:lnTo>
                      <a:lnTo>
                        <a:pt x="36" y="30"/>
                      </a:lnTo>
                      <a:lnTo>
                        <a:pt x="51" y="33"/>
                      </a:lnTo>
                      <a:lnTo>
                        <a:pt x="66" y="35"/>
                      </a:lnTo>
                      <a:lnTo>
                        <a:pt x="73" y="31"/>
                      </a:lnTo>
                      <a:lnTo>
                        <a:pt x="127" y="41"/>
                      </a:lnTo>
                      <a:lnTo>
                        <a:pt x="129" y="49"/>
                      </a:lnTo>
                      <a:lnTo>
                        <a:pt x="122" y="49"/>
                      </a:lnTo>
                      <a:lnTo>
                        <a:pt x="121" y="55"/>
                      </a:lnTo>
                      <a:lnTo>
                        <a:pt x="109" y="67"/>
                      </a:lnTo>
                      <a:lnTo>
                        <a:pt x="132" y="64"/>
                      </a:lnTo>
                      <a:lnTo>
                        <a:pt x="154" y="68"/>
                      </a:lnTo>
                      <a:lnTo>
                        <a:pt x="163" y="62"/>
                      </a:lnTo>
                      <a:lnTo>
                        <a:pt x="172" y="62"/>
                      </a:lnTo>
                      <a:lnTo>
                        <a:pt x="182" y="68"/>
                      </a:lnTo>
                      <a:lnTo>
                        <a:pt x="188" y="79"/>
                      </a:lnTo>
                      <a:lnTo>
                        <a:pt x="207" y="75"/>
                      </a:lnTo>
                      <a:lnTo>
                        <a:pt x="218" y="79"/>
                      </a:lnTo>
                      <a:lnTo>
                        <a:pt x="225" y="91"/>
                      </a:lnTo>
                      <a:lnTo>
                        <a:pt x="266" y="100"/>
                      </a:lnTo>
                      <a:lnTo>
                        <a:pt x="256" y="108"/>
                      </a:lnTo>
                      <a:lnTo>
                        <a:pt x="257" y="135"/>
                      </a:lnTo>
                      <a:lnTo>
                        <a:pt x="245" y="154"/>
                      </a:lnTo>
                      <a:lnTo>
                        <a:pt x="208" y="176"/>
                      </a:lnTo>
                      <a:lnTo>
                        <a:pt x="198" y="180"/>
                      </a:lnTo>
                      <a:lnTo>
                        <a:pt x="191" y="171"/>
                      </a:lnTo>
                      <a:lnTo>
                        <a:pt x="186" y="176"/>
                      </a:lnTo>
                      <a:lnTo>
                        <a:pt x="179" y="173"/>
                      </a:lnTo>
                      <a:lnTo>
                        <a:pt x="174" y="164"/>
                      </a:lnTo>
                      <a:lnTo>
                        <a:pt x="171" y="175"/>
                      </a:lnTo>
                      <a:lnTo>
                        <a:pt x="160" y="175"/>
                      </a:lnTo>
                      <a:lnTo>
                        <a:pt x="144" y="170"/>
                      </a:lnTo>
                      <a:lnTo>
                        <a:pt x="133" y="156"/>
                      </a:lnTo>
                      <a:lnTo>
                        <a:pt x="117" y="156"/>
                      </a:lnTo>
                      <a:lnTo>
                        <a:pt x="104" y="151"/>
                      </a:lnTo>
                      <a:lnTo>
                        <a:pt x="95" y="140"/>
                      </a:lnTo>
                      <a:lnTo>
                        <a:pt x="85" y="135"/>
                      </a:lnTo>
                      <a:lnTo>
                        <a:pt x="75" y="123"/>
                      </a:lnTo>
                      <a:lnTo>
                        <a:pt x="57" y="118"/>
                      </a:lnTo>
                      <a:lnTo>
                        <a:pt x="46" y="110"/>
                      </a:lnTo>
                      <a:lnTo>
                        <a:pt x="45" y="81"/>
                      </a:lnTo>
                      <a:lnTo>
                        <a:pt x="31" y="67"/>
                      </a:lnTo>
                      <a:lnTo>
                        <a:pt x="26" y="47"/>
                      </a:lnTo>
                      <a:lnTo>
                        <a:pt x="5" y="20"/>
                      </a:lnTo>
                      <a:lnTo>
                        <a:pt x="0" y="3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06" name="Freeform 123">
                  <a:extLst>
                    <a:ext uri="{FF2B5EF4-FFF2-40B4-BE49-F238E27FC236}">
                      <a16:creationId xmlns="" xmlns:a16="http://schemas.microsoft.com/office/drawing/2014/main" id="{6EE899C1-772D-4DBB-9004-477220E63A5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047" y="1261"/>
                  <a:ext cx="43" cy="27"/>
                </a:xfrm>
                <a:custGeom>
                  <a:avLst/>
                  <a:gdLst/>
                  <a:ahLst/>
                  <a:cxnLst>
                    <a:cxn ang="0">
                      <a:pos x="92" y="7"/>
                    </a:cxn>
                    <a:cxn ang="0">
                      <a:pos x="110" y="0"/>
                    </a:cxn>
                    <a:cxn ang="0">
                      <a:pos x="126" y="2"/>
                    </a:cxn>
                    <a:cxn ang="0">
                      <a:pos x="137" y="5"/>
                    </a:cxn>
                    <a:cxn ang="0">
                      <a:pos x="148" y="16"/>
                    </a:cxn>
                    <a:cxn ang="0">
                      <a:pos x="156" y="18"/>
                    </a:cxn>
                    <a:cxn ang="0">
                      <a:pos x="169" y="36"/>
                    </a:cxn>
                    <a:cxn ang="0">
                      <a:pos x="187" y="51"/>
                    </a:cxn>
                    <a:cxn ang="0">
                      <a:pos x="203" y="78"/>
                    </a:cxn>
                    <a:cxn ang="0">
                      <a:pos x="207" y="93"/>
                    </a:cxn>
                    <a:cxn ang="0">
                      <a:pos x="207" y="112"/>
                    </a:cxn>
                    <a:cxn ang="0">
                      <a:pos x="212" y="126"/>
                    </a:cxn>
                    <a:cxn ang="0">
                      <a:pos x="212" y="136"/>
                    </a:cxn>
                    <a:cxn ang="0">
                      <a:pos x="202" y="132"/>
                    </a:cxn>
                    <a:cxn ang="0">
                      <a:pos x="193" y="136"/>
                    </a:cxn>
                    <a:cxn ang="0">
                      <a:pos x="181" y="134"/>
                    </a:cxn>
                    <a:cxn ang="0">
                      <a:pos x="167" y="127"/>
                    </a:cxn>
                    <a:cxn ang="0">
                      <a:pos x="139" y="128"/>
                    </a:cxn>
                    <a:cxn ang="0">
                      <a:pos x="122" y="120"/>
                    </a:cxn>
                    <a:cxn ang="0">
                      <a:pos x="115" y="112"/>
                    </a:cxn>
                    <a:cxn ang="0">
                      <a:pos x="102" y="115"/>
                    </a:cxn>
                    <a:cxn ang="0">
                      <a:pos x="85" y="110"/>
                    </a:cxn>
                    <a:cxn ang="0">
                      <a:pos x="68" y="99"/>
                    </a:cxn>
                    <a:cxn ang="0">
                      <a:pos x="48" y="95"/>
                    </a:cxn>
                    <a:cxn ang="0">
                      <a:pos x="21" y="110"/>
                    </a:cxn>
                    <a:cxn ang="0">
                      <a:pos x="10" y="109"/>
                    </a:cxn>
                    <a:cxn ang="0">
                      <a:pos x="0" y="95"/>
                    </a:cxn>
                    <a:cxn ang="0">
                      <a:pos x="8" y="89"/>
                    </a:cxn>
                    <a:cxn ang="0">
                      <a:pos x="37" y="86"/>
                    </a:cxn>
                    <a:cxn ang="0">
                      <a:pos x="41" y="79"/>
                    </a:cxn>
                    <a:cxn ang="0">
                      <a:pos x="48" y="62"/>
                    </a:cxn>
                    <a:cxn ang="0">
                      <a:pos x="60" y="31"/>
                    </a:cxn>
                    <a:cxn ang="0">
                      <a:pos x="60" y="19"/>
                    </a:cxn>
                    <a:cxn ang="0">
                      <a:pos x="65" y="10"/>
                    </a:cxn>
                    <a:cxn ang="0">
                      <a:pos x="92" y="7"/>
                    </a:cxn>
                  </a:cxnLst>
                  <a:rect l="0" t="0" r="r" b="b"/>
                  <a:pathLst>
                    <a:path w="212" h="136">
                      <a:moveTo>
                        <a:pt x="92" y="7"/>
                      </a:moveTo>
                      <a:lnTo>
                        <a:pt x="110" y="0"/>
                      </a:lnTo>
                      <a:lnTo>
                        <a:pt x="126" y="2"/>
                      </a:lnTo>
                      <a:lnTo>
                        <a:pt x="137" y="5"/>
                      </a:lnTo>
                      <a:lnTo>
                        <a:pt x="148" y="16"/>
                      </a:lnTo>
                      <a:lnTo>
                        <a:pt x="156" y="18"/>
                      </a:lnTo>
                      <a:lnTo>
                        <a:pt x="169" y="36"/>
                      </a:lnTo>
                      <a:lnTo>
                        <a:pt x="187" y="51"/>
                      </a:lnTo>
                      <a:lnTo>
                        <a:pt x="203" y="78"/>
                      </a:lnTo>
                      <a:lnTo>
                        <a:pt x="207" y="93"/>
                      </a:lnTo>
                      <a:lnTo>
                        <a:pt x="207" y="112"/>
                      </a:lnTo>
                      <a:lnTo>
                        <a:pt x="212" y="126"/>
                      </a:lnTo>
                      <a:lnTo>
                        <a:pt x="212" y="136"/>
                      </a:lnTo>
                      <a:lnTo>
                        <a:pt x="202" y="132"/>
                      </a:lnTo>
                      <a:lnTo>
                        <a:pt x="193" y="136"/>
                      </a:lnTo>
                      <a:lnTo>
                        <a:pt x="181" y="134"/>
                      </a:lnTo>
                      <a:lnTo>
                        <a:pt x="167" y="127"/>
                      </a:lnTo>
                      <a:lnTo>
                        <a:pt x="139" y="128"/>
                      </a:lnTo>
                      <a:lnTo>
                        <a:pt x="122" y="120"/>
                      </a:lnTo>
                      <a:lnTo>
                        <a:pt x="115" y="112"/>
                      </a:lnTo>
                      <a:lnTo>
                        <a:pt x="102" y="115"/>
                      </a:lnTo>
                      <a:lnTo>
                        <a:pt x="85" y="110"/>
                      </a:lnTo>
                      <a:lnTo>
                        <a:pt x="68" y="99"/>
                      </a:lnTo>
                      <a:lnTo>
                        <a:pt x="48" y="95"/>
                      </a:lnTo>
                      <a:lnTo>
                        <a:pt x="21" y="110"/>
                      </a:lnTo>
                      <a:lnTo>
                        <a:pt x="10" y="109"/>
                      </a:lnTo>
                      <a:lnTo>
                        <a:pt x="0" y="95"/>
                      </a:lnTo>
                      <a:lnTo>
                        <a:pt x="8" y="89"/>
                      </a:lnTo>
                      <a:lnTo>
                        <a:pt x="37" y="86"/>
                      </a:lnTo>
                      <a:lnTo>
                        <a:pt x="41" y="79"/>
                      </a:lnTo>
                      <a:lnTo>
                        <a:pt x="48" y="62"/>
                      </a:lnTo>
                      <a:lnTo>
                        <a:pt x="60" y="31"/>
                      </a:lnTo>
                      <a:lnTo>
                        <a:pt x="60" y="19"/>
                      </a:lnTo>
                      <a:lnTo>
                        <a:pt x="65" y="10"/>
                      </a:lnTo>
                      <a:lnTo>
                        <a:pt x="92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07" name="Freeform 124">
                  <a:extLst>
                    <a:ext uri="{FF2B5EF4-FFF2-40B4-BE49-F238E27FC236}">
                      <a16:creationId xmlns="" xmlns:a16="http://schemas.microsoft.com/office/drawing/2014/main" id="{B719E181-CB93-408F-98FD-9C9C7120CC3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3080" y="1282"/>
                  <a:ext cx="68" cy="102"/>
                </a:xfrm>
                <a:custGeom>
                  <a:avLst/>
                  <a:gdLst/>
                  <a:ahLst/>
                  <a:cxnLst>
                    <a:cxn ang="0">
                      <a:pos x="152" y="22"/>
                    </a:cxn>
                    <a:cxn ang="0">
                      <a:pos x="199" y="0"/>
                    </a:cxn>
                    <a:cxn ang="0">
                      <a:pos x="234" y="15"/>
                    </a:cxn>
                    <a:cxn ang="0">
                      <a:pos x="277" y="45"/>
                    </a:cxn>
                    <a:cxn ang="0">
                      <a:pos x="272" y="68"/>
                    </a:cxn>
                    <a:cxn ang="0">
                      <a:pos x="234" y="86"/>
                    </a:cxn>
                    <a:cxn ang="0">
                      <a:pos x="267" y="94"/>
                    </a:cxn>
                    <a:cxn ang="0">
                      <a:pos x="245" y="114"/>
                    </a:cxn>
                    <a:cxn ang="0">
                      <a:pos x="238" y="119"/>
                    </a:cxn>
                    <a:cxn ang="0">
                      <a:pos x="232" y="158"/>
                    </a:cxn>
                    <a:cxn ang="0">
                      <a:pos x="226" y="165"/>
                    </a:cxn>
                    <a:cxn ang="0">
                      <a:pos x="219" y="189"/>
                    </a:cxn>
                    <a:cxn ang="0">
                      <a:pos x="224" y="226"/>
                    </a:cxn>
                    <a:cxn ang="0">
                      <a:pos x="218" y="267"/>
                    </a:cxn>
                    <a:cxn ang="0">
                      <a:pos x="230" y="331"/>
                    </a:cxn>
                    <a:cxn ang="0">
                      <a:pos x="250" y="373"/>
                    </a:cxn>
                    <a:cxn ang="0">
                      <a:pos x="278" y="426"/>
                    </a:cxn>
                    <a:cxn ang="0">
                      <a:pos x="306" y="450"/>
                    </a:cxn>
                    <a:cxn ang="0">
                      <a:pos x="338" y="472"/>
                    </a:cxn>
                    <a:cxn ang="0">
                      <a:pos x="322" y="490"/>
                    </a:cxn>
                    <a:cxn ang="0">
                      <a:pos x="320" y="498"/>
                    </a:cxn>
                    <a:cxn ang="0">
                      <a:pos x="301" y="502"/>
                    </a:cxn>
                    <a:cxn ang="0">
                      <a:pos x="284" y="470"/>
                    </a:cxn>
                    <a:cxn ang="0">
                      <a:pos x="261" y="481"/>
                    </a:cxn>
                    <a:cxn ang="0">
                      <a:pos x="273" y="487"/>
                    </a:cxn>
                    <a:cxn ang="0">
                      <a:pos x="251" y="491"/>
                    </a:cxn>
                    <a:cxn ang="0">
                      <a:pos x="243" y="495"/>
                    </a:cxn>
                    <a:cxn ang="0">
                      <a:pos x="220" y="476"/>
                    </a:cxn>
                    <a:cxn ang="0">
                      <a:pos x="210" y="488"/>
                    </a:cxn>
                    <a:cxn ang="0">
                      <a:pos x="182" y="480"/>
                    </a:cxn>
                    <a:cxn ang="0">
                      <a:pos x="189" y="466"/>
                    </a:cxn>
                    <a:cxn ang="0">
                      <a:pos x="144" y="470"/>
                    </a:cxn>
                    <a:cxn ang="0">
                      <a:pos x="127" y="461"/>
                    </a:cxn>
                    <a:cxn ang="0">
                      <a:pos x="125" y="438"/>
                    </a:cxn>
                    <a:cxn ang="0">
                      <a:pos x="124" y="421"/>
                    </a:cxn>
                    <a:cxn ang="0">
                      <a:pos x="135" y="413"/>
                    </a:cxn>
                    <a:cxn ang="0">
                      <a:pos x="157" y="412"/>
                    </a:cxn>
                    <a:cxn ang="0">
                      <a:pos x="143" y="400"/>
                    </a:cxn>
                    <a:cxn ang="0">
                      <a:pos x="116" y="380"/>
                    </a:cxn>
                    <a:cxn ang="0">
                      <a:pos x="138" y="348"/>
                    </a:cxn>
                    <a:cxn ang="0">
                      <a:pos x="109" y="380"/>
                    </a:cxn>
                    <a:cxn ang="0">
                      <a:pos x="107" y="345"/>
                    </a:cxn>
                    <a:cxn ang="0">
                      <a:pos x="90" y="342"/>
                    </a:cxn>
                    <a:cxn ang="0">
                      <a:pos x="76" y="353"/>
                    </a:cxn>
                    <a:cxn ang="0">
                      <a:pos x="65" y="319"/>
                    </a:cxn>
                    <a:cxn ang="0">
                      <a:pos x="51" y="331"/>
                    </a:cxn>
                    <a:cxn ang="0">
                      <a:pos x="32" y="347"/>
                    </a:cxn>
                    <a:cxn ang="0">
                      <a:pos x="16" y="340"/>
                    </a:cxn>
                    <a:cxn ang="0">
                      <a:pos x="1" y="294"/>
                    </a:cxn>
                    <a:cxn ang="0">
                      <a:pos x="3" y="255"/>
                    </a:cxn>
                    <a:cxn ang="0">
                      <a:pos x="27" y="242"/>
                    </a:cxn>
                    <a:cxn ang="0">
                      <a:pos x="42" y="244"/>
                    </a:cxn>
                    <a:cxn ang="0">
                      <a:pos x="53" y="230"/>
                    </a:cxn>
                    <a:cxn ang="0">
                      <a:pos x="64" y="206"/>
                    </a:cxn>
                    <a:cxn ang="0">
                      <a:pos x="70" y="186"/>
                    </a:cxn>
                    <a:cxn ang="0">
                      <a:pos x="79" y="162"/>
                    </a:cxn>
                    <a:cxn ang="0">
                      <a:pos x="75" y="158"/>
                    </a:cxn>
                    <a:cxn ang="0">
                      <a:pos x="68" y="141"/>
                    </a:cxn>
                    <a:cxn ang="0">
                      <a:pos x="73" y="97"/>
                    </a:cxn>
                    <a:cxn ang="0">
                      <a:pos x="103" y="87"/>
                    </a:cxn>
                    <a:cxn ang="0">
                      <a:pos x="94" y="74"/>
                    </a:cxn>
                    <a:cxn ang="0">
                      <a:pos x="92" y="61"/>
                    </a:cxn>
                    <a:cxn ang="0">
                      <a:pos x="124" y="20"/>
                    </a:cxn>
                  </a:cxnLst>
                  <a:rect l="0" t="0" r="r" b="b"/>
                  <a:pathLst>
                    <a:path w="338" h="508">
                      <a:moveTo>
                        <a:pt x="124" y="20"/>
                      </a:moveTo>
                      <a:lnTo>
                        <a:pt x="128" y="17"/>
                      </a:lnTo>
                      <a:lnTo>
                        <a:pt x="152" y="22"/>
                      </a:lnTo>
                      <a:lnTo>
                        <a:pt x="161" y="12"/>
                      </a:lnTo>
                      <a:lnTo>
                        <a:pt x="187" y="0"/>
                      </a:lnTo>
                      <a:lnTo>
                        <a:pt x="199" y="0"/>
                      </a:lnTo>
                      <a:lnTo>
                        <a:pt x="210" y="9"/>
                      </a:lnTo>
                      <a:lnTo>
                        <a:pt x="219" y="14"/>
                      </a:lnTo>
                      <a:lnTo>
                        <a:pt x="234" y="15"/>
                      </a:lnTo>
                      <a:lnTo>
                        <a:pt x="256" y="33"/>
                      </a:lnTo>
                      <a:lnTo>
                        <a:pt x="268" y="34"/>
                      </a:lnTo>
                      <a:lnTo>
                        <a:pt x="277" y="45"/>
                      </a:lnTo>
                      <a:lnTo>
                        <a:pt x="279" y="55"/>
                      </a:lnTo>
                      <a:lnTo>
                        <a:pt x="245" y="63"/>
                      </a:lnTo>
                      <a:lnTo>
                        <a:pt x="272" y="68"/>
                      </a:lnTo>
                      <a:lnTo>
                        <a:pt x="268" y="74"/>
                      </a:lnTo>
                      <a:lnTo>
                        <a:pt x="256" y="73"/>
                      </a:lnTo>
                      <a:lnTo>
                        <a:pt x="234" y="86"/>
                      </a:lnTo>
                      <a:lnTo>
                        <a:pt x="246" y="88"/>
                      </a:lnTo>
                      <a:lnTo>
                        <a:pt x="265" y="82"/>
                      </a:lnTo>
                      <a:lnTo>
                        <a:pt x="267" y="94"/>
                      </a:lnTo>
                      <a:lnTo>
                        <a:pt x="262" y="103"/>
                      </a:lnTo>
                      <a:lnTo>
                        <a:pt x="253" y="111"/>
                      </a:lnTo>
                      <a:lnTo>
                        <a:pt x="245" y="114"/>
                      </a:lnTo>
                      <a:lnTo>
                        <a:pt x="225" y="111"/>
                      </a:lnTo>
                      <a:lnTo>
                        <a:pt x="222" y="121"/>
                      </a:lnTo>
                      <a:lnTo>
                        <a:pt x="238" y="119"/>
                      </a:lnTo>
                      <a:lnTo>
                        <a:pt x="242" y="131"/>
                      </a:lnTo>
                      <a:lnTo>
                        <a:pt x="235" y="143"/>
                      </a:lnTo>
                      <a:lnTo>
                        <a:pt x="232" y="158"/>
                      </a:lnTo>
                      <a:lnTo>
                        <a:pt x="226" y="156"/>
                      </a:lnTo>
                      <a:lnTo>
                        <a:pt x="222" y="160"/>
                      </a:lnTo>
                      <a:lnTo>
                        <a:pt x="226" y="165"/>
                      </a:lnTo>
                      <a:lnTo>
                        <a:pt x="225" y="176"/>
                      </a:lnTo>
                      <a:lnTo>
                        <a:pt x="219" y="178"/>
                      </a:lnTo>
                      <a:lnTo>
                        <a:pt x="219" y="189"/>
                      </a:lnTo>
                      <a:lnTo>
                        <a:pt x="218" y="201"/>
                      </a:lnTo>
                      <a:lnTo>
                        <a:pt x="219" y="214"/>
                      </a:lnTo>
                      <a:lnTo>
                        <a:pt x="224" y="226"/>
                      </a:lnTo>
                      <a:lnTo>
                        <a:pt x="224" y="235"/>
                      </a:lnTo>
                      <a:lnTo>
                        <a:pt x="216" y="255"/>
                      </a:lnTo>
                      <a:lnTo>
                        <a:pt x="218" y="267"/>
                      </a:lnTo>
                      <a:lnTo>
                        <a:pt x="222" y="273"/>
                      </a:lnTo>
                      <a:lnTo>
                        <a:pt x="226" y="313"/>
                      </a:lnTo>
                      <a:lnTo>
                        <a:pt x="230" y="331"/>
                      </a:lnTo>
                      <a:lnTo>
                        <a:pt x="234" y="341"/>
                      </a:lnTo>
                      <a:lnTo>
                        <a:pt x="242" y="353"/>
                      </a:lnTo>
                      <a:lnTo>
                        <a:pt x="250" y="373"/>
                      </a:lnTo>
                      <a:lnTo>
                        <a:pt x="253" y="382"/>
                      </a:lnTo>
                      <a:lnTo>
                        <a:pt x="254" y="394"/>
                      </a:lnTo>
                      <a:lnTo>
                        <a:pt x="278" y="426"/>
                      </a:lnTo>
                      <a:lnTo>
                        <a:pt x="288" y="436"/>
                      </a:lnTo>
                      <a:lnTo>
                        <a:pt x="296" y="439"/>
                      </a:lnTo>
                      <a:lnTo>
                        <a:pt x="306" y="450"/>
                      </a:lnTo>
                      <a:lnTo>
                        <a:pt x="322" y="464"/>
                      </a:lnTo>
                      <a:lnTo>
                        <a:pt x="327" y="463"/>
                      </a:lnTo>
                      <a:lnTo>
                        <a:pt x="338" y="472"/>
                      </a:lnTo>
                      <a:lnTo>
                        <a:pt x="332" y="475"/>
                      </a:lnTo>
                      <a:lnTo>
                        <a:pt x="332" y="485"/>
                      </a:lnTo>
                      <a:lnTo>
                        <a:pt x="322" y="490"/>
                      </a:lnTo>
                      <a:lnTo>
                        <a:pt x="301" y="486"/>
                      </a:lnTo>
                      <a:lnTo>
                        <a:pt x="296" y="491"/>
                      </a:lnTo>
                      <a:lnTo>
                        <a:pt x="320" y="498"/>
                      </a:lnTo>
                      <a:lnTo>
                        <a:pt x="311" y="499"/>
                      </a:lnTo>
                      <a:lnTo>
                        <a:pt x="310" y="508"/>
                      </a:lnTo>
                      <a:lnTo>
                        <a:pt x="301" y="502"/>
                      </a:lnTo>
                      <a:lnTo>
                        <a:pt x="286" y="486"/>
                      </a:lnTo>
                      <a:lnTo>
                        <a:pt x="281" y="482"/>
                      </a:lnTo>
                      <a:lnTo>
                        <a:pt x="284" y="470"/>
                      </a:lnTo>
                      <a:lnTo>
                        <a:pt x="274" y="475"/>
                      </a:lnTo>
                      <a:lnTo>
                        <a:pt x="265" y="475"/>
                      </a:lnTo>
                      <a:lnTo>
                        <a:pt x="261" y="481"/>
                      </a:lnTo>
                      <a:lnTo>
                        <a:pt x="262" y="487"/>
                      </a:lnTo>
                      <a:lnTo>
                        <a:pt x="268" y="491"/>
                      </a:lnTo>
                      <a:lnTo>
                        <a:pt x="273" y="487"/>
                      </a:lnTo>
                      <a:lnTo>
                        <a:pt x="275" y="498"/>
                      </a:lnTo>
                      <a:lnTo>
                        <a:pt x="261" y="499"/>
                      </a:lnTo>
                      <a:lnTo>
                        <a:pt x="251" y="491"/>
                      </a:lnTo>
                      <a:lnTo>
                        <a:pt x="246" y="491"/>
                      </a:lnTo>
                      <a:lnTo>
                        <a:pt x="248" y="498"/>
                      </a:lnTo>
                      <a:lnTo>
                        <a:pt x="243" y="495"/>
                      </a:lnTo>
                      <a:lnTo>
                        <a:pt x="237" y="481"/>
                      </a:lnTo>
                      <a:lnTo>
                        <a:pt x="229" y="482"/>
                      </a:lnTo>
                      <a:lnTo>
                        <a:pt x="220" y="476"/>
                      </a:lnTo>
                      <a:lnTo>
                        <a:pt x="216" y="487"/>
                      </a:lnTo>
                      <a:lnTo>
                        <a:pt x="213" y="483"/>
                      </a:lnTo>
                      <a:lnTo>
                        <a:pt x="210" y="488"/>
                      </a:lnTo>
                      <a:lnTo>
                        <a:pt x="209" y="499"/>
                      </a:lnTo>
                      <a:lnTo>
                        <a:pt x="204" y="499"/>
                      </a:lnTo>
                      <a:lnTo>
                        <a:pt x="182" y="480"/>
                      </a:lnTo>
                      <a:lnTo>
                        <a:pt x="178" y="471"/>
                      </a:lnTo>
                      <a:lnTo>
                        <a:pt x="191" y="471"/>
                      </a:lnTo>
                      <a:lnTo>
                        <a:pt x="189" y="466"/>
                      </a:lnTo>
                      <a:lnTo>
                        <a:pt x="173" y="465"/>
                      </a:lnTo>
                      <a:lnTo>
                        <a:pt x="151" y="472"/>
                      </a:lnTo>
                      <a:lnTo>
                        <a:pt x="144" y="470"/>
                      </a:lnTo>
                      <a:lnTo>
                        <a:pt x="139" y="461"/>
                      </a:lnTo>
                      <a:lnTo>
                        <a:pt x="134" y="465"/>
                      </a:lnTo>
                      <a:lnTo>
                        <a:pt x="127" y="461"/>
                      </a:lnTo>
                      <a:lnTo>
                        <a:pt x="125" y="458"/>
                      </a:lnTo>
                      <a:lnTo>
                        <a:pt x="124" y="449"/>
                      </a:lnTo>
                      <a:lnTo>
                        <a:pt x="125" y="438"/>
                      </a:lnTo>
                      <a:lnTo>
                        <a:pt x="125" y="431"/>
                      </a:lnTo>
                      <a:lnTo>
                        <a:pt x="122" y="423"/>
                      </a:lnTo>
                      <a:lnTo>
                        <a:pt x="124" y="421"/>
                      </a:lnTo>
                      <a:lnTo>
                        <a:pt x="137" y="427"/>
                      </a:lnTo>
                      <a:lnTo>
                        <a:pt x="139" y="422"/>
                      </a:lnTo>
                      <a:lnTo>
                        <a:pt x="135" y="413"/>
                      </a:lnTo>
                      <a:lnTo>
                        <a:pt x="144" y="418"/>
                      </a:lnTo>
                      <a:lnTo>
                        <a:pt x="156" y="416"/>
                      </a:lnTo>
                      <a:lnTo>
                        <a:pt x="157" y="412"/>
                      </a:lnTo>
                      <a:lnTo>
                        <a:pt x="145" y="410"/>
                      </a:lnTo>
                      <a:lnTo>
                        <a:pt x="150" y="404"/>
                      </a:lnTo>
                      <a:lnTo>
                        <a:pt x="143" y="400"/>
                      </a:lnTo>
                      <a:lnTo>
                        <a:pt x="124" y="397"/>
                      </a:lnTo>
                      <a:lnTo>
                        <a:pt x="116" y="388"/>
                      </a:lnTo>
                      <a:lnTo>
                        <a:pt x="116" y="380"/>
                      </a:lnTo>
                      <a:lnTo>
                        <a:pt x="119" y="382"/>
                      </a:lnTo>
                      <a:lnTo>
                        <a:pt x="121" y="372"/>
                      </a:lnTo>
                      <a:lnTo>
                        <a:pt x="138" y="348"/>
                      </a:lnTo>
                      <a:lnTo>
                        <a:pt x="124" y="357"/>
                      </a:lnTo>
                      <a:lnTo>
                        <a:pt x="116" y="373"/>
                      </a:lnTo>
                      <a:lnTo>
                        <a:pt x="109" y="380"/>
                      </a:lnTo>
                      <a:lnTo>
                        <a:pt x="109" y="364"/>
                      </a:lnTo>
                      <a:lnTo>
                        <a:pt x="107" y="356"/>
                      </a:lnTo>
                      <a:lnTo>
                        <a:pt x="107" y="345"/>
                      </a:lnTo>
                      <a:lnTo>
                        <a:pt x="109" y="336"/>
                      </a:lnTo>
                      <a:lnTo>
                        <a:pt x="97" y="348"/>
                      </a:lnTo>
                      <a:lnTo>
                        <a:pt x="90" y="342"/>
                      </a:lnTo>
                      <a:lnTo>
                        <a:pt x="86" y="352"/>
                      </a:lnTo>
                      <a:lnTo>
                        <a:pt x="80" y="348"/>
                      </a:lnTo>
                      <a:lnTo>
                        <a:pt x="76" y="353"/>
                      </a:lnTo>
                      <a:lnTo>
                        <a:pt x="73" y="341"/>
                      </a:lnTo>
                      <a:lnTo>
                        <a:pt x="73" y="325"/>
                      </a:lnTo>
                      <a:lnTo>
                        <a:pt x="65" y="319"/>
                      </a:lnTo>
                      <a:lnTo>
                        <a:pt x="57" y="335"/>
                      </a:lnTo>
                      <a:lnTo>
                        <a:pt x="55" y="346"/>
                      </a:lnTo>
                      <a:lnTo>
                        <a:pt x="51" y="331"/>
                      </a:lnTo>
                      <a:lnTo>
                        <a:pt x="46" y="336"/>
                      </a:lnTo>
                      <a:lnTo>
                        <a:pt x="44" y="347"/>
                      </a:lnTo>
                      <a:lnTo>
                        <a:pt x="32" y="347"/>
                      </a:lnTo>
                      <a:lnTo>
                        <a:pt x="26" y="346"/>
                      </a:lnTo>
                      <a:lnTo>
                        <a:pt x="22" y="341"/>
                      </a:lnTo>
                      <a:lnTo>
                        <a:pt x="16" y="340"/>
                      </a:lnTo>
                      <a:lnTo>
                        <a:pt x="10" y="330"/>
                      </a:lnTo>
                      <a:lnTo>
                        <a:pt x="3" y="309"/>
                      </a:lnTo>
                      <a:lnTo>
                        <a:pt x="1" y="294"/>
                      </a:lnTo>
                      <a:lnTo>
                        <a:pt x="0" y="280"/>
                      </a:lnTo>
                      <a:lnTo>
                        <a:pt x="3" y="269"/>
                      </a:lnTo>
                      <a:lnTo>
                        <a:pt x="3" y="255"/>
                      </a:lnTo>
                      <a:lnTo>
                        <a:pt x="6" y="246"/>
                      </a:lnTo>
                      <a:lnTo>
                        <a:pt x="21" y="234"/>
                      </a:lnTo>
                      <a:lnTo>
                        <a:pt x="27" y="242"/>
                      </a:lnTo>
                      <a:lnTo>
                        <a:pt x="33" y="235"/>
                      </a:lnTo>
                      <a:lnTo>
                        <a:pt x="43" y="234"/>
                      </a:lnTo>
                      <a:lnTo>
                        <a:pt x="42" y="244"/>
                      </a:lnTo>
                      <a:lnTo>
                        <a:pt x="48" y="249"/>
                      </a:lnTo>
                      <a:lnTo>
                        <a:pt x="52" y="240"/>
                      </a:lnTo>
                      <a:lnTo>
                        <a:pt x="53" y="230"/>
                      </a:lnTo>
                      <a:lnTo>
                        <a:pt x="57" y="228"/>
                      </a:lnTo>
                      <a:lnTo>
                        <a:pt x="58" y="206"/>
                      </a:lnTo>
                      <a:lnTo>
                        <a:pt x="64" y="206"/>
                      </a:lnTo>
                      <a:lnTo>
                        <a:pt x="65" y="199"/>
                      </a:lnTo>
                      <a:lnTo>
                        <a:pt x="62" y="189"/>
                      </a:lnTo>
                      <a:lnTo>
                        <a:pt x="70" y="186"/>
                      </a:lnTo>
                      <a:lnTo>
                        <a:pt x="70" y="174"/>
                      </a:lnTo>
                      <a:lnTo>
                        <a:pt x="74" y="171"/>
                      </a:lnTo>
                      <a:lnTo>
                        <a:pt x="79" y="162"/>
                      </a:lnTo>
                      <a:lnTo>
                        <a:pt x="85" y="156"/>
                      </a:lnTo>
                      <a:lnTo>
                        <a:pt x="86" y="149"/>
                      </a:lnTo>
                      <a:lnTo>
                        <a:pt x="75" y="158"/>
                      </a:lnTo>
                      <a:lnTo>
                        <a:pt x="71" y="152"/>
                      </a:lnTo>
                      <a:lnTo>
                        <a:pt x="76" y="140"/>
                      </a:lnTo>
                      <a:lnTo>
                        <a:pt x="68" y="141"/>
                      </a:lnTo>
                      <a:lnTo>
                        <a:pt x="52" y="126"/>
                      </a:lnTo>
                      <a:lnTo>
                        <a:pt x="55" y="111"/>
                      </a:lnTo>
                      <a:lnTo>
                        <a:pt x="73" y="97"/>
                      </a:lnTo>
                      <a:lnTo>
                        <a:pt x="85" y="90"/>
                      </a:lnTo>
                      <a:lnTo>
                        <a:pt x="91" y="95"/>
                      </a:lnTo>
                      <a:lnTo>
                        <a:pt x="103" y="87"/>
                      </a:lnTo>
                      <a:lnTo>
                        <a:pt x="95" y="87"/>
                      </a:lnTo>
                      <a:lnTo>
                        <a:pt x="90" y="81"/>
                      </a:lnTo>
                      <a:lnTo>
                        <a:pt x="94" y="74"/>
                      </a:lnTo>
                      <a:lnTo>
                        <a:pt x="100" y="72"/>
                      </a:lnTo>
                      <a:lnTo>
                        <a:pt x="97" y="66"/>
                      </a:lnTo>
                      <a:lnTo>
                        <a:pt x="92" y="61"/>
                      </a:lnTo>
                      <a:lnTo>
                        <a:pt x="91" y="52"/>
                      </a:lnTo>
                      <a:lnTo>
                        <a:pt x="109" y="30"/>
                      </a:lnTo>
                      <a:lnTo>
                        <a:pt x="124" y="2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08" name="Freeform 125">
                  <a:extLst>
                    <a:ext uri="{FF2B5EF4-FFF2-40B4-BE49-F238E27FC236}">
                      <a16:creationId xmlns="" xmlns:a16="http://schemas.microsoft.com/office/drawing/2014/main" id="{956C83C9-15DA-4BB2-AB39-2D1F2533F6F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3104" y="1129"/>
                  <a:ext cx="169" cy="159"/>
                </a:xfrm>
                <a:custGeom>
                  <a:avLst/>
                  <a:gdLst/>
                  <a:ahLst/>
                  <a:cxnLst>
                    <a:cxn ang="0">
                      <a:pos x="31" y="669"/>
                    </a:cxn>
                    <a:cxn ang="0">
                      <a:pos x="88" y="629"/>
                    </a:cxn>
                    <a:cxn ang="0">
                      <a:pos x="84" y="616"/>
                    </a:cxn>
                    <a:cxn ang="0">
                      <a:pos x="83" y="578"/>
                    </a:cxn>
                    <a:cxn ang="0">
                      <a:pos x="109" y="554"/>
                    </a:cxn>
                    <a:cxn ang="0">
                      <a:pos x="106" y="527"/>
                    </a:cxn>
                    <a:cxn ang="0">
                      <a:pos x="144" y="509"/>
                    </a:cxn>
                    <a:cxn ang="0">
                      <a:pos x="113" y="481"/>
                    </a:cxn>
                    <a:cxn ang="0">
                      <a:pos x="103" y="457"/>
                    </a:cxn>
                    <a:cxn ang="0">
                      <a:pos x="105" y="410"/>
                    </a:cxn>
                    <a:cxn ang="0">
                      <a:pos x="163" y="404"/>
                    </a:cxn>
                    <a:cxn ang="0">
                      <a:pos x="230" y="351"/>
                    </a:cxn>
                    <a:cxn ang="0">
                      <a:pos x="259" y="310"/>
                    </a:cxn>
                    <a:cxn ang="0">
                      <a:pos x="302" y="253"/>
                    </a:cxn>
                    <a:cxn ang="0">
                      <a:pos x="372" y="196"/>
                    </a:cxn>
                    <a:cxn ang="0">
                      <a:pos x="385" y="219"/>
                    </a:cxn>
                    <a:cxn ang="0">
                      <a:pos x="398" y="169"/>
                    </a:cxn>
                    <a:cxn ang="0">
                      <a:pos x="426" y="161"/>
                    </a:cxn>
                    <a:cxn ang="0">
                      <a:pos x="502" y="184"/>
                    </a:cxn>
                    <a:cxn ang="0">
                      <a:pos x="572" y="161"/>
                    </a:cxn>
                    <a:cxn ang="0">
                      <a:pos x="615" y="124"/>
                    </a:cxn>
                    <a:cxn ang="0">
                      <a:pos x="660" y="105"/>
                    </a:cxn>
                    <a:cxn ang="0">
                      <a:pos x="689" y="39"/>
                    </a:cxn>
                    <a:cxn ang="0">
                      <a:pos x="750" y="0"/>
                    </a:cxn>
                    <a:cxn ang="0">
                      <a:pos x="832" y="36"/>
                    </a:cxn>
                    <a:cxn ang="0">
                      <a:pos x="829" y="110"/>
                    </a:cxn>
                    <a:cxn ang="0">
                      <a:pos x="799" y="176"/>
                    </a:cxn>
                    <a:cxn ang="0">
                      <a:pos x="733" y="221"/>
                    </a:cxn>
                    <a:cxn ang="0">
                      <a:pos x="648" y="244"/>
                    </a:cxn>
                    <a:cxn ang="0">
                      <a:pos x="614" y="276"/>
                    </a:cxn>
                    <a:cxn ang="0">
                      <a:pos x="540" y="304"/>
                    </a:cxn>
                    <a:cxn ang="0">
                      <a:pos x="472" y="372"/>
                    </a:cxn>
                    <a:cxn ang="0">
                      <a:pos x="391" y="442"/>
                    </a:cxn>
                    <a:cxn ang="0">
                      <a:pos x="374" y="453"/>
                    </a:cxn>
                    <a:cxn ang="0">
                      <a:pos x="358" y="511"/>
                    </a:cxn>
                    <a:cxn ang="0">
                      <a:pos x="331" y="520"/>
                    </a:cxn>
                    <a:cxn ang="0">
                      <a:pos x="294" y="530"/>
                    </a:cxn>
                    <a:cxn ang="0">
                      <a:pos x="297" y="562"/>
                    </a:cxn>
                    <a:cxn ang="0">
                      <a:pos x="249" y="547"/>
                    </a:cxn>
                    <a:cxn ang="0">
                      <a:pos x="273" y="603"/>
                    </a:cxn>
                    <a:cxn ang="0">
                      <a:pos x="262" y="625"/>
                    </a:cxn>
                    <a:cxn ang="0">
                      <a:pos x="251" y="651"/>
                    </a:cxn>
                    <a:cxn ang="0">
                      <a:pos x="213" y="601"/>
                    </a:cxn>
                    <a:cxn ang="0">
                      <a:pos x="221" y="652"/>
                    </a:cxn>
                    <a:cxn ang="0">
                      <a:pos x="228" y="687"/>
                    </a:cxn>
                    <a:cxn ang="0">
                      <a:pos x="179" y="679"/>
                    </a:cxn>
                    <a:cxn ang="0">
                      <a:pos x="211" y="723"/>
                    </a:cxn>
                    <a:cxn ang="0">
                      <a:pos x="185" y="718"/>
                    </a:cxn>
                    <a:cxn ang="0">
                      <a:pos x="192" y="760"/>
                    </a:cxn>
                    <a:cxn ang="0">
                      <a:pos x="159" y="794"/>
                    </a:cxn>
                    <a:cxn ang="0">
                      <a:pos x="82" y="761"/>
                    </a:cxn>
                    <a:cxn ang="0">
                      <a:pos x="39" y="757"/>
                    </a:cxn>
                    <a:cxn ang="0">
                      <a:pos x="63" y="724"/>
                    </a:cxn>
                    <a:cxn ang="0">
                      <a:pos x="52" y="713"/>
                    </a:cxn>
                    <a:cxn ang="0">
                      <a:pos x="0" y="692"/>
                    </a:cxn>
                  </a:cxnLst>
                  <a:rect l="0" t="0" r="r" b="b"/>
                  <a:pathLst>
                    <a:path w="843" h="796">
                      <a:moveTo>
                        <a:pt x="0" y="692"/>
                      </a:moveTo>
                      <a:lnTo>
                        <a:pt x="0" y="687"/>
                      </a:lnTo>
                      <a:lnTo>
                        <a:pt x="4" y="692"/>
                      </a:lnTo>
                      <a:lnTo>
                        <a:pt x="17" y="689"/>
                      </a:lnTo>
                      <a:lnTo>
                        <a:pt x="31" y="669"/>
                      </a:lnTo>
                      <a:lnTo>
                        <a:pt x="60" y="659"/>
                      </a:lnTo>
                      <a:lnTo>
                        <a:pt x="55" y="653"/>
                      </a:lnTo>
                      <a:lnTo>
                        <a:pt x="60" y="636"/>
                      </a:lnTo>
                      <a:lnTo>
                        <a:pt x="77" y="621"/>
                      </a:lnTo>
                      <a:lnTo>
                        <a:pt x="88" y="629"/>
                      </a:lnTo>
                      <a:lnTo>
                        <a:pt x="101" y="631"/>
                      </a:lnTo>
                      <a:lnTo>
                        <a:pt x="116" y="641"/>
                      </a:lnTo>
                      <a:lnTo>
                        <a:pt x="133" y="644"/>
                      </a:lnTo>
                      <a:lnTo>
                        <a:pt x="124" y="631"/>
                      </a:lnTo>
                      <a:lnTo>
                        <a:pt x="84" y="616"/>
                      </a:lnTo>
                      <a:lnTo>
                        <a:pt x="77" y="604"/>
                      </a:lnTo>
                      <a:lnTo>
                        <a:pt x="86" y="606"/>
                      </a:lnTo>
                      <a:lnTo>
                        <a:pt x="103" y="604"/>
                      </a:lnTo>
                      <a:lnTo>
                        <a:pt x="108" y="593"/>
                      </a:lnTo>
                      <a:lnTo>
                        <a:pt x="83" y="578"/>
                      </a:lnTo>
                      <a:lnTo>
                        <a:pt x="86" y="572"/>
                      </a:lnTo>
                      <a:lnTo>
                        <a:pt x="120" y="570"/>
                      </a:lnTo>
                      <a:lnTo>
                        <a:pt x="127" y="565"/>
                      </a:lnTo>
                      <a:lnTo>
                        <a:pt x="121" y="556"/>
                      </a:lnTo>
                      <a:lnTo>
                        <a:pt x="109" y="554"/>
                      </a:lnTo>
                      <a:lnTo>
                        <a:pt x="103" y="545"/>
                      </a:lnTo>
                      <a:lnTo>
                        <a:pt x="98" y="536"/>
                      </a:lnTo>
                      <a:lnTo>
                        <a:pt x="98" y="523"/>
                      </a:lnTo>
                      <a:lnTo>
                        <a:pt x="100" y="519"/>
                      </a:lnTo>
                      <a:lnTo>
                        <a:pt x="106" y="527"/>
                      </a:lnTo>
                      <a:lnTo>
                        <a:pt x="129" y="513"/>
                      </a:lnTo>
                      <a:lnTo>
                        <a:pt x="151" y="519"/>
                      </a:lnTo>
                      <a:lnTo>
                        <a:pt x="163" y="511"/>
                      </a:lnTo>
                      <a:lnTo>
                        <a:pt x="152" y="513"/>
                      </a:lnTo>
                      <a:lnTo>
                        <a:pt x="144" y="509"/>
                      </a:lnTo>
                      <a:lnTo>
                        <a:pt x="138" y="496"/>
                      </a:lnTo>
                      <a:lnTo>
                        <a:pt x="127" y="493"/>
                      </a:lnTo>
                      <a:lnTo>
                        <a:pt x="108" y="498"/>
                      </a:lnTo>
                      <a:lnTo>
                        <a:pt x="105" y="490"/>
                      </a:lnTo>
                      <a:lnTo>
                        <a:pt x="113" y="481"/>
                      </a:lnTo>
                      <a:lnTo>
                        <a:pt x="122" y="455"/>
                      </a:lnTo>
                      <a:lnTo>
                        <a:pt x="117" y="457"/>
                      </a:lnTo>
                      <a:lnTo>
                        <a:pt x="116" y="452"/>
                      </a:lnTo>
                      <a:lnTo>
                        <a:pt x="113" y="443"/>
                      </a:lnTo>
                      <a:lnTo>
                        <a:pt x="103" y="457"/>
                      </a:lnTo>
                      <a:lnTo>
                        <a:pt x="103" y="442"/>
                      </a:lnTo>
                      <a:lnTo>
                        <a:pt x="97" y="437"/>
                      </a:lnTo>
                      <a:lnTo>
                        <a:pt x="103" y="426"/>
                      </a:lnTo>
                      <a:lnTo>
                        <a:pt x="100" y="421"/>
                      </a:lnTo>
                      <a:lnTo>
                        <a:pt x="105" y="410"/>
                      </a:lnTo>
                      <a:lnTo>
                        <a:pt x="124" y="410"/>
                      </a:lnTo>
                      <a:lnTo>
                        <a:pt x="124" y="426"/>
                      </a:lnTo>
                      <a:lnTo>
                        <a:pt x="131" y="431"/>
                      </a:lnTo>
                      <a:lnTo>
                        <a:pt x="153" y="418"/>
                      </a:lnTo>
                      <a:lnTo>
                        <a:pt x="163" y="404"/>
                      </a:lnTo>
                      <a:lnTo>
                        <a:pt x="165" y="387"/>
                      </a:lnTo>
                      <a:lnTo>
                        <a:pt x="184" y="378"/>
                      </a:lnTo>
                      <a:lnTo>
                        <a:pt x="208" y="383"/>
                      </a:lnTo>
                      <a:lnTo>
                        <a:pt x="229" y="362"/>
                      </a:lnTo>
                      <a:lnTo>
                        <a:pt x="230" y="351"/>
                      </a:lnTo>
                      <a:lnTo>
                        <a:pt x="226" y="340"/>
                      </a:lnTo>
                      <a:lnTo>
                        <a:pt x="237" y="332"/>
                      </a:lnTo>
                      <a:lnTo>
                        <a:pt x="234" y="320"/>
                      </a:lnTo>
                      <a:lnTo>
                        <a:pt x="249" y="308"/>
                      </a:lnTo>
                      <a:lnTo>
                        <a:pt x="259" y="310"/>
                      </a:lnTo>
                      <a:lnTo>
                        <a:pt x="269" y="304"/>
                      </a:lnTo>
                      <a:lnTo>
                        <a:pt x="265" y="298"/>
                      </a:lnTo>
                      <a:lnTo>
                        <a:pt x="271" y="277"/>
                      </a:lnTo>
                      <a:lnTo>
                        <a:pt x="278" y="269"/>
                      </a:lnTo>
                      <a:lnTo>
                        <a:pt x="302" y="253"/>
                      </a:lnTo>
                      <a:lnTo>
                        <a:pt x="334" y="240"/>
                      </a:lnTo>
                      <a:lnTo>
                        <a:pt x="341" y="233"/>
                      </a:lnTo>
                      <a:lnTo>
                        <a:pt x="343" y="222"/>
                      </a:lnTo>
                      <a:lnTo>
                        <a:pt x="348" y="211"/>
                      </a:lnTo>
                      <a:lnTo>
                        <a:pt x="372" y="196"/>
                      </a:lnTo>
                      <a:lnTo>
                        <a:pt x="383" y="201"/>
                      </a:lnTo>
                      <a:lnTo>
                        <a:pt x="377" y="212"/>
                      </a:lnTo>
                      <a:lnTo>
                        <a:pt x="371" y="229"/>
                      </a:lnTo>
                      <a:lnTo>
                        <a:pt x="380" y="232"/>
                      </a:lnTo>
                      <a:lnTo>
                        <a:pt x="385" y="219"/>
                      </a:lnTo>
                      <a:lnTo>
                        <a:pt x="404" y="212"/>
                      </a:lnTo>
                      <a:lnTo>
                        <a:pt x="409" y="201"/>
                      </a:lnTo>
                      <a:lnTo>
                        <a:pt x="401" y="195"/>
                      </a:lnTo>
                      <a:lnTo>
                        <a:pt x="398" y="184"/>
                      </a:lnTo>
                      <a:lnTo>
                        <a:pt x="398" y="169"/>
                      </a:lnTo>
                      <a:lnTo>
                        <a:pt x="404" y="170"/>
                      </a:lnTo>
                      <a:lnTo>
                        <a:pt x="407" y="162"/>
                      </a:lnTo>
                      <a:lnTo>
                        <a:pt x="402" y="157"/>
                      </a:lnTo>
                      <a:lnTo>
                        <a:pt x="423" y="152"/>
                      </a:lnTo>
                      <a:lnTo>
                        <a:pt x="426" y="161"/>
                      </a:lnTo>
                      <a:lnTo>
                        <a:pt x="470" y="165"/>
                      </a:lnTo>
                      <a:lnTo>
                        <a:pt x="470" y="185"/>
                      </a:lnTo>
                      <a:lnTo>
                        <a:pt x="481" y="190"/>
                      </a:lnTo>
                      <a:lnTo>
                        <a:pt x="488" y="178"/>
                      </a:lnTo>
                      <a:lnTo>
                        <a:pt x="502" y="184"/>
                      </a:lnTo>
                      <a:lnTo>
                        <a:pt x="546" y="152"/>
                      </a:lnTo>
                      <a:lnTo>
                        <a:pt x="557" y="152"/>
                      </a:lnTo>
                      <a:lnTo>
                        <a:pt x="560" y="161"/>
                      </a:lnTo>
                      <a:lnTo>
                        <a:pt x="562" y="162"/>
                      </a:lnTo>
                      <a:lnTo>
                        <a:pt x="572" y="161"/>
                      </a:lnTo>
                      <a:lnTo>
                        <a:pt x="577" y="154"/>
                      </a:lnTo>
                      <a:lnTo>
                        <a:pt x="583" y="156"/>
                      </a:lnTo>
                      <a:lnTo>
                        <a:pt x="588" y="147"/>
                      </a:lnTo>
                      <a:lnTo>
                        <a:pt x="595" y="146"/>
                      </a:lnTo>
                      <a:lnTo>
                        <a:pt x="615" y="124"/>
                      </a:lnTo>
                      <a:lnTo>
                        <a:pt x="633" y="124"/>
                      </a:lnTo>
                      <a:lnTo>
                        <a:pt x="638" y="118"/>
                      </a:lnTo>
                      <a:lnTo>
                        <a:pt x="643" y="102"/>
                      </a:lnTo>
                      <a:lnTo>
                        <a:pt x="653" y="109"/>
                      </a:lnTo>
                      <a:lnTo>
                        <a:pt x="660" y="105"/>
                      </a:lnTo>
                      <a:lnTo>
                        <a:pt x="667" y="97"/>
                      </a:lnTo>
                      <a:lnTo>
                        <a:pt x="663" y="70"/>
                      </a:lnTo>
                      <a:lnTo>
                        <a:pt x="668" y="56"/>
                      </a:lnTo>
                      <a:lnTo>
                        <a:pt x="680" y="51"/>
                      </a:lnTo>
                      <a:lnTo>
                        <a:pt x="689" y="39"/>
                      </a:lnTo>
                      <a:lnTo>
                        <a:pt x="697" y="39"/>
                      </a:lnTo>
                      <a:lnTo>
                        <a:pt x="708" y="25"/>
                      </a:lnTo>
                      <a:lnTo>
                        <a:pt x="713" y="14"/>
                      </a:lnTo>
                      <a:lnTo>
                        <a:pt x="726" y="20"/>
                      </a:lnTo>
                      <a:lnTo>
                        <a:pt x="750" y="0"/>
                      </a:lnTo>
                      <a:lnTo>
                        <a:pt x="782" y="1"/>
                      </a:lnTo>
                      <a:lnTo>
                        <a:pt x="812" y="12"/>
                      </a:lnTo>
                      <a:lnTo>
                        <a:pt x="820" y="20"/>
                      </a:lnTo>
                      <a:lnTo>
                        <a:pt x="825" y="29"/>
                      </a:lnTo>
                      <a:lnTo>
                        <a:pt x="832" y="36"/>
                      </a:lnTo>
                      <a:lnTo>
                        <a:pt x="831" y="46"/>
                      </a:lnTo>
                      <a:lnTo>
                        <a:pt x="842" y="76"/>
                      </a:lnTo>
                      <a:lnTo>
                        <a:pt x="842" y="87"/>
                      </a:lnTo>
                      <a:lnTo>
                        <a:pt x="834" y="93"/>
                      </a:lnTo>
                      <a:lnTo>
                        <a:pt x="829" y="110"/>
                      </a:lnTo>
                      <a:lnTo>
                        <a:pt x="843" y="111"/>
                      </a:lnTo>
                      <a:lnTo>
                        <a:pt x="841" y="119"/>
                      </a:lnTo>
                      <a:lnTo>
                        <a:pt x="829" y="127"/>
                      </a:lnTo>
                      <a:lnTo>
                        <a:pt x="819" y="141"/>
                      </a:lnTo>
                      <a:lnTo>
                        <a:pt x="799" y="176"/>
                      </a:lnTo>
                      <a:lnTo>
                        <a:pt x="807" y="189"/>
                      </a:lnTo>
                      <a:lnTo>
                        <a:pt x="789" y="180"/>
                      </a:lnTo>
                      <a:lnTo>
                        <a:pt x="781" y="180"/>
                      </a:lnTo>
                      <a:lnTo>
                        <a:pt x="772" y="184"/>
                      </a:lnTo>
                      <a:lnTo>
                        <a:pt x="733" y="221"/>
                      </a:lnTo>
                      <a:lnTo>
                        <a:pt x="712" y="229"/>
                      </a:lnTo>
                      <a:lnTo>
                        <a:pt x="702" y="229"/>
                      </a:lnTo>
                      <a:lnTo>
                        <a:pt x="680" y="240"/>
                      </a:lnTo>
                      <a:lnTo>
                        <a:pt x="669" y="238"/>
                      </a:lnTo>
                      <a:lnTo>
                        <a:pt x="648" y="244"/>
                      </a:lnTo>
                      <a:lnTo>
                        <a:pt x="641" y="251"/>
                      </a:lnTo>
                      <a:lnTo>
                        <a:pt x="638" y="261"/>
                      </a:lnTo>
                      <a:lnTo>
                        <a:pt x="628" y="271"/>
                      </a:lnTo>
                      <a:lnTo>
                        <a:pt x="624" y="260"/>
                      </a:lnTo>
                      <a:lnTo>
                        <a:pt x="614" y="276"/>
                      </a:lnTo>
                      <a:lnTo>
                        <a:pt x="558" y="310"/>
                      </a:lnTo>
                      <a:lnTo>
                        <a:pt x="552" y="309"/>
                      </a:lnTo>
                      <a:lnTo>
                        <a:pt x="545" y="289"/>
                      </a:lnTo>
                      <a:lnTo>
                        <a:pt x="539" y="294"/>
                      </a:lnTo>
                      <a:lnTo>
                        <a:pt x="540" y="304"/>
                      </a:lnTo>
                      <a:lnTo>
                        <a:pt x="538" y="308"/>
                      </a:lnTo>
                      <a:lnTo>
                        <a:pt x="534" y="318"/>
                      </a:lnTo>
                      <a:lnTo>
                        <a:pt x="506" y="350"/>
                      </a:lnTo>
                      <a:lnTo>
                        <a:pt x="481" y="356"/>
                      </a:lnTo>
                      <a:lnTo>
                        <a:pt x="472" y="372"/>
                      </a:lnTo>
                      <a:lnTo>
                        <a:pt x="469" y="363"/>
                      </a:lnTo>
                      <a:lnTo>
                        <a:pt x="449" y="398"/>
                      </a:lnTo>
                      <a:lnTo>
                        <a:pt x="422" y="431"/>
                      </a:lnTo>
                      <a:lnTo>
                        <a:pt x="395" y="436"/>
                      </a:lnTo>
                      <a:lnTo>
                        <a:pt x="391" y="442"/>
                      </a:lnTo>
                      <a:lnTo>
                        <a:pt x="389" y="434"/>
                      </a:lnTo>
                      <a:lnTo>
                        <a:pt x="378" y="436"/>
                      </a:lnTo>
                      <a:lnTo>
                        <a:pt x="373" y="430"/>
                      </a:lnTo>
                      <a:lnTo>
                        <a:pt x="367" y="445"/>
                      </a:lnTo>
                      <a:lnTo>
                        <a:pt x="374" y="453"/>
                      </a:lnTo>
                      <a:lnTo>
                        <a:pt x="383" y="454"/>
                      </a:lnTo>
                      <a:lnTo>
                        <a:pt x="385" y="465"/>
                      </a:lnTo>
                      <a:lnTo>
                        <a:pt x="359" y="491"/>
                      </a:lnTo>
                      <a:lnTo>
                        <a:pt x="362" y="501"/>
                      </a:lnTo>
                      <a:lnTo>
                        <a:pt x="358" y="511"/>
                      </a:lnTo>
                      <a:lnTo>
                        <a:pt x="340" y="514"/>
                      </a:lnTo>
                      <a:lnTo>
                        <a:pt x="331" y="504"/>
                      </a:lnTo>
                      <a:lnTo>
                        <a:pt x="316" y="498"/>
                      </a:lnTo>
                      <a:lnTo>
                        <a:pt x="319" y="506"/>
                      </a:lnTo>
                      <a:lnTo>
                        <a:pt x="331" y="520"/>
                      </a:lnTo>
                      <a:lnTo>
                        <a:pt x="341" y="543"/>
                      </a:lnTo>
                      <a:lnTo>
                        <a:pt x="304" y="517"/>
                      </a:lnTo>
                      <a:lnTo>
                        <a:pt x="294" y="520"/>
                      </a:lnTo>
                      <a:lnTo>
                        <a:pt x="296" y="524"/>
                      </a:lnTo>
                      <a:lnTo>
                        <a:pt x="294" y="530"/>
                      </a:lnTo>
                      <a:lnTo>
                        <a:pt x="299" y="544"/>
                      </a:lnTo>
                      <a:lnTo>
                        <a:pt x="304" y="549"/>
                      </a:lnTo>
                      <a:lnTo>
                        <a:pt x="293" y="541"/>
                      </a:lnTo>
                      <a:lnTo>
                        <a:pt x="291" y="547"/>
                      </a:lnTo>
                      <a:lnTo>
                        <a:pt x="297" y="562"/>
                      </a:lnTo>
                      <a:lnTo>
                        <a:pt x="293" y="570"/>
                      </a:lnTo>
                      <a:lnTo>
                        <a:pt x="285" y="571"/>
                      </a:lnTo>
                      <a:lnTo>
                        <a:pt x="280" y="561"/>
                      </a:lnTo>
                      <a:lnTo>
                        <a:pt x="251" y="538"/>
                      </a:lnTo>
                      <a:lnTo>
                        <a:pt x="249" y="547"/>
                      </a:lnTo>
                      <a:lnTo>
                        <a:pt x="262" y="561"/>
                      </a:lnTo>
                      <a:lnTo>
                        <a:pt x="270" y="574"/>
                      </a:lnTo>
                      <a:lnTo>
                        <a:pt x="278" y="593"/>
                      </a:lnTo>
                      <a:lnTo>
                        <a:pt x="278" y="604"/>
                      </a:lnTo>
                      <a:lnTo>
                        <a:pt x="273" y="603"/>
                      </a:lnTo>
                      <a:lnTo>
                        <a:pt x="271" y="610"/>
                      </a:lnTo>
                      <a:lnTo>
                        <a:pt x="270" y="620"/>
                      </a:lnTo>
                      <a:lnTo>
                        <a:pt x="264" y="613"/>
                      </a:lnTo>
                      <a:lnTo>
                        <a:pt x="261" y="613"/>
                      </a:lnTo>
                      <a:lnTo>
                        <a:pt x="262" y="625"/>
                      </a:lnTo>
                      <a:lnTo>
                        <a:pt x="265" y="629"/>
                      </a:lnTo>
                      <a:lnTo>
                        <a:pt x="260" y="633"/>
                      </a:lnTo>
                      <a:lnTo>
                        <a:pt x="251" y="625"/>
                      </a:lnTo>
                      <a:lnTo>
                        <a:pt x="249" y="636"/>
                      </a:lnTo>
                      <a:lnTo>
                        <a:pt x="251" y="651"/>
                      </a:lnTo>
                      <a:lnTo>
                        <a:pt x="244" y="653"/>
                      </a:lnTo>
                      <a:lnTo>
                        <a:pt x="239" y="644"/>
                      </a:lnTo>
                      <a:lnTo>
                        <a:pt x="232" y="643"/>
                      </a:lnTo>
                      <a:lnTo>
                        <a:pt x="228" y="630"/>
                      </a:lnTo>
                      <a:lnTo>
                        <a:pt x="213" y="601"/>
                      </a:lnTo>
                      <a:lnTo>
                        <a:pt x="207" y="621"/>
                      </a:lnTo>
                      <a:lnTo>
                        <a:pt x="210" y="633"/>
                      </a:lnTo>
                      <a:lnTo>
                        <a:pt x="197" y="640"/>
                      </a:lnTo>
                      <a:lnTo>
                        <a:pt x="213" y="646"/>
                      </a:lnTo>
                      <a:lnTo>
                        <a:pt x="221" y="652"/>
                      </a:lnTo>
                      <a:lnTo>
                        <a:pt x="221" y="663"/>
                      </a:lnTo>
                      <a:lnTo>
                        <a:pt x="230" y="668"/>
                      </a:lnTo>
                      <a:lnTo>
                        <a:pt x="226" y="671"/>
                      </a:lnTo>
                      <a:lnTo>
                        <a:pt x="228" y="678"/>
                      </a:lnTo>
                      <a:lnTo>
                        <a:pt x="228" y="687"/>
                      </a:lnTo>
                      <a:lnTo>
                        <a:pt x="226" y="700"/>
                      </a:lnTo>
                      <a:lnTo>
                        <a:pt x="216" y="701"/>
                      </a:lnTo>
                      <a:lnTo>
                        <a:pt x="211" y="686"/>
                      </a:lnTo>
                      <a:lnTo>
                        <a:pt x="205" y="684"/>
                      </a:lnTo>
                      <a:lnTo>
                        <a:pt x="179" y="679"/>
                      </a:lnTo>
                      <a:lnTo>
                        <a:pt x="170" y="681"/>
                      </a:lnTo>
                      <a:lnTo>
                        <a:pt x="179" y="689"/>
                      </a:lnTo>
                      <a:lnTo>
                        <a:pt x="194" y="691"/>
                      </a:lnTo>
                      <a:lnTo>
                        <a:pt x="207" y="712"/>
                      </a:lnTo>
                      <a:lnTo>
                        <a:pt x="211" y="723"/>
                      </a:lnTo>
                      <a:lnTo>
                        <a:pt x="207" y="730"/>
                      </a:lnTo>
                      <a:lnTo>
                        <a:pt x="202" y="733"/>
                      </a:lnTo>
                      <a:lnTo>
                        <a:pt x="200" y="739"/>
                      </a:lnTo>
                      <a:lnTo>
                        <a:pt x="190" y="730"/>
                      </a:lnTo>
                      <a:lnTo>
                        <a:pt x="185" y="718"/>
                      </a:lnTo>
                      <a:lnTo>
                        <a:pt x="174" y="714"/>
                      </a:lnTo>
                      <a:lnTo>
                        <a:pt x="179" y="732"/>
                      </a:lnTo>
                      <a:lnTo>
                        <a:pt x="184" y="744"/>
                      </a:lnTo>
                      <a:lnTo>
                        <a:pt x="191" y="751"/>
                      </a:lnTo>
                      <a:lnTo>
                        <a:pt x="192" y="760"/>
                      </a:lnTo>
                      <a:lnTo>
                        <a:pt x="185" y="769"/>
                      </a:lnTo>
                      <a:lnTo>
                        <a:pt x="180" y="781"/>
                      </a:lnTo>
                      <a:lnTo>
                        <a:pt x="174" y="782"/>
                      </a:lnTo>
                      <a:lnTo>
                        <a:pt x="167" y="796"/>
                      </a:lnTo>
                      <a:lnTo>
                        <a:pt x="159" y="794"/>
                      </a:lnTo>
                      <a:lnTo>
                        <a:pt x="152" y="788"/>
                      </a:lnTo>
                      <a:lnTo>
                        <a:pt x="133" y="789"/>
                      </a:lnTo>
                      <a:lnTo>
                        <a:pt x="115" y="777"/>
                      </a:lnTo>
                      <a:lnTo>
                        <a:pt x="97" y="776"/>
                      </a:lnTo>
                      <a:lnTo>
                        <a:pt x="82" y="761"/>
                      </a:lnTo>
                      <a:lnTo>
                        <a:pt x="61" y="764"/>
                      </a:lnTo>
                      <a:lnTo>
                        <a:pt x="39" y="777"/>
                      </a:lnTo>
                      <a:lnTo>
                        <a:pt x="24" y="776"/>
                      </a:lnTo>
                      <a:lnTo>
                        <a:pt x="35" y="766"/>
                      </a:lnTo>
                      <a:lnTo>
                        <a:pt x="39" y="757"/>
                      </a:lnTo>
                      <a:lnTo>
                        <a:pt x="33" y="757"/>
                      </a:lnTo>
                      <a:lnTo>
                        <a:pt x="34" y="745"/>
                      </a:lnTo>
                      <a:lnTo>
                        <a:pt x="39" y="738"/>
                      </a:lnTo>
                      <a:lnTo>
                        <a:pt x="56" y="723"/>
                      </a:lnTo>
                      <a:lnTo>
                        <a:pt x="63" y="724"/>
                      </a:lnTo>
                      <a:lnTo>
                        <a:pt x="78" y="713"/>
                      </a:lnTo>
                      <a:lnTo>
                        <a:pt x="77" y="711"/>
                      </a:lnTo>
                      <a:lnTo>
                        <a:pt x="68" y="703"/>
                      </a:lnTo>
                      <a:lnTo>
                        <a:pt x="63" y="711"/>
                      </a:lnTo>
                      <a:lnTo>
                        <a:pt x="52" y="713"/>
                      </a:lnTo>
                      <a:lnTo>
                        <a:pt x="40" y="727"/>
                      </a:lnTo>
                      <a:lnTo>
                        <a:pt x="18" y="724"/>
                      </a:lnTo>
                      <a:lnTo>
                        <a:pt x="17" y="714"/>
                      </a:lnTo>
                      <a:lnTo>
                        <a:pt x="4" y="706"/>
                      </a:lnTo>
                      <a:lnTo>
                        <a:pt x="0" y="6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09" name="Freeform 126">
                  <a:extLst>
                    <a:ext uri="{FF2B5EF4-FFF2-40B4-BE49-F238E27FC236}">
                      <a16:creationId xmlns="" xmlns:a16="http://schemas.microsoft.com/office/drawing/2014/main" id="{C8102640-B207-45AB-9029-A000EF9EB4B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3090" y="1355"/>
                  <a:ext cx="9" cy="16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0" y="8"/>
                    </a:cxn>
                    <a:cxn ang="0">
                      <a:pos x="13" y="0"/>
                    </a:cxn>
                    <a:cxn ang="0">
                      <a:pos x="23" y="5"/>
                    </a:cxn>
                    <a:cxn ang="0">
                      <a:pos x="33" y="16"/>
                    </a:cxn>
                    <a:cxn ang="0">
                      <a:pos x="35" y="10"/>
                    </a:cxn>
                    <a:cxn ang="0">
                      <a:pos x="47" y="30"/>
                    </a:cxn>
                    <a:cxn ang="0">
                      <a:pos x="48" y="40"/>
                    </a:cxn>
                    <a:cxn ang="0">
                      <a:pos x="47" y="53"/>
                    </a:cxn>
                    <a:cxn ang="0">
                      <a:pos x="44" y="57"/>
                    </a:cxn>
                    <a:cxn ang="0">
                      <a:pos x="45" y="68"/>
                    </a:cxn>
                    <a:cxn ang="0">
                      <a:pos x="48" y="78"/>
                    </a:cxn>
                    <a:cxn ang="0">
                      <a:pos x="44" y="81"/>
                    </a:cxn>
                    <a:cxn ang="0">
                      <a:pos x="38" y="59"/>
                    </a:cxn>
                    <a:cxn ang="0">
                      <a:pos x="31" y="46"/>
                    </a:cxn>
                    <a:cxn ang="0">
                      <a:pos x="24" y="27"/>
                    </a:cxn>
                    <a:cxn ang="0">
                      <a:pos x="4" y="19"/>
                    </a:cxn>
                    <a:cxn ang="0">
                      <a:pos x="0" y="11"/>
                    </a:cxn>
                  </a:cxnLst>
                  <a:rect l="0" t="0" r="r" b="b"/>
                  <a:pathLst>
                    <a:path w="48" h="8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13" y="0"/>
                      </a:lnTo>
                      <a:lnTo>
                        <a:pt x="23" y="5"/>
                      </a:lnTo>
                      <a:lnTo>
                        <a:pt x="33" y="16"/>
                      </a:lnTo>
                      <a:lnTo>
                        <a:pt x="35" y="10"/>
                      </a:lnTo>
                      <a:lnTo>
                        <a:pt x="47" y="30"/>
                      </a:lnTo>
                      <a:lnTo>
                        <a:pt x="48" y="40"/>
                      </a:lnTo>
                      <a:lnTo>
                        <a:pt x="47" y="53"/>
                      </a:lnTo>
                      <a:lnTo>
                        <a:pt x="44" y="57"/>
                      </a:lnTo>
                      <a:lnTo>
                        <a:pt x="45" y="68"/>
                      </a:lnTo>
                      <a:lnTo>
                        <a:pt x="48" y="78"/>
                      </a:lnTo>
                      <a:lnTo>
                        <a:pt x="44" y="81"/>
                      </a:lnTo>
                      <a:lnTo>
                        <a:pt x="38" y="59"/>
                      </a:lnTo>
                      <a:lnTo>
                        <a:pt x="31" y="46"/>
                      </a:lnTo>
                      <a:lnTo>
                        <a:pt x="24" y="27"/>
                      </a:lnTo>
                      <a:lnTo>
                        <a:pt x="4" y="19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10" name="Freeform 127">
                  <a:extLst>
                    <a:ext uri="{FF2B5EF4-FFF2-40B4-BE49-F238E27FC236}">
                      <a16:creationId xmlns="" xmlns:a16="http://schemas.microsoft.com/office/drawing/2014/main" id="{83A3F8B0-8CF7-46BF-8463-C490B82D5F4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042" y="1314"/>
                  <a:ext cx="17" cy="13"/>
                </a:xfrm>
                <a:custGeom>
                  <a:avLst/>
                  <a:gdLst/>
                  <a:ahLst/>
                  <a:cxnLst>
                    <a:cxn ang="0">
                      <a:pos x="44" y="7"/>
                    </a:cxn>
                    <a:cxn ang="0">
                      <a:pos x="57" y="9"/>
                    </a:cxn>
                    <a:cxn ang="0">
                      <a:pos x="84" y="4"/>
                    </a:cxn>
                    <a:cxn ang="0">
                      <a:pos x="85" y="7"/>
                    </a:cxn>
                    <a:cxn ang="0">
                      <a:pos x="84" y="14"/>
                    </a:cxn>
                    <a:cxn ang="0">
                      <a:pos x="79" y="27"/>
                    </a:cxn>
                    <a:cxn ang="0">
                      <a:pos x="76" y="37"/>
                    </a:cxn>
                    <a:cxn ang="0">
                      <a:pos x="71" y="45"/>
                    </a:cxn>
                    <a:cxn ang="0">
                      <a:pos x="70" y="40"/>
                    </a:cxn>
                    <a:cxn ang="0">
                      <a:pos x="70" y="26"/>
                    </a:cxn>
                    <a:cxn ang="0">
                      <a:pos x="62" y="51"/>
                    </a:cxn>
                    <a:cxn ang="0">
                      <a:pos x="54" y="50"/>
                    </a:cxn>
                    <a:cxn ang="0">
                      <a:pos x="44" y="42"/>
                    </a:cxn>
                    <a:cxn ang="0">
                      <a:pos x="36" y="52"/>
                    </a:cxn>
                    <a:cxn ang="0">
                      <a:pos x="20" y="51"/>
                    </a:cxn>
                    <a:cxn ang="0">
                      <a:pos x="17" y="57"/>
                    </a:cxn>
                    <a:cxn ang="0">
                      <a:pos x="13" y="61"/>
                    </a:cxn>
                    <a:cxn ang="0">
                      <a:pos x="0" y="46"/>
                    </a:cxn>
                    <a:cxn ang="0">
                      <a:pos x="4" y="40"/>
                    </a:cxn>
                    <a:cxn ang="0">
                      <a:pos x="11" y="37"/>
                    </a:cxn>
                    <a:cxn ang="0">
                      <a:pos x="10" y="29"/>
                    </a:cxn>
                    <a:cxn ang="0">
                      <a:pos x="13" y="23"/>
                    </a:cxn>
                    <a:cxn ang="0">
                      <a:pos x="19" y="20"/>
                    </a:cxn>
                    <a:cxn ang="0">
                      <a:pos x="19" y="14"/>
                    </a:cxn>
                    <a:cxn ang="0">
                      <a:pos x="16" y="4"/>
                    </a:cxn>
                    <a:cxn ang="0">
                      <a:pos x="25" y="0"/>
                    </a:cxn>
                    <a:cxn ang="0">
                      <a:pos x="41" y="2"/>
                    </a:cxn>
                    <a:cxn ang="0">
                      <a:pos x="44" y="3"/>
                    </a:cxn>
                    <a:cxn ang="0">
                      <a:pos x="44" y="7"/>
                    </a:cxn>
                  </a:cxnLst>
                  <a:rect l="0" t="0" r="r" b="b"/>
                  <a:pathLst>
                    <a:path w="85" h="61">
                      <a:moveTo>
                        <a:pt x="44" y="7"/>
                      </a:moveTo>
                      <a:lnTo>
                        <a:pt x="57" y="9"/>
                      </a:lnTo>
                      <a:lnTo>
                        <a:pt x="84" y="4"/>
                      </a:lnTo>
                      <a:lnTo>
                        <a:pt x="85" y="7"/>
                      </a:lnTo>
                      <a:lnTo>
                        <a:pt x="84" y="14"/>
                      </a:lnTo>
                      <a:lnTo>
                        <a:pt x="79" y="27"/>
                      </a:lnTo>
                      <a:lnTo>
                        <a:pt x="76" y="37"/>
                      </a:lnTo>
                      <a:lnTo>
                        <a:pt x="71" y="45"/>
                      </a:lnTo>
                      <a:lnTo>
                        <a:pt x="70" y="40"/>
                      </a:lnTo>
                      <a:lnTo>
                        <a:pt x="70" y="26"/>
                      </a:lnTo>
                      <a:lnTo>
                        <a:pt x="62" y="51"/>
                      </a:lnTo>
                      <a:lnTo>
                        <a:pt x="54" y="50"/>
                      </a:lnTo>
                      <a:lnTo>
                        <a:pt x="44" y="42"/>
                      </a:lnTo>
                      <a:lnTo>
                        <a:pt x="36" y="52"/>
                      </a:lnTo>
                      <a:lnTo>
                        <a:pt x="20" y="51"/>
                      </a:lnTo>
                      <a:lnTo>
                        <a:pt x="17" y="57"/>
                      </a:lnTo>
                      <a:lnTo>
                        <a:pt x="13" y="61"/>
                      </a:lnTo>
                      <a:lnTo>
                        <a:pt x="0" y="46"/>
                      </a:lnTo>
                      <a:lnTo>
                        <a:pt x="4" y="40"/>
                      </a:lnTo>
                      <a:lnTo>
                        <a:pt x="11" y="37"/>
                      </a:lnTo>
                      <a:lnTo>
                        <a:pt x="10" y="29"/>
                      </a:lnTo>
                      <a:lnTo>
                        <a:pt x="13" y="23"/>
                      </a:lnTo>
                      <a:lnTo>
                        <a:pt x="19" y="20"/>
                      </a:lnTo>
                      <a:lnTo>
                        <a:pt x="19" y="14"/>
                      </a:lnTo>
                      <a:lnTo>
                        <a:pt x="16" y="4"/>
                      </a:lnTo>
                      <a:lnTo>
                        <a:pt x="25" y="0"/>
                      </a:lnTo>
                      <a:lnTo>
                        <a:pt x="41" y="2"/>
                      </a:lnTo>
                      <a:lnTo>
                        <a:pt x="44" y="3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11" name="Freeform 128">
                  <a:extLst>
                    <a:ext uri="{FF2B5EF4-FFF2-40B4-BE49-F238E27FC236}">
                      <a16:creationId xmlns="" xmlns:a16="http://schemas.microsoft.com/office/drawing/2014/main" id="{85636A61-DDF9-415C-83C7-86DDBE97E54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3158" y="1386"/>
                  <a:ext cx="22" cy="25"/>
                </a:xfrm>
                <a:custGeom>
                  <a:avLst/>
                  <a:gdLst/>
                  <a:ahLst/>
                  <a:cxnLst>
                    <a:cxn ang="0">
                      <a:pos x="15" y="75"/>
                    </a:cxn>
                    <a:cxn ang="0">
                      <a:pos x="12" y="75"/>
                    </a:cxn>
                    <a:cxn ang="0">
                      <a:pos x="7" y="57"/>
                    </a:cxn>
                    <a:cxn ang="0">
                      <a:pos x="7" y="49"/>
                    </a:cxn>
                    <a:cxn ang="0">
                      <a:pos x="3" y="47"/>
                    </a:cxn>
                    <a:cxn ang="0">
                      <a:pos x="0" y="36"/>
                    </a:cxn>
                    <a:cxn ang="0">
                      <a:pos x="10" y="41"/>
                    </a:cxn>
                    <a:cxn ang="0">
                      <a:pos x="19" y="38"/>
                    </a:cxn>
                    <a:cxn ang="0">
                      <a:pos x="6" y="25"/>
                    </a:cxn>
                    <a:cxn ang="0">
                      <a:pos x="10" y="23"/>
                    </a:cxn>
                    <a:cxn ang="0">
                      <a:pos x="15" y="15"/>
                    </a:cxn>
                    <a:cxn ang="0">
                      <a:pos x="19" y="3"/>
                    </a:cxn>
                    <a:cxn ang="0">
                      <a:pos x="27" y="0"/>
                    </a:cxn>
                    <a:cxn ang="0">
                      <a:pos x="37" y="16"/>
                    </a:cxn>
                    <a:cxn ang="0">
                      <a:pos x="46" y="23"/>
                    </a:cxn>
                    <a:cxn ang="0">
                      <a:pos x="52" y="38"/>
                    </a:cxn>
                    <a:cxn ang="0">
                      <a:pos x="68" y="46"/>
                    </a:cxn>
                    <a:cxn ang="0">
                      <a:pos x="82" y="62"/>
                    </a:cxn>
                    <a:cxn ang="0">
                      <a:pos x="109" y="98"/>
                    </a:cxn>
                    <a:cxn ang="0">
                      <a:pos x="112" y="108"/>
                    </a:cxn>
                    <a:cxn ang="0">
                      <a:pos x="103" y="123"/>
                    </a:cxn>
                    <a:cxn ang="0">
                      <a:pos x="96" y="118"/>
                    </a:cxn>
                    <a:cxn ang="0">
                      <a:pos x="89" y="117"/>
                    </a:cxn>
                    <a:cxn ang="0">
                      <a:pos x="85" y="122"/>
                    </a:cxn>
                    <a:cxn ang="0">
                      <a:pos x="74" y="122"/>
                    </a:cxn>
                    <a:cxn ang="0">
                      <a:pos x="60" y="112"/>
                    </a:cxn>
                    <a:cxn ang="0">
                      <a:pos x="64" y="103"/>
                    </a:cxn>
                    <a:cxn ang="0">
                      <a:pos x="54" y="96"/>
                    </a:cxn>
                    <a:cxn ang="0">
                      <a:pos x="44" y="95"/>
                    </a:cxn>
                    <a:cxn ang="0">
                      <a:pos x="26" y="82"/>
                    </a:cxn>
                    <a:cxn ang="0">
                      <a:pos x="31" y="95"/>
                    </a:cxn>
                    <a:cxn ang="0">
                      <a:pos x="39" y="106"/>
                    </a:cxn>
                    <a:cxn ang="0">
                      <a:pos x="37" y="113"/>
                    </a:cxn>
                    <a:cxn ang="0">
                      <a:pos x="28" y="95"/>
                    </a:cxn>
                    <a:cxn ang="0">
                      <a:pos x="15" y="75"/>
                    </a:cxn>
                  </a:cxnLst>
                  <a:rect l="0" t="0" r="r" b="b"/>
                  <a:pathLst>
                    <a:path w="112" h="123">
                      <a:moveTo>
                        <a:pt x="15" y="75"/>
                      </a:moveTo>
                      <a:lnTo>
                        <a:pt x="12" y="75"/>
                      </a:lnTo>
                      <a:lnTo>
                        <a:pt x="7" y="57"/>
                      </a:lnTo>
                      <a:lnTo>
                        <a:pt x="7" y="49"/>
                      </a:lnTo>
                      <a:lnTo>
                        <a:pt x="3" y="47"/>
                      </a:lnTo>
                      <a:lnTo>
                        <a:pt x="0" y="36"/>
                      </a:lnTo>
                      <a:lnTo>
                        <a:pt x="10" y="41"/>
                      </a:lnTo>
                      <a:lnTo>
                        <a:pt x="19" y="38"/>
                      </a:lnTo>
                      <a:lnTo>
                        <a:pt x="6" y="25"/>
                      </a:lnTo>
                      <a:lnTo>
                        <a:pt x="10" y="23"/>
                      </a:lnTo>
                      <a:lnTo>
                        <a:pt x="15" y="15"/>
                      </a:lnTo>
                      <a:lnTo>
                        <a:pt x="19" y="3"/>
                      </a:lnTo>
                      <a:lnTo>
                        <a:pt x="27" y="0"/>
                      </a:lnTo>
                      <a:lnTo>
                        <a:pt x="37" y="16"/>
                      </a:lnTo>
                      <a:lnTo>
                        <a:pt x="46" y="23"/>
                      </a:lnTo>
                      <a:lnTo>
                        <a:pt x="52" y="38"/>
                      </a:lnTo>
                      <a:lnTo>
                        <a:pt x="68" y="46"/>
                      </a:lnTo>
                      <a:lnTo>
                        <a:pt x="82" y="62"/>
                      </a:lnTo>
                      <a:lnTo>
                        <a:pt x="109" y="98"/>
                      </a:lnTo>
                      <a:lnTo>
                        <a:pt x="112" y="108"/>
                      </a:lnTo>
                      <a:lnTo>
                        <a:pt x="103" y="123"/>
                      </a:lnTo>
                      <a:lnTo>
                        <a:pt x="96" y="118"/>
                      </a:lnTo>
                      <a:lnTo>
                        <a:pt x="89" y="117"/>
                      </a:lnTo>
                      <a:lnTo>
                        <a:pt x="85" y="122"/>
                      </a:lnTo>
                      <a:lnTo>
                        <a:pt x="74" y="122"/>
                      </a:lnTo>
                      <a:lnTo>
                        <a:pt x="60" y="112"/>
                      </a:lnTo>
                      <a:lnTo>
                        <a:pt x="64" y="103"/>
                      </a:lnTo>
                      <a:lnTo>
                        <a:pt x="54" y="96"/>
                      </a:lnTo>
                      <a:lnTo>
                        <a:pt x="44" y="95"/>
                      </a:lnTo>
                      <a:lnTo>
                        <a:pt x="26" y="82"/>
                      </a:lnTo>
                      <a:lnTo>
                        <a:pt x="31" y="95"/>
                      </a:lnTo>
                      <a:lnTo>
                        <a:pt x="39" y="106"/>
                      </a:lnTo>
                      <a:lnTo>
                        <a:pt x="37" y="113"/>
                      </a:lnTo>
                      <a:lnTo>
                        <a:pt x="28" y="95"/>
                      </a:lnTo>
                      <a:lnTo>
                        <a:pt x="15" y="7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12" name="Freeform 129">
                  <a:extLst>
                    <a:ext uri="{FF2B5EF4-FFF2-40B4-BE49-F238E27FC236}">
                      <a16:creationId xmlns="" xmlns:a16="http://schemas.microsoft.com/office/drawing/2014/main" id="{5F4B7BF0-7A99-4639-B4F9-EB1183C9DFB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3534" y="960"/>
                  <a:ext cx="81" cy="75"/>
                </a:xfrm>
                <a:custGeom>
                  <a:avLst/>
                  <a:gdLst/>
                  <a:ahLst/>
                  <a:cxnLst>
                    <a:cxn ang="0">
                      <a:pos x="81" y="49"/>
                    </a:cxn>
                    <a:cxn ang="0">
                      <a:pos x="90" y="63"/>
                    </a:cxn>
                    <a:cxn ang="0">
                      <a:pos x="54" y="79"/>
                    </a:cxn>
                    <a:cxn ang="0">
                      <a:pos x="47" y="106"/>
                    </a:cxn>
                    <a:cxn ang="0">
                      <a:pos x="0" y="138"/>
                    </a:cxn>
                    <a:cxn ang="0">
                      <a:pos x="17" y="168"/>
                    </a:cxn>
                    <a:cxn ang="0">
                      <a:pos x="19" y="154"/>
                    </a:cxn>
                    <a:cxn ang="0">
                      <a:pos x="31" y="142"/>
                    </a:cxn>
                    <a:cxn ang="0">
                      <a:pos x="45" y="154"/>
                    </a:cxn>
                    <a:cxn ang="0">
                      <a:pos x="51" y="168"/>
                    </a:cxn>
                    <a:cxn ang="0">
                      <a:pos x="71" y="160"/>
                    </a:cxn>
                    <a:cxn ang="0">
                      <a:pos x="75" y="181"/>
                    </a:cxn>
                    <a:cxn ang="0">
                      <a:pos x="76" y="220"/>
                    </a:cxn>
                    <a:cxn ang="0">
                      <a:pos x="83" y="247"/>
                    </a:cxn>
                    <a:cxn ang="0">
                      <a:pos x="103" y="276"/>
                    </a:cxn>
                    <a:cxn ang="0">
                      <a:pos x="120" y="302"/>
                    </a:cxn>
                    <a:cxn ang="0">
                      <a:pos x="157" y="255"/>
                    </a:cxn>
                    <a:cxn ang="0">
                      <a:pos x="161" y="298"/>
                    </a:cxn>
                    <a:cxn ang="0">
                      <a:pos x="176" y="300"/>
                    </a:cxn>
                    <a:cxn ang="0">
                      <a:pos x="185" y="313"/>
                    </a:cxn>
                    <a:cxn ang="0">
                      <a:pos x="233" y="338"/>
                    </a:cxn>
                    <a:cxn ang="0">
                      <a:pos x="260" y="354"/>
                    </a:cxn>
                    <a:cxn ang="0">
                      <a:pos x="327" y="373"/>
                    </a:cxn>
                    <a:cxn ang="0">
                      <a:pos x="350" y="366"/>
                    </a:cxn>
                    <a:cxn ang="0">
                      <a:pos x="365" y="348"/>
                    </a:cxn>
                    <a:cxn ang="0">
                      <a:pos x="375" y="322"/>
                    </a:cxn>
                    <a:cxn ang="0">
                      <a:pos x="377" y="295"/>
                    </a:cxn>
                    <a:cxn ang="0">
                      <a:pos x="366" y="262"/>
                    </a:cxn>
                    <a:cxn ang="0">
                      <a:pos x="339" y="232"/>
                    </a:cxn>
                    <a:cxn ang="0">
                      <a:pos x="371" y="232"/>
                    </a:cxn>
                    <a:cxn ang="0">
                      <a:pos x="376" y="190"/>
                    </a:cxn>
                    <a:cxn ang="0">
                      <a:pos x="377" y="160"/>
                    </a:cxn>
                    <a:cxn ang="0">
                      <a:pos x="383" y="139"/>
                    </a:cxn>
                    <a:cxn ang="0">
                      <a:pos x="405" y="107"/>
                    </a:cxn>
                    <a:cxn ang="0">
                      <a:pos x="386" y="103"/>
                    </a:cxn>
                    <a:cxn ang="0">
                      <a:pos x="390" y="72"/>
                    </a:cxn>
                    <a:cxn ang="0">
                      <a:pos x="384" y="65"/>
                    </a:cxn>
                    <a:cxn ang="0">
                      <a:pos x="367" y="18"/>
                    </a:cxn>
                    <a:cxn ang="0">
                      <a:pos x="359" y="0"/>
                    </a:cxn>
                    <a:cxn ang="0">
                      <a:pos x="335" y="2"/>
                    </a:cxn>
                    <a:cxn ang="0">
                      <a:pos x="306" y="0"/>
                    </a:cxn>
                    <a:cxn ang="0">
                      <a:pos x="306" y="32"/>
                    </a:cxn>
                    <a:cxn ang="0">
                      <a:pos x="269" y="75"/>
                    </a:cxn>
                    <a:cxn ang="0">
                      <a:pos x="237" y="95"/>
                    </a:cxn>
                    <a:cxn ang="0">
                      <a:pos x="255" y="66"/>
                    </a:cxn>
                    <a:cxn ang="0">
                      <a:pos x="265" y="45"/>
                    </a:cxn>
                    <a:cxn ang="0">
                      <a:pos x="291" y="2"/>
                    </a:cxn>
                    <a:cxn ang="0">
                      <a:pos x="97" y="0"/>
                    </a:cxn>
                    <a:cxn ang="0">
                      <a:pos x="77" y="32"/>
                    </a:cxn>
                  </a:cxnLst>
                  <a:rect l="0" t="0" r="r" b="b"/>
                  <a:pathLst>
                    <a:path w="405" h="373">
                      <a:moveTo>
                        <a:pt x="77" y="32"/>
                      </a:moveTo>
                      <a:lnTo>
                        <a:pt x="81" y="49"/>
                      </a:lnTo>
                      <a:lnTo>
                        <a:pt x="91" y="55"/>
                      </a:lnTo>
                      <a:lnTo>
                        <a:pt x="90" y="63"/>
                      </a:lnTo>
                      <a:lnTo>
                        <a:pt x="80" y="72"/>
                      </a:lnTo>
                      <a:lnTo>
                        <a:pt x="54" y="79"/>
                      </a:lnTo>
                      <a:lnTo>
                        <a:pt x="49" y="91"/>
                      </a:lnTo>
                      <a:lnTo>
                        <a:pt x="47" y="106"/>
                      </a:lnTo>
                      <a:lnTo>
                        <a:pt x="16" y="141"/>
                      </a:lnTo>
                      <a:lnTo>
                        <a:pt x="0" y="138"/>
                      </a:lnTo>
                      <a:lnTo>
                        <a:pt x="13" y="149"/>
                      </a:lnTo>
                      <a:lnTo>
                        <a:pt x="17" y="168"/>
                      </a:lnTo>
                      <a:lnTo>
                        <a:pt x="21" y="163"/>
                      </a:lnTo>
                      <a:lnTo>
                        <a:pt x="19" y="154"/>
                      </a:lnTo>
                      <a:lnTo>
                        <a:pt x="21" y="146"/>
                      </a:lnTo>
                      <a:lnTo>
                        <a:pt x="31" y="142"/>
                      </a:lnTo>
                      <a:lnTo>
                        <a:pt x="38" y="160"/>
                      </a:lnTo>
                      <a:lnTo>
                        <a:pt x="45" y="154"/>
                      </a:lnTo>
                      <a:lnTo>
                        <a:pt x="50" y="158"/>
                      </a:lnTo>
                      <a:lnTo>
                        <a:pt x="51" y="168"/>
                      </a:lnTo>
                      <a:lnTo>
                        <a:pt x="64" y="160"/>
                      </a:lnTo>
                      <a:lnTo>
                        <a:pt x="71" y="160"/>
                      </a:lnTo>
                      <a:lnTo>
                        <a:pt x="71" y="168"/>
                      </a:lnTo>
                      <a:lnTo>
                        <a:pt x="75" y="181"/>
                      </a:lnTo>
                      <a:lnTo>
                        <a:pt x="76" y="192"/>
                      </a:lnTo>
                      <a:lnTo>
                        <a:pt x="76" y="220"/>
                      </a:lnTo>
                      <a:lnTo>
                        <a:pt x="77" y="236"/>
                      </a:lnTo>
                      <a:lnTo>
                        <a:pt x="83" y="247"/>
                      </a:lnTo>
                      <a:lnTo>
                        <a:pt x="97" y="257"/>
                      </a:lnTo>
                      <a:lnTo>
                        <a:pt x="103" y="276"/>
                      </a:lnTo>
                      <a:lnTo>
                        <a:pt x="115" y="289"/>
                      </a:lnTo>
                      <a:lnTo>
                        <a:pt x="120" y="302"/>
                      </a:lnTo>
                      <a:lnTo>
                        <a:pt x="144" y="278"/>
                      </a:lnTo>
                      <a:lnTo>
                        <a:pt x="157" y="255"/>
                      </a:lnTo>
                      <a:lnTo>
                        <a:pt x="160" y="269"/>
                      </a:lnTo>
                      <a:lnTo>
                        <a:pt x="161" y="298"/>
                      </a:lnTo>
                      <a:lnTo>
                        <a:pt x="166" y="306"/>
                      </a:lnTo>
                      <a:lnTo>
                        <a:pt x="176" y="300"/>
                      </a:lnTo>
                      <a:lnTo>
                        <a:pt x="187" y="303"/>
                      </a:lnTo>
                      <a:lnTo>
                        <a:pt x="185" y="313"/>
                      </a:lnTo>
                      <a:lnTo>
                        <a:pt x="228" y="327"/>
                      </a:lnTo>
                      <a:lnTo>
                        <a:pt x="233" y="338"/>
                      </a:lnTo>
                      <a:lnTo>
                        <a:pt x="254" y="348"/>
                      </a:lnTo>
                      <a:lnTo>
                        <a:pt x="260" y="354"/>
                      </a:lnTo>
                      <a:lnTo>
                        <a:pt x="265" y="366"/>
                      </a:lnTo>
                      <a:lnTo>
                        <a:pt x="327" y="373"/>
                      </a:lnTo>
                      <a:lnTo>
                        <a:pt x="338" y="365"/>
                      </a:lnTo>
                      <a:lnTo>
                        <a:pt x="350" y="366"/>
                      </a:lnTo>
                      <a:lnTo>
                        <a:pt x="351" y="351"/>
                      </a:lnTo>
                      <a:lnTo>
                        <a:pt x="365" y="348"/>
                      </a:lnTo>
                      <a:lnTo>
                        <a:pt x="376" y="338"/>
                      </a:lnTo>
                      <a:lnTo>
                        <a:pt x="375" y="322"/>
                      </a:lnTo>
                      <a:lnTo>
                        <a:pt x="377" y="313"/>
                      </a:lnTo>
                      <a:lnTo>
                        <a:pt x="377" y="295"/>
                      </a:lnTo>
                      <a:lnTo>
                        <a:pt x="365" y="275"/>
                      </a:lnTo>
                      <a:lnTo>
                        <a:pt x="366" y="262"/>
                      </a:lnTo>
                      <a:lnTo>
                        <a:pt x="356" y="259"/>
                      </a:lnTo>
                      <a:lnTo>
                        <a:pt x="339" y="232"/>
                      </a:lnTo>
                      <a:lnTo>
                        <a:pt x="336" y="212"/>
                      </a:lnTo>
                      <a:lnTo>
                        <a:pt x="371" y="232"/>
                      </a:lnTo>
                      <a:lnTo>
                        <a:pt x="376" y="216"/>
                      </a:lnTo>
                      <a:lnTo>
                        <a:pt x="376" y="190"/>
                      </a:lnTo>
                      <a:lnTo>
                        <a:pt x="375" y="163"/>
                      </a:lnTo>
                      <a:lnTo>
                        <a:pt x="377" y="160"/>
                      </a:lnTo>
                      <a:lnTo>
                        <a:pt x="378" y="147"/>
                      </a:lnTo>
                      <a:lnTo>
                        <a:pt x="383" y="139"/>
                      </a:lnTo>
                      <a:lnTo>
                        <a:pt x="388" y="113"/>
                      </a:lnTo>
                      <a:lnTo>
                        <a:pt x="405" y="107"/>
                      </a:lnTo>
                      <a:lnTo>
                        <a:pt x="399" y="102"/>
                      </a:lnTo>
                      <a:lnTo>
                        <a:pt x="386" y="103"/>
                      </a:lnTo>
                      <a:lnTo>
                        <a:pt x="384" y="90"/>
                      </a:lnTo>
                      <a:lnTo>
                        <a:pt x="390" y="72"/>
                      </a:lnTo>
                      <a:lnTo>
                        <a:pt x="392" y="60"/>
                      </a:lnTo>
                      <a:lnTo>
                        <a:pt x="384" y="65"/>
                      </a:lnTo>
                      <a:lnTo>
                        <a:pt x="386" y="53"/>
                      </a:lnTo>
                      <a:lnTo>
                        <a:pt x="367" y="18"/>
                      </a:lnTo>
                      <a:lnTo>
                        <a:pt x="366" y="6"/>
                      </a:lnTo>
                      <a:lnTo>
                        <a:pt x="359" y="0"/>
                      </a:lnTo>
                      <a:lnTo>
                        <a:pt x="344" y="0"/>
                      </a:lnTo>
                      <a:lnTo>
                        <a:pt x="335" y="2"/>
                      </a:lnTo>
                      <a:lnTo>
                        <a:pt x="330" y="0"/>
                      </a:lnTo>
                      <a:lnTo>
                        <a:pt x="306" y="0"/>
                      </a:lnTo>
                      <a:lnTo>
                        <a:pt x="308" y="2"/>
                      </a:lnTo>
                      <a:lnTo>
                        <a:pt x="306" y="32"/>
                      </a:lnTo>
                      <a:lnTo>
                        <a:pt x="282" y="50"/>
                      </a:lnTo>
                      <a:lnTo>
                        <a:pt x="269" y="75"/>
                      </a:lnTo>
                      <a:lnTo>
                        <a:pt x="253" y="77"/>
                      </a:lnTo>
                      <a:lnTo>
                        <a:pt x="237" y="95"/>
                      </a:lnTo>
                      <a:lnTo>
                        <a:pt x="223" y="92"/>
                      </a:lnTo>
                      <a:lnTo>
                        <a:pt x="255" y="66"/>
                      </a:lnTo>
                      <a:lnTo>
                        <a:pt x="265" y="68"/>
                      </a:lnTo>
                      <a:lnTo>
                        <a:pt x="265" y="45"/>
                      </a:lnTo>
                      <a:lnTo>
                        <a:pt x="290" y="33"/>
                      </a:lnTo>
                      <a:lnTo>
                        <a:pt x="291" y="2"/>
                      </a:lnTo>
                      <a:lnTo>
                        <a:pt x="290" y="0"/>
                      </a:lnTo>
                      <a:lnTo>
                        <a:pt x="97" y="0"/>
                      </a:lnTo>
                      <a:lnTo>
                        <a:pt x="83" y="15"/>
                      </a:lnTo>
                      <a:lnTo>
                        <a:pt x="77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13" name="Freeform 130">
                  <a:extLst>
                    <a:ext uri="{FF2B5EF4-FFF2-40B4-BE49-F238E27FC236}">
                      <a16:creationId xmlns="" xmlns:a16="http://schemas.microsoft.com/office/drawing/2014/main" id="{FED67D78-1AB7-4A1D-8E95-41C5A8F04C7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473" y="1348"/>
                  <a:ext cx="44" cy="25"/>
                </a:xfrm>
                <a:custGeom>
                  <a:avLst/>
                  <a:gdLst/>
                  <a:ahLst/>
                  <a:cxnLst>
                    <a:cxn ang="0">
                      <a:pos x="82" y="99"/>
                    </a:cxn>
                    <a:cxn ang="0">
                      <a:pos x="78" y="98"/>
                    </a:cxn>
                    <a:cxn ang="0">
                      <a:pos x="69" y="103"/>
                    </a:cxn>
                    <a:cxn ang="0">
                      <a:pos x="63" y="110"/>
                    </a:cxn>
                    <a:cxn ang="0">
                      <a:pos x="60" y="119"/>
                    </a:cxn>
                    <a:cxn ang="0">
                      <a:pos x="38" y="121"/>
                    </a:cxn>
                    <a:cxn ang="0">
                      <a:pos x="36" y="118"/>
                    </a:cxn>
                    <a:cxn ang="0">
                      <a:pos x="16" y="125"/>
                    </a:cxn>
                    <a:cxn ang="0">
                      <a:pos x="15" y="116"/>
                    </a:cxn>
                    <a:cxn ang="0">
                      <a:pos x="4" y="100"/>
                    </a:cxn>
                    <a:cxn ang="0">
                      <a:pos x="0" y="91"/>
                    </a:cxn>
                    <a:cxn ang="0">
                      <a:pos x="4" y="78"/>
                    </a:cxn>
                    <a:cxn ang="0">
                      <a:pos x="12" y="72"/>
                    </a:cxn>
                    <a:cxn ang="0">
                      <a:pos x="16" y="60"/>
                    </a:cxn>
                    <a:cxn ang="0">
                      <a:pos x="36" y="43"/>
                    </a:cxn>
                    <a:cxn ang="0">
                      <a:pos x="42" y="33"/>
                    </a:cxn>
                    <a:cxn ang="0">
                      <a:pos x="55" y="19"/>
                    </a:cxn>
                    <a:cxn ang="0">
                      <a:pos x="63" y="19"/>
                    </a:cxn>
                    <a:cxn ang="0">
                      <a:pos x="66" y="10"/>
                    </a:cxn>
                    <a:cxn ang="0">
                      <a:pos x="82" y="5"/>
                    </a:cxn>
                    <a:cxn ang="0">
                      <a:pos x="82" y="3"/>
                    </a:cxn>
                    <a:cxn ang="0">
                      <a:pos x="82" y="5"/>
                    </a:cxn>
                    <a:cxn ang="0">
                      <a:pos x="84" y="3"/>
                    </a:cxn>
                    <a:cxn ang="0">
                      <a:pos x="84" y="5"/>
                    </a:cxn>
                    <a:cxn ang="0">
                      <a:pos x="90" y="6"/>
                    </a:cxn>
                    <a:cxn ang="0">
                      <a:pos x="101" y="1"/>
                    </a:cxn>
                    <a:cxn ang="0">
                      <a:pos x="114" y="10"/>
                    </a:cxn>
                    <a:cxn ang="0">
                      <a:pos x="127" y="1"/>
                    </a:cxn>
                    <a:cxn ang="0">
                      <a:pos x="133" y="3"/>
                    </a:cxn>
                    <a:cxn ang="0">
                      <a:pos x="135" y="0"/>
                    </a:cxn>
                    <a:cxn ang="0">
                      <a:pos x="156" y="11"/>
                    </a:cxn>
                    <a:cxn ang="0">
                      <a:pos x="184" y="19"/>
                    </a:cxn>
                    <a:cxn ang="0">
                      <a:pos x="188" y="24"/>
                    </a:cxn>
                    <a:cxn ang="0">
                      <a:pos x="186" y="28"/>
                    </a:cxn>
                    <a:cxn ang="0">
                      <a:pos x="186" y="32"/>
                    </a:cxn>
                    <a:cxn ang="0">
                      <a:pos x="214" y="55"/>
                    </a:cxn>
                    <a:cxn ang="0">
                      <a:pos x="218" y="67"/>
                    </a:cxn>
                    <a:cxn ang="0">
                      <a:pos x="214" y="77"/>
                    </a:cxn>
                    <a:cxn ang="0">
                      <a:pos x="193" y="91"/>
                    </a:cxn>
                    <a:cxn ang="0">
                      <a:pos x="143" y="107"/>
                    </a:cxn>
                    <a:cxn ang="0">
                      <a:pos x="133" y="113"/>
                    </a:cxn>
                    <a:cxn ang="0">
                      <a:pos x="113" y="109"/>
                    </a:cxn>
                    <a:cxn ang="0">
                      <a:pos x="107" y="104"/>
                    </a:cxn>
                    <a:cxn ang="0">
                      <a:pos x="82" y="100"/>
                    </a:cxn>
                    <a:cxn ang="0">
                      <a:pos x="82" y="99"/>
                    </a:cxn>
                  </a:cxnLst>
                  <a:rect l="0" t="0" r="r" b="b"/>
                  <a:pathLst>
                    <a:path w="218" h="125">
                      <a:moveTo>
                        <a:pt x="82" y="99"/>
                      </a:moveTo>
                      <a:lnTo>
                        <a:pt x="78" y="98"/>
                      </a:lnTo>
                      <a:lnTo>
                        <a:pt x="69" y="103"/>
                      </a:lnTo>
                      <a:lnTo>
                        <a:pt x="63" y="110"/>
                      </a:lnTo>
                      <a:lnTo>
                        <a:pt x="60" y="119"/>
                      </a:lnTo>
                      <a:lnTo>
                        <a:pt x="38" y="121"/>
                      </a:lnTo>
                      <a:lnTo>
                        <a:pt x="36" y="118"/>
                      </a:lnTo>
                      <a:lnTo>
                        <a:pt x="16" y="125"/>
                      </a:lnTo>
                      <a:lnTo>
                        <a:pt x="15" y="116"/>
                      </a:lnTo>
                      <a:lnTo>
                        <a:pt x="4" y="100"/>
                      </a:lnTo>
                      <a:lnTo>
                        <a:pt x="0" y="91"/>
                      </a:lnTo>
                      <a:lnTo>
                        <a:pt x="4" y="78"/>
                      </a:lnTo>
                      <a:lnTo>
                        <a:pt x="12" y="72"/>
                      </a:lnTo>
                      <a:lnTo>
                        <a:pt x="16" y="60"/>
                      </a:lnTo>
                      <a:lnTo>
                        <a:pt x="36" y="43"/>
                      </a:lnTo>
                      <a:lnTo>
                        <a:pt x="42" y="33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66" y="10"/>
                      </a:lnTo>
                      <a:lnTo>
                        <a:pt x="82" y="5"/>
                      </a:lnTo>
                      <a:lnTo>
                        <a:pt x="82" y="3"/>
                      </a:lnTo>
                      <a:lnTo>
                        <a:pt x="82" y="5"/>
                      </a:lnTo>
                      <a:lnTo>
                        <a:pt x="84" y="3"/>
                      </a:lnTo>
                      <a:lnTo>
                        <a:pt x="84" y="5"/>
                      </a:lnTo>
                      <a:lnTo>
                        <a:pt x="90" y="6"/>
                      </a:lnTo>
                      <a:lnTo>
                        <a:pt x="101" y="1"/>
                      </a:lnTo>
                      <a:lnTo>
                        <a:pt x="114" y="10"/>
                      </a:lnTo>
                      <a:lnTo>
                        <a:pt x="127" y="1"/>
                      </a:lnTo>
                      <a:lnTo>
                        <a:pt x="133" y="3"/>
                      </a:lnTo>
                      <a:lnTo>
                        <a:pt x="135" y="0"/>
                      </a:lnTo>
                      <a:lnTo>
                        <a:pt x="156" y="11"/>
                      </a:lnTo>
                      <a:lnTo>
                        <a:pt x="184" y="19"/>
                      </a:lnTo>
                      <a:lnTo>
                        <a:pt x="188" y="24"/>
                      </a:lnTo>
                      <a:lnTo>
                        <a:pt x="186" y="28"/>
                      </a:lnTo>
                      <a:lnTo>
                        <a:pt x="186" y="32"/>
                      </a:lnTo>
                      <a:lnTo>
                        <a:pt x="214" y="55"/>
                      </a:lnTo>
                      <a:lnTo>
                        <a:pt x="218" y="67"/>
                      </a:lnTo>
                      <a:lnTo>
                        <a:pt x="214" y="77"/>
                      </a:lnTo>
                      <a:lnTo>
                        <a:pt x="193" y="91"/>
                      </a:lnTo>
                      <a:lnTo>
                        <a:pt x="143" y="107"/>
                      </a:lnTo>
                      <a:lnTo>
                        <a:pt x="133" y="113"/>
                      </a:lnTo>
                      <a:lnTo>
                        <a:pt x="113" y="109"/>
                      </a:lnTo>
                      <a:lnTo>
                        <a:pt x="107" y="104"/>
                      </a:lnTo>
                      <a:lnTo>
                        <a:pt x="82" y="100"/>
                      </a:lnTo>
                      <a:lnTo>
                        <a:pt x="82" y="9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</p:grpSp>
          <p:sp>
            <p:nvSpPr>
              <p:cNvPr id="198" name="Freeform 131">
                <a:extLst>
                  <a:ext uri="{FF2B5EF4-FFF2-40B4-BE49-F238E27FC236}">
                    <a16:creationId xmlns="" xmlns:a16="http://schemas.microsoft.com/office/drawing/2014/main" id="{FEBF5F0B-B004-4DBB-B08B-9D8A241F7068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071" y="1777"/>
                <a:ext cx="34" cy="144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69" y="22"/>
                  </a:cxn>
                  <a:cxn ang="0">
                    <a:pos x="76" y="79"/>
                  </a:cxn>
                  <a:cxn ang="0">
                    <a:pos x="92" y="144"/>
                  </a:cxn>
                  <a:cxn ang="0">
                    <a:pos x="90" y="187"/>
                  </a:cxn>
                  <a:cxn ang="0">
                    <a:pos x="84" y="210"/>
                  </a:cxn>
                  <a:cxn ang="0">
                    <a:pos x="90" y="243"/>
                  </a:cxn>
                  <a:cxn ang="0">
                    <a:pos x="92" y="257"/>
                  </a:cxn>
                  <a:cxn ang="0">
                    <a:pos x="102" y="289"/>
                  </a:cxn>
                  <a:cxn ang="0">
                    <a:pos x="116" y="344"/>
                  </a:cxn>
                  <a:cxn ang="0">
                    <a:pos x="139" y="425"/>
                  </a:cxn>
                  <a:cxn ang="0">
                    <a:pos x="150" y="459"/>
                  </a:cxn>
                  <a:cxn ang="0">
                    <a:pos x="168" y="487"/>
                  </a:cxn>
                  <a:cxn ang="0">
                    <a:pos x="149" y="466"/>
                  </a:cxn>
                  <a:cxn ang="0">
                    <a:pos x="119" y="448"/>
                  </a:cxn>
                  <a:cxn ang="0">
                    <a:pos x="92" y="447"/>
                  </a:cxn>
                  <a:cxn ang="0">
                    <a:pos x="75" y="475"/>
                  </a:cxn>
                  <a:cxn ang="0">
                    <a:pos x="65" y="509"/>
                  </a:cxn>
                  <a:cxn ang="0">
                    <a:pos x="53" y="566"/>
                  </a:cxn>
                  <a:cxn ang="0">
                    <a:pos x="61" y="602"/>
                  </a:cxn>
                  <a:cxn ang="0">
                    <a:pos x="80" y="635"/>
                  </a:cxn>
                  <a:cxn ang="0">
                    <a:pos x="89" y="651"/>
                  </a:cxn>
                  <a:cxn ang="0">
                    <a:pos x="100" y="654"/>
                  </a:cxn>
                  <a:cxn ang="0">
                    <a:pos x="108" y="684"/>
                  </a:cxn>
                  <a:cxn ang="0">
                    <a:pos x="102" y="713"/>
                  </a:cxn>
                  <a:cxn ang="0">
                    <a:pos x="69" y="663"/>
                  </a:cxn>
                  <a:cxn ang="0">
                    <a:pos x="46" y="673"/>
                  </a:cxn>
                  <a:cxn ang="0">
                    <a:pos x="31" y="721"/>
                  </a:cxn>
                  <a:cxn ang="0">
                    <a:pos x="15" y="689"/>
                  </a:cxn>
                  <a:cxn ang="0">
                    <a:pos x="21" y="623"/>
                  </a:cxn>
                  <a:cxn ang="0">
                    <a:pos x="32" y="554"/>
                  </a:cxn>
                  <a:cxn ang="0">
                    <a:pos x="23" y="522"/>
                  </a:cxn>
                  <a:cxn ang="0">
                    <a:pos x="17" y="479"/>
                  </a:cxn>
                  <a:cxn ang="0">
                    <a:pos x="28" y="425"/>
                  </a:cxn>
                  <a:cxn ang="0">
                    <a:pos x="32" y="392"/>
                  </a:cxn>
                  <a:cxn ang="0">
                    <a:pos x="30" y="375"/>
                  </a:cxn>
                  <a:cxn ang="0">
                    <a:pos x="25" y="348"/>
                  </a:cxn>
                  <a:cxn ang="0">
                    <a:pos x="31" y="297"/>
                  </a:cxn>
                  <a:cxn ang="0">
                    <a:pos x="21" y="260"/>
                  </a:cxn>
                  <a:cxn ang="0">
                    <a:pos x="4" y="243"/>
                  </a:cxn>
                  <a:cxn ang="0">
                    <a:pos x="3" y="226"/>
                  </a:cxn>
                  <a:cxn ang="0">
                    <a:pos x="0" y="188"/>
                  </a:cxn>
                  <a:cxn ang="0">
                    <a:pos x="12" y="125"/>
                  </a:cxn>
                  <a:cxn ang="0">
                    <a:pos x="9" y="96"/>
                  </a:cxn>
                  <a:cxn ang="0">
                    <a:pos x="25" y="79"/>
                  </a:cxn>
                  <a:cxn ang="0">
                    <a:pos x="37" y="87"/>
                  </a:cxn>
                  <a:cxn ang="0">
                    <a:pos x="50" y="81"/>
                  </a:cxn>
                  <a:cxn ang="0">
                    <a:pos x="50" y="66"/>
                  </a:cxn>
                  <a:cxn ang="0">
                    <a:pos x="59" y="64"/>
                  </a:cxn>
                  <a:cxn ang="0">
                    <a:pos x="49" y="33"/>
                  </a:cxn>
                  <a:cxn ang="0">
                    <a:pos x="38" y="9"/>
                  </a:cxn>
                  <a:cxn ang="0">
                    <a:pos x="47" y="6"/>
                  </a:cxn>
                </a:cxnLst>
                <a:rect l="0" t="0" r="r" b="b"/>
                <a:pathLst>
                  <a:path w="170" h="721">
                    <a:moveTo>
                      <a:pt x="52" y="3"/>
                    </a:moveTo>
                    <a:lnTo>
                      <a:pt x="55" y="0"/>
                    </a:lnTo>
                    <a:lnTo>
                      <a:pt x="63" y="4"/>
                    </a:lnTo>
                    <a:lnTo>
                      <a:pt x="69" y="22"/>
                    </a:lnTo>
                    <a:lnTo>
                      <a:pt x="73" y="59"/>
                    </a:lnTo>
                    <a:lnTo>
                      <a:pt x="76" y="79"/>
                    </a:lnTo>
                    <a:lnTo>
                      <a:pt x="87" y="113"/>
                    </a:lnTo>
                    <a:lnTo>
                      <a:pt x="92" y="144"/>
                    </a:lnTo>
                    <a:lnTo>
                      <a:pt x="93" y="166"/>
                    </a:lnTo>
                    <a:lnTo>
                      <a:pt x="90" y="187"/>
                    </a:lnTo>
                    <a:lnTo>
                      <a:pt x="82" y="192"/>
                    </a:lnTo>
                    <a:lnTo>
                      <a:pt x="84" y="210"/>
                    </a:lnTo>
                    <a:lnTo>
                      <a:pt x="89" y="229"/>
                    </a:lnTo>
                    <a:lnTo>
                      <a:pt x="90" y="243"/>
                    </a:lnTo>
                    <a:lnTo>
                      <a:pt x="89" y="258"/>
                    </a:lnTo>
                    <a:lnTo>
                      <a:pt x="92" y="257"/>
                    </a:lnTo>
                    <a:lnTo>
                      <a:pt x="98" y="272"/>
                    </a:lnTo>
                    <a:lnTo>
                      <a:pt x="102" y="289"/>
                    </a:lnTo>
                    <a:lnTo>
                      <a:pt x="103" y="292"/>
                    </a:lnTo>
                    <a:lnTo>
                      <a:pt x="116" y="344"/>
                    </a:lnTo>
                    <a:lnTo>
                      <a:pt x="135" y="407"/>
                    </a:lnTo>
                    <a:lnTo>
                      <a:pt x="139" y="425"/>
                    </a:lnTo>
                    <a:lnTo>
                      <a:pt x="144" y="445"/>
                    </a:lnTo>
                    <a:lnTo>
                      <a:pt x="150" y="459"/>
                    </a:lnTo>
                    <a:lnTo>
                      <a:pt x="157" y="474"/>
                    </a:lnTo>
                    <a:lnTo>
                      <a:pt x="168" y="487"/>
                    </a:lnTo>
                    <a:lnTo>
                      <a:pt x="170" y="496"/>
                    </a:lnTo>
                    <a:lnTo>
                      <a:pt x="149" y="466"/>
                    </a:lnTo>
                    <a:lnTo>
                      <a:pt x="135" y="456"/>
                    </a:lnTo>
                    <a:lnTo>
                      <a:pt x="119" y="448"/>
                    </a:lnTo>
                    <a:lnTo>
                      <a:pt x="104" y="445"/>
                    </a:lnTo>
                    <a:lnTo>
                      <a:pt x="92" y="447"/>
                    </a:lnTo>
                    <a:lnTo>
                      <a:pt x="80" y="457"/>
                    </a:lnTo>
                    <a:lnTo>
                      <a:pt x="75" y="475"/>
                    </a:lnTo>
                    <a:lnTo>
                      <a:pt x="73" y="491"/>
                    </a:lnTo>
                    <a:lnTo>
                      <a:pt x="65" y="509"/>
                    </a:lnTo>
                    <a:lnTo>
                      <a:pt x="55" y="549"/>
                    </a:lnTo>
                    <a:lnTo>
                      <a:pt x="53" y="566"/>
                    </a:lnTo>
                    <a:lnTo>
                      <a:pt x="53" y="586"/>
                    </a:lnTo>
                    <a:lnTo>
                      <a:pt x="61" y="602"/>
                    </a:lnTo>
                    <a:lnTo>
                      <a:pt x="77" y="623"/>
                    </a:lnTo>
                    <a:lnTo>
                      <a:pt x="80" y="635"/>
                    </a:lnTo>
                    <a:lnTo>
                      <a:pt x="84" y="645"/>
                    </a:lnTo>
                    <a:lnTo>
                      <a:pt x="89" y="651"/>
                    </a:lnTo>
                    <a:lnTo>
                      <a:pt x="97" y="656"/>
                    </a:lnTo>
                    <a:lnTo>
                      <a:pt x="100" y="654"/>
                    </a:lnTo>
                    <a:lnTo>
                      <a:pt x="103" y="657"/>
                    </a:lnTo>
                    <a:lnTo>
                      <a:pt x="108" y="684"/>
                    </a:lnTo>
                    <a:lnTo>
                      <a:pt x="107" y="700"/>
                    </a:lnTo>
                    <a:lnTo>
                      <a:pt x="102" y="713"/>
                    </a:lnTo>
                    <a:lnTo>
                      <a:pt x="95" y="674"/>
                    </a:lnTo>
                    <a:lnTo>
                      <a:pt x="69" y="663"/>
                    </a:lnTo>
                    <a:lnTo>
                      <a:pt x="55" y="662"/>
                    </a:lnTo>
                    <a:lnTo>
                      <a:pt x="46" y="673"/>
                    </a:lnTo>
                    <a:lnTo>
                      <a:pt x="36" y="706"/>
                    </a:lnTo>
                    <a:lnTo>
                      <a:pt x="31" y="721"/>
                    </a:lnTo>
                    <a:lnTo>
                      <a:pt x="18" y="714"/>
                    </a:lnTo>
                    <a:lnTo>
                      <a:pt x="15" y="689"/>
                    </a:lnTo>
                    <a:lnTo>
                      <a:pt x="15" y="666"/>
                    </a:lnTo>
                    <a:lnTo>
                      <a:pt x="21" y="623"/>
                    </a:lnTo>
                    <a:lnTo>
                      <a:pt x="26" y="565"/>
                    </a:lnTo>
                    <a:lnTo>
                      <a:pt x="32" y="554"/>
                    </a:lnTo>
                    <a:lnTo>
                      <a:pt x="31" y="539"/>
                    </a:lnTo>
                    <a:lnTo>
                      <a:pt x="23" y="522"/>
                    </a:lnTo>
                    <a:lnTo>
                      <a:pt x="17" y="499"/>
                    </a:lnTo>
                    <a:lnTo>
                      <a:pt x="17" y="479"/>
                    </a:lnTo>
                    <a:lnTo>
                      <a:pt x="22" y="463"/>
                    </a:lnTo>
                    <a:lnTo>
                      <a:pt x="28" y="425"/>
                    </a:lnTo>
                    <a:lnTo>
                      <a:pt x="28" y="394"/>
                    </a:lnTo>
                    <a:lnTo>
                      <a:pt x="32" y="392"/>
                    </a:lnTo>
                    <a:lnTo>
                      <a:pt x="30" y="386"/>
                    </a:lnTo>
                    <a:lnTo>
                      <a:pt x="30" y="375"/>
                    </a:lnTo>
                    <a:lnTo>
                      <a:pt x="28" y="360"/>
                    </a:lnTo>
                    <a:lnTo>
                      <a:pt x="25" y="348"/>
                    </a:lnTo>
                    <a:lnTo>
                      <a:pt x="25" y="331"/>
                    </a:lnTo>
                    <a:lnTo>
                      <a:pt x="31" y="297"/>
                    </a:lnTo>
                    <a:lnTo>
                      <a:pt x="31" y="284"/>
                    </a:lnTo>
                    <a:lnTo>
                      <a:pt x="21" y="260"/>
                    </a:lnTo>
                    <a:lnTo>
                      <a:pt x="11" y="249"/>
                    </a:lnTo>
                    <a:lnTo>
                      <a:pt x="4" y="243"/>
                    </a:lnTo>
                    <a:lnTo>
                      <a:pt x="6" y="237"/>
                    </a:lnTo>
                    <a:lnTo>
                      <a:pt x="3" y="226"/>
                    </a:lnTo>
                    <a:lnTo>
                      <a:pt x="0" y="205"/>
                    </a:lnTo>
                    <a:lnTo>
                      <a:pt x="0" y="188"/>
                    </a:lnTo>
                    <a:lnTo>
                      <a:pt x="10" y="160"/>
                    </a:lnTo>
                    <a:lnTo>
                      <a:pt x="12" y="125"/>
                    </a:lnTo>
                    <a:lnTo>
                      <a:pt x="11" y="108"/>
                    </a:lnTo>
                    <a:lnTo>
                      <a:pt x="9" y="96"/>
                    </a:lnTo>
                    <a:lnTo>
                      <a:pt x="14" y="85"/>
                    </a:lnTo>
                    <a:lnTo>
                      <a:pt x="25" y="79"/>
                    </a:lnTo>
                    <a:lnTo>
                      <a:pt x="31" y="81"/>
                    </a:lnTo>
                    <a:lnTo>
                      <a:pt x="37" y="87"/>
                    </a:lnTo>
                    <a:lnTo>
                      <a:pt x="48" y="86"/>
                    </a:lnTo>
                    <a:lnTo>
                      <a:pt x="50" y="81"/>
                    </a:lnTo>
                    <a:lnTo>
                      <a:pt x="48" y="75"/>
                    </a:lnTo>
                    <a:lnTo>
                      <a:pt x="50" y="66"/>
                    </a:lnTo>
                    <a:lnTo>
                      <a:pt x="57" y="66"/>
                    </a:lnTo>
                    <a:lnTo>
                      <a:pt x="59" y="64"/>
                    </a:lnTo>
                    <a:lnTo>
                      <a:pt x="54" y="52"/>
                    </a:lnTo>
                    <a:lnTo>
                      <a:pt x="49" y="33"/>
                    </a:lnTo>
                    <a:lnTo>
                      <a:pt x="39" y="16"/>
                    </a:lnTo>
                    <a:lnTo>
                      <a:pt x="38" y="9"/>
                    </a:lnTo>
                    <a:lnTo>
                      <a:pt x="41" y="6"/>
                    </a:lnTo>
                    <a:lnTo>
                      <a:pt x="47" y="6"/>
                    </a:lnTo>
                    <a:lnTo>
                      <a:pt x="5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99" name="Freeform 132">
                <a:extLst>
                  <a:ext uri="{FF2B5EF4-FFF2-40B4-BE49-F238E27FC236}">
                    <a16:creationId xmlns="" xmlns:a16="http://schemas.microsoft.com/office/drawing/2014/main" id="{4C6FABE0-4EE8-4CB1-8E7F-D4B9EBBDEC06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2822" y="1086"/>
                <a:ext cx="1786" cy="901"/>
              </a:xfrm>
              <a:custGeom>
                <a:avLst/>
                <a:gdLst/>
                <a:ahLst/>
                <a:cxnLst>
                  <a:cxn ang="0">
                    <a:pos x="3264" y="3913"/>
                  </a:cxn>
                  <a:cxn ang="0">
                    <a:pos x="4333" y="3788"/>
                  </a:cxn>
                  <a:cxn ang="0">
                    <a:pos x="5307" y="3536"/>
                  </a:cxn>
                  <a:cxn ang="0">
                    <a:pos x="5833" y="4138"/>
                  </a:cxn>
                  <a:cxn ang="0">
                    <a:pos x="6066" y="4138"/>
                  </a:cxn>
                  <a:cxn ang="0">
                    <a:pos x="6189" y="3482"/>
                  </a:cxn>
                  <a:cxn ang="0">
                    <a:pos x="5968" y="3336"/>
                  </a:cxn>
                  <a:cxn ang="0">
                    <a:pos x="6672" y="2912"/>
                  </a:cxn>
                  <a:cxn ang="0">
                    <a:pos x="6999" y="2815"/>
                  </a:cxn>
                  <a:cxn ang="0">
                    <a:pos x="7448" y="2593"/>
                  </a:cxn>
                  <a:cxn ang="0">
                    <a:pos x="7045" y="3206"/>
                  </a:cxn>
                  <a:cxn ang="0">
                    <a:pos x="7368" y="3293"/>
                  </a:cxn>
                  <a:cxn ang="0">
                    <a:pos x="7505" y="2864"/>
                  </a:cxn>
                  <a:cxn ang="0">
                    <a:pos x="7925" y="2760"/>
                  </a:cxn>
                  <a:cxn ang="0">
                    <a:pos x="8227" y="2553"/>
                  </a:cxn>
                  <a:cxn ang="0">
                    <a:pos x="8363" y="2256"/>
                  </a:cxn>
                  <a:cxn ang="0">
                    <a:pos x="8646" y="2287"/>
                  </a:cxn>
                  <a:cxn ang="0">
                    <a:pos x="8841" y="2201"/>
                  </a:cxn>
                  <a:cxn ang="0">
                    <a:pos x="8685" y="1981"/>
                  </a:cxn>
                  <a:cxn ang="0">
                    <a:pos x="8538" y="1863"/>
                  </a:cxn>
                  <a:cxn ang="0">
                    <a:pos x="7819" y="1608"/>
                  </a:cxn>
                  <a:cxn ang="0">
                    <a:pos x="7284" y="1590"/>
                  </a:cxn>
                  <a:cxn ang="0">
                    <a:pos x="6685" y="1267"/>
                  </a:cxn>
                  <a:cxn ang="0">
                    <a:pos x="6173" y="1286"/>
                  </a:cxn>
                  <a:cxn ang="0">
                    <a:pos x="5674" y="1395"/>
                  </a:cxn>
                  <a:cxn ang="0">
                    <a:pos x="5597" y="1031"/>
                  </a:cxn>
                  <a:cxn ang="0">
                    <a:pos x="5210" y="1036"/>
                  </a:cxn>
                  <a:cxn ang="0">
                    <a:pos x="4698" y="872"/>
                  </a:cxn>
                  <a:cxn ang="0">
                    <a:pos x="4354" y="1003"/>
                  </a:cxn>
                  <a:cxn ang="0">
                    <a:pos x="4584" y="721"/>
                  </a:cxn>
                  <a:cxn ang="0">
                    <a:pos x="4684" y="394"/>
                  </a:cxn>
                  <a:cxn ang="0">
                    <a:pos x="4372" y="204"/>
                  </a:cxn>
                  <a:cxn ang="0">
                    <a:pos x="4025" y="232"/>
                  </a:cxn>
                  <a:cxn ang="0">
                    <a:pos x="3791" y="419"/>
                  </a:cxn>
                  <a:cxn ang="0">
                    <a:pos x="3374" y="550"/>
                  </a:cxn>
                  <a:cxn ang="0">
                    <a:pos x="3254" y="832"/>
                  </a:cxn>
                  <a:cxn ang="0">
                    <a:pos x="2949" y="1149"/>
                  </a:cxn>
                  <a:cxn ang="0">
                    <a:pos x="2945" y="1235"/>
                  </a:cxn>
                  <a:cxn ang="0">
                    <a:pos x="2627" y="1222"/>
                  </a:cxn>
                  <a:cxn ang="0">
                    <a:pos x="2758" y="1734"/>
                  </a:cxn>
                  <a:cxn ang="0">
                    <a:pos x="2590" y="1842"/>
                  </a:cxn>
                  <a:cxn ang="0">
                    <a:pos x="2499" y="1888"/>
                  </a:cxn>
                  <a:cxn ang="0">
                    <a:pos x="2297" y="1040"/>
                  </a:cxn>
                  <a:cxn ang="0">
                    <a:pos x="2235" y="1800"/>
                  </a:cxn>
                  <a:cxn ang="0">
                    <a:pos x="1570" y="1757"/>
                  </a:cxn>
                  <a:cxn ang="0">
                    <a:pos x="1175" y="1897"/>
                  </a:cxn>
                  <a:cxn ang="0">
                    <a:pos x="933" y="2056"/>
                  </a:cxn>
                  <a:cxn ang="0">
                    <a:pos x="501" y="2289"/>
                  </a:cxn>
                  <a:cxn ang="0">
                    <a:pos x="306" y="2013"/>
                  </a:cxn>
                  <a:cxn ang="0">
                    <a:pos x="589" y="1783"/>
                  </a:cxn>
                  <a:cxn ang="0">
                    <a:pos x="191" y="1600"/>
                  </a:cxn>
                  <a:cxn ang="0">
                    <a:pos x="215" y="2548"/>
                  </a:cxn>
                  <a:cxn ang="0">
                    <a:pos x="14" y="3054"/>
                  </a:cxn>
                  <a:cxn ang="0">
                    <a:pos x="241" y="3470"/>
                  </a:cxn>
                  <a:cxn ang="0">
                    <a:pos x="440" y="3762"/>
                  </a:cxn>
                  <a:cxn ang="0">
                    <a:pos x="644" y="4043"/>
                  </a:cxn>
                  <a:cxn ang="0">
                    <a:pos x="898" y="4398"/>
                  </a:cxn>
                  <a:cxn ang="0">
                    <a:pos x="1107" y="4133"/>
                  </a:cxn>
                  <a:cxn ang="0">
                    <a:pos x="1169" y="3800"/>
                  </a:cxn>
                  <a:cxn ang="0">
                    <a:pos x="1520" y="3752"/>
                  </a:cxn>
                  <a:cxn ang="0">
                    <a:pos x="1831" y="3572"/>
                  </a:cxn>
                  <a:cxn ang="0">
                    <a:pos x="2183" y="3384"/>
                  </a:cxn>
                  <a:cxn ang="0">
                    <a:pos x="2523" y="3466"/>
                  </a:cxn>
                </a:cxnLst>
                <a:rect l="0" t="0" r="r" b="b"/>
                <a:pathLst>
                  <a:path w="8931" h="4504">
                    <a:moveTo>
                      <a:pt x="2688" y="3454"/>
                    </a:moveTo>
                    <a:lnTo>
                      <a:pt x="2691" y="3461"/>
                    </a:lnTo>
                    <a:lnTo>
                      <a:pt x="2695" y="3463"/>
                    </a:lnTo>
                    <a:lnTo>
                      <a:pt x="2768" y="3530"/>
                    </a:lnTo>
                    <a:lnTo>
                      <a:pt x="2887" y="3748"/>
                    </a:lnTo>
                    <a:lnTo>
                      <a:pt x="2902" y="3737"/>
                    </a:lnTo>
                    <a:lnTo>
                      <a:pt x="2904" y="3730"/>
                    </a:lnTo>
                    <a:lnTo>
                      <a:pt x="2904" y="3723"/>
                    </a:lnTo>
                    <a:lnTo>
                      <a:pt x="2915" y="3709"/>
                    </a:lnTo>
                    <a:lnTo>
                      <a:pt x="2923" y="3708"/>
                    </a:lnTo>
                    <a:lnTo>
                      <a:pt x="2928" y="3714"/>
                    </a:lnTo>
                    <a:lnTo>
                      <a:pt x="2936" y="3717"/>
                    </a:lnTo>
                    <a:lnTo>
                      <a:pt x="2950" y="3725"/>
                    </a:lnTo>
                    <a:lnTo>
                      <a:pt x="2946" y="3732"/>
                    </a:lnTo>
                    <a:lnTo>
                      <a:pt x="2951" y="3739"/>
                    </a:lnTo>
                    <a:lnTo>
                      <a:pt x="2956" y="3740"/>
                    </a:lnTo>
                    <a:lnTo>
                      <a:pt x="2961" y="3753"/>
                    </a:lnTo>
                    <a:lnTo>
                      <a:pt x="2985" y="3751"/>
                    </a:lnTo>
                    <a:lnTo>
                      <a:pt x="3003" y="3756"/>
                    </a:lnTo>
                    <a:lnTo>
                      <a:pt x="3010" y="3753"/>
                    </a:lnTo>
                    <a:lnTo>
                      <a:pt x="3026" y="3753"/>
                    </a:lnTo>
                    <a:lnTo>
                      <a:pt x="3028" y="3746"/>
                    </a:lnTo>
                    <a:lnTo>
                      <a:pt x="3033" y="3740"/>
                    </a:lnTo>
                    <a:lnTo>
                      <a:pt x="3042" y="3741"/>
                    </a:lnTo>
                    <a:lnTo>
                      <a:pt x="3049" y="3741"/>
                    </a:lnTo>
                    <a:lnTo>
                      <a:pt x="3053" y="3734"/>
                    </a:lnTo>
                    <a:lnTo>
                      <a:pt x="3060" y="3729"/>
                    </a:lnTo>
                    <a:lnTo>
                      <a:pt x="3075" y="3734"/>
                    </a:lnTo>
                    <a:lnTo>
                      <a:pt x="3082" y="3737"/>
                    </a:lnTo>
                    <a:lnTo>
                      <a:pt x="3086" y="3745"/>
                    </a:lnTo>
                    <a:lnTo>
                      <a:pt x="3093" y="3748"/>
                    </a:lnTo>
                    <a:lnTo>
                      <a:pt x="3103" y="3761"/>
                    </a:lnTo>
                    <a:lnTo>
                      <a:pt x="3112" y="3764"/>
                    </a:lnTo>
                    <a:lnTo>
                      <a:pt x="3114" y="3772"/>
                    </a:lnTo>
                    <a:lnTo>
                      <a:pt x="3112" y="3779"/>
                    </a:lnTo>
                    <a:lnTo>
                      <a:pt x="3113" y="3788"/>
                    </a:lnTo>
                    <a:lnTo>
                      <a:pt x="3117" y="3795"/>
                    </a:lnTo>
                    <a:lnTo>
                      <a:pt x="3125" y="3796"/>
                    </a:lnTo>
                    <a:lnTo>
                      <a:pt x="3146" y="3807"/>
                    </a:lnTo>
                    <a:lnTo>
                      <a:pt x="3150" y="3815"/>
                    </a:lnTo>
                    <a:lnTo>
                      <a:pt x="3150" y="3822"/>
                    </a:lnTo>
                    <a:lnTo>
                      <a:pt x="3157" y="3826"/>
                    </a:lnTo>
                    <a:lnTo>
                      <a:pt x="3162" y="3831"/>
                    </a:lnTo>
                    <a:lnTo>
                      <a:pt x="3170" y="3845"/>
                    </a:lnTo>
                    <a:lnTo>
                      <a:pt x="3176" y="3849"/>
                    </a:lnTo>
                    <a:lnTo>
                      <a:pt x="3193" y="3852"/>
                    </a:lnTo>
                    <a:lnTo>
                      <a:pt x="3199" y="3857"/>
                    </a:lnTo>
                    <a:lnTo>
                      <a:pt x="3208" y="3859"/>
                    </a:lnTo>
                    <a:lnTo>
                      <a:pt x="3215" y="3860"/>
                    </a:lnTo>
                    <a:lnTo>
                      <a:pt x="3224" y="3860"/>
                    </a:lnTo>
                    <a:lnTo>
                      <a:pt x="3226" y="3853"/>
                    </a:lnTo>
                    <a:lnTo>
                      <a:pt x="3231" y="3847"/>
                    </a:lnTo>
                    <a:lnTo>
                      <a:pt x="3246" y="3841"/>
                    </a:lnTo>
                    <a:lnTo>
                      <a:pt x="3248" y="3849"/>
                    </a:lnTo>
                    <a:lnTo>
                      <a:pt x="3252" y="3857"/>
                    </a:lnTo>
                    <a:lnTo>
                      <a:pt x="3259" y="3861"/>
                    </a:lnTo>
                    <a:lnTo>
                      <a:pt x="3267" y="3875"/>
                    </a:lnTo>
                    <a:lnTo>
                      <a:pt x="3273" y="3880"/>
                    </a:lnTo>
                    <a:lnTo>
                      <a:pt x="3277" y="3887"/>
                    </a:lnTo>
                    <a:lnTo>
                      <a:pt x="3264" y="3913"/>
                    </a:lnTo>
                    <a:lnTo>
                      <a:pt x="3289" y="3920"/>
                    </a:lnTo>
                    <a:lnTo>
                      <a:pt x="3305" y="3904"/>
                    </a:lnTo>
                    <a:lnTo>
                      <a:pt x="3310" y="3904"/>
                    </a:lnTo>
                    <a:lnTo>
                      <a:pt x="3322" y="3882"/>
                    </a:lnTo>
                    <a:lnTo>
                      <a:pt x="3338" y="3865"/>
                    </a:lnTo>
                    <a:lnTo>
                      <a:pt x="3356" y="3858"/>
                    </a:lnTo>
                    <a:lnTo>
                      <a:pt x="3375" y="3852"/>
                    </a:lnTo>
                    <a:lnTo>
                      <a:pt x="3394" y="3839"/>
                    </a:lnTo>
                    <a:lnTo>
                      <a:pt x="3414" y="3823"/>
                    </a:lnTo>
                    <a:lnTo>
                      <a:pt x="3439" y="3811"/>
                    </a:lnTo>
                    <a:lnTo>
                      <a:pt x="3464" y="3789"/>
                    </a:lnTo>
                    <a:lnTo>
                      <a:pt x="3505" y="3777"/>
                    </a:lnTo>
                    <a:lnTo>
                      <a:pt x="3530" y="3766"/>
                    </a:lnTo>
                    <a:lnTo>
                      <a:pt x="3553" y="3763"/>
                    </a:lnTo>
                    <a:lnTo>
                      <a:pt x="3575" y="3767"/>
                    </a:lnTo>
                    <a:lnTo>
                      <a:pt x="3591" y="3773"/>
                    </a:lnTo>
                    <a:lnTo>
                      <a:pt x="3604" y="3784"/>
                    </a:lnTo>
                    <a:lnTo>
                      <a:pt x="3623" y="3780"/>
                    </a:lnTo>
                    <a:lnTo>
                      <a:pt x="3644" y="3779"/>
                    </a:lnTo>
                    <a:lnTo>
                      <a:pt x="3661" y="3782"/>
                    </a:lnTo>
                    <a:lnTo>
                      <a:pt x="3692" y="3811"/>
                    </a:lnTo>
                    <a:lnTo>
                      <a:pt x="3697" y="3818"/>
                    </a:lnTo>
                    <a:lnTo>
                      <a:pt x="3714" y="3821"/>
                    </a:lnTo>
                    <a:lnTo>
                      <a:pt x="3761" y="3814"/>
                    </a:lnTo>
                    <a:lnTo>
                      <a:pt x="3774" y="3820"/>
                    </a:lnTo>
                    <a:lnTo>
                      <a:pt x="3818" y="3821"/>
                    </a:lnTo>
                    <a:lnTo>
                      <a:pt x="3856" y="3816"/>
                    </a:lnTo>
                    <a:lnTo>
                      <a:pt x="3866" y="3811"/>
                    </a:lnTo>
                    <a:lnTo>
                      <a:pt x="3866" y="3803"/>
                    </a:lnTo>
                    <a:lnTo>
                      <a:pt x="3862" y="3791"/>
                    </a:lnTo>
                    <a:lnTo>
                      <a:pt x="3865" y="3777"/>
                    </a:lnTo>
                    <a:lnTo>
                      <a:pt x="3875" y="3761"/>
                    </a:lnTo>
                    <a:lnTo>
                      <a:pt x="3875" y="3745"/>
                    </a:lnTo>
                    <a:lnTo>
                      <a:pt x="3864" y="3730"/>
                    </a:lnTo>
                    <a:lnTo>
                      <a:pt x="3860" y="3712"/>
                    </a:lnTo>
                    <a:lnTo>
                      <a:pt x="3862" y="3694"/>
                    </a:lnTo>
                    <a:lnTo>
                      <a:pt x="3878" y="3680"/>
                    </a:lnTo>
                    <a:lnTo>
                      <a:pt x="3892" y="3664"/>
                    </a:lnTo>
                    <a:lnTo>
                      <a:pt x="3910" y="3649"/>
                    </a:lnTo>
                    <a:lnTo>
                      <a:pt x="3921" y="3632"/>
                    </a:lnTo>
                    <a:lnTo>
                      <a:pt x="3935" y="3631"/>
                    </a:lnTo>
                    <a:lnTo>
                      <a:pt x="3955" y="3637"/>
                    </a:lnTo>
                    <a:lnTo>
                      <a:pt x="3969" y="3648"/>
                    </a:lnTo>
                    <a:lnTo>
                      <a:pt x="4006" y="3658"/>
                    </a:lnTo>
                    <a:lnTo>
                      <a:pt x="4017" y="3672"/>
                    </a:lnTo>
                    <a:lnTo>
                      <a:pt x="4041" y="3678"/>
                    </a:lnTo>
                    <a:lnTo>
                      <a:pt x="4065" y="3681"/>
                    </a:lnTo>
                    <a:lnTo>
                      <a:pt x="4082" y="3688"/>
                    </a:lnTo>
                    <a:lnTo>
                      <a:pt x="4092" y="3704"/>
                    </a:lnTo>
                    <a:lnTo>
                      <a:pt x="4097" y="3734"/>
                    </a:lnTo>
                    <a:lnTo>
                      <a:pt x="4097" y="3755"/>
                    </a:lnTo>
                    <a:lnTo>
                      <a:pt x="4102" y="3755"/>
                    </a:lnTo>
                    <a:lnTo>
                      <a:pt x="4117" y="3769"/>
                    </a:lnTo>
                    <a:lnTo>
                      <a:pt x="4140" y="3785"/>
                    </a:lnTo>
                    <a:lnTo>
                      <a:pt x="4174" y="3796"/>
                    </a:lnTo>
                    <a:lnTo>
                      <a:pt x="4202" y="3790"/>
                    </a:lnTo>
                    <a:lnTo>
                      <a:pt x="4229" y="3775"/>
                    </a:lnTo>
                    <a:lnTo>
                      <a:pt x="4254" y="3763"/>
                    </a:lnTo>
                    <a:lnTo>
                      <a:pt x="4285" y="3771"/>
                    </a:lnTo>
                    <a:lnTo>
                      <a:pt x="4333" y="3788"/>
                    </a:lnTo>
                    <a:lnTo>
                      <a:pt x="4343" y="3800"/>
                    </a:lnTo>
                    <a:lnTo>
                      <a:pt x="4344" y="3800"/>
                    </a:lnTo>
                    <a:lnTo>
                      <a:pt x="4350" y="3805"/>
                    </a:lnTo>
                    <a:lnTo>
                      <a:pt x="4372" y="3817"/>
                    </a:lnTo>
                    <a:lnTo>
                      <a:pt x="4393" y="3823"/>
                    </a:lnTo>
                    <a:lnTo>
                      <a:pt x="4414" y="3832"/>
                    </a:lnTo>
                    <a:lnTo>
                      <a:pt x="4428" y="3852"/>
                    </a:lnTo>
                    <a:lnTo>
                      <a:pt x="4455" y="3868"/>
                    </a:lnTo>
                    <a:lnTo>
                      <a:pt x="4487" y="3873"/>
                    </a:lnTo>
                    <a:lnTo>
                      <a:pt x="4510" y="3880"/>
                    </a:lnTo>
                    <a:lnTo>
                      <a:pt x="4528" y="3881"/>
                    </a:lnTo>
                    <a:lnTo>
                      <a:pt x="4553" y="3879"/>
                    </a:lnTo>
                    <a:lnTo>
                      <a:pt x="4571" y="3887"/>
                    </a:lnTo>
                    <a:lnTo>
                      <a:pt x="4627" y="3868"/>
                    </a:lnTo>
                    <a:lnTo>
                      <a:pt x="4661" y="3860"/>
                    </a:lnTo>
                    <a:lnTo>
                      <a:pt x="4688" y="3855"/>
                    </a:lnTo>
                    <a:lnTo>
                      <a:pt x="4725" y="3826"/>
                    </a:lnTo>
                    <a:lnTo>
                      <a:pt x="4749" y="3810"/>
                    </a:lnTo>
                    <a:lnTo>
                      <a:pt x="4774" y="3801"/>
                    </a:lnTo>
                    <a:lnTo>
                      <a:pt x="4799" y="3811"/>
                    </a:lnTo>
                    <a:lnTo>
                      <a:pt x="4817" y="3826"/>
                    </a:lnTo>
                    <a:lnTo>
                      <a:pt x="4838" y="3830"/>
                    </a:lnTo>
                    <a:lnTo>
                      <a:pt x="4855" y="3826"/>
                    </a:lnTo>
                    <a:lnTo>
                      <a:pt x="4869" y="3818"/>
                    </a:lnTo>
                    <a:lnTo>
                      <a:pt x="4875" y="3821"/>
                    </a:lnTo>
                    <a:lnTo>
                      <a:pt x="4886" y="3823"/>
                    </a:lnTo>
                    <a:lnTo>
                      <a:pt x="4899" y="3833"/>
                    </a:lnTo>
                    <a:lnTo>
                      <a:pt x="4931" y="3843"/>
                    </a:lnTo>
                    <a:lnTo>
                      <a:pt x="4956" y="3855"/>
                    </a:lnTo>
                    <a:lnTo>
                      <a:pt x="4967" y="3853"/>
                    </a:lnTo>
                    <a:lnTo>
                      <a:pt x="4982" y="3842"/>
                    </a:lnTo>
                    <a:lnTo>
                      <a:pt x="5032" y="3811"/>
                    </a:lnTo>
                    <a:lnTo>
                      <a:pt x="5033" y="3804"/>
                    </a:lnTo>
                    <a:lnTo>
                      <a:pt x="5031" y="3791"/>
                    </a:lnTo>
                    <a:lnTo>
                      <a:pt x="5034" y="3779"/>
                    </a:lnTo>
                    <a:lnTo>
                      <a:pt x="5045" y="3766"/>
                    </a:lnTo>
                    <a:lnTo>
                      <a:pt x="5052" y="3755"/>
                    </a:lnTo>
                    <a:lnTo>
                      <a:pt x="5059" y="3725"/>
                    </a:lnTo>
                    <a:lnTo>
                      <a:pt x="5064" y="3703"/>
                    </a:lnTo>
                    <a:lnTo>
                      <a:pt x="5071" y="3686"/>
                    </a:lnTo>
                    <a:lnTo>
                      <a:pt x="5090" y="3676"/>
                    </a:lnTo>
                    <a:lnTo>
                      <a:pt x="5114" y="3649"/>
                    </a:lnTo>
                    <a:lnTo>
                      <a:pt x="5114" y="3644"/>
                    </a:lnTo>
                    <a:lnTo>
                      <a:pt x="5109" y="3633"/>
                    </a:lnTo>
                    <a:lnTo>
                      <a:pt x="5111" y="3606"/>
                    </a:lnTo>
                    <a:lnTo>
                      <a:pt x="5104" y="3602"/>
                    </a:lnTo>
                    <a:lnTo>
                      <a:pt x="5093" y="3602"/>
                    </a:lnTo>
                    <a:lnTo>
                      <a:pt x="5075" y="3607"/>
                    </a:lnTo>
                    <a:lnTo>
                      <a:pt x="5071" y="3602"/>
                    </a:lnTo>
                    <a:lnTo>
                      <a:pt x="5076" y="3589"/>
                    </a:lnTo>
                    <a:lnTo>
                      <a:pt x="5100" y="3565"/>
                    </a:lnTo>
                    <a:lnTo>
                      <a:pt x="5108" y="3553"/>
                    </a:lnTo>
                    <a:lnTo>
                      <a:pt x="5124" y="3541"/>
                    </a:lnTo>
                    <a:lnTo>
                      <a:pt x="5158" y="3535"/>
                    </a:lnTo>
                    <a:lnTo>
                      <a:pt x="5199" y="3520"/>
                    </a:lnTo>
                    <a:lnTo>
                      <a:pt x="5224" y="3521"/>
                    </a:lnTo>
                    <a:lnTo>
                      <a:pt x="5259" y="3515"/>
                    </a:lnTo>
                    <a:lnTo>
                      <a:pt x="5271" y="3515"/>
                    </a:lnTo>
                    <a:lnTo>
                      <a:pt x="5290" y="3524"/>
                    </a:lnTo>
                    <a:lnTo>
                      <a:pt x="5307" y="3536"/>
                    </a:lnTo>
                    <a:lnTo>
                      <a:pt x="5318" y="3548"/>
                    </a:lnTo>
                    <a:lnTo>
                      <a:pt x="5334" y="3552"/>
                    </a:lnTo>
                    <a:lnTo>
                      <a:pt x="5353" y="3549"/>
                    </a:lnTo>
                    <a:lnTo>
                      <a:pt x="5369" y="3553"/>
                    </a:lnTo>
                    <a:lnTo>
                      <a:pt x="5383" y="3559"/>
                    </a:lnTo>
                    <a:lnTo>
                      <a:pt x="5391" y="3573"/>
                    </a:lnTo>
                    <a:lnTo>
                      <a:pt x="5403" y="3591"/>
                    </a:lnTo>
                    <a:lnTo>
                      <a:pt x="5404" y="3604"/>
                    </a:lnTo>
                    <a:lnTo>
                      <a:pt x="5412" y="3611"/>
                    </a:lnTo>
                    <a:lnTo>
                      <a:pt x="5421" y="3617"/>
                    </a:lnTo>
                    <a:lnTo>
                      <a:pt x="5423" y="3626"/>
                    </a:lnTo>
                    <a:lnTo>
                      <a:pt x="5424" y="3621"/>
                    </a:lnTo>
                    <a:lnTo>
                      <a:pt x="5426" y="3634"/>
                    </a:lnTo>
                    <a:lnTo>
                      <a:pt x="5431" y="3649"/>
                    </a:lnTo>
                    <a:lnTo>
                      <a:pt x="5434" y="3670"/>
                    </a:lnTo>
                    <a:lnTo>
                      <a:pt x="5442" y="3687"/>
                    </a:lnTo>
                    <a:lnTo>
                      <a:pt x="5447" y="3704"/>
                    </a:lnTo>
                    <a:lnTo>
                      <a:pt x="5468" y="3744"/>
                    </a:lnTo>
                    <a:lnTo>
                      <a:pt x="5474" y="3785"/>
                    </a:lnTo>
                    <a:lnTo>
                      <a:pt x="5483" y="3804"/>
                    </a:lnTo>
                    <a:lnTo>
                      <a:pt x="5482" y="3809"/>
                    </a:lnTo>
                    <a:lnTo>
                      <a:pt x="5483" y="3810"/>
                    </a:lnTo>
                    <a:lnTo>
                      <a:pt x="5485" y="3828"/>
                    </a:lnTo>
                    <a:lnTo>
                      <a:pt x="5485" y="3849"/>
                    </a:lnTo>
                    <a:lnTo>
                      <a:pt x="5498" y="3860"/>
                    </a:lnTo>
                    <a:lnTo>
                      <a:pt x="5521" y="3863"/>
                    </a:lnTo>
                    <a:lnTo>
                      <a:pt x="5542" y="3855"/>
                    </a:lnTo>
                    <a:lnTo>
                      <a:pt x="5558" y="3863"/>
                    </a:lnTo>
                    <a:lnTo>
                      <a:pt x="5577" y="3865"/>
                    </a:lnTo>
                    <a:lnTo>
                      <a:pt x="5595" y="3874"/>
                    </a:lnTo>
                    <a:lnTo>
                      <a:pt x="5627" y="3902"/>
                    </a:lnTo>
                    <a:lnTo>
                      <a:pt x="5642" y="3909"/>
                    </a:lnTo>
                    <a:lnTo>
                      <a:pt x="5654" y="3911"/>
                    </a:lnTo>
                    <a:lnTo>
                      <a:pt x="5658" y="3918"/>
                    </a:lnTo>
                    <a:lnTo>
                      <a:pt x="5658" y="3923"/>
                    </a:lnTo>
                    <a:lnTo>
                      <a:pt x="5660" y="3922"/>
                    </a:lnTo>
                    <a:lnTo>
                      <a:pt x="5661" y="3938"/>
                    </a:lnTo>
                    <a:lnTo>
                      <a:pt x="5668" y="3947"/>
                    </a:lnTo>
                    <a:lnTo>
                      <a:pt x="5667" y="3963"/>
                    </a:lnTo>
                    <a:lnTo>
                      <a:pt x="5668" y="3981"/>
                    </a:lnTo>
                    <a:lnTo>
                      <a:pt x="5678" y="3997"/>
                    </a:lnTo>
                    <a:lnTo>
                      <a:pt x="5684" y="4010"/>
                    </a:lnTo>
                    <a:lnTo>
                      <a:pt x="5703" y="4009"/>
                    </a:lnTo>
                    <a:lnTo>
                      <a:pt x="5722" y="4015"/>
                    </a:lnTo>
                    <a:lnTo>
                      <a:pt x="5740" y="4013"/>
                    </a:lnTo>
                    <a:lnTo>
                      <a:pt x="5771" y="3998"/>
                    </a:lnTo>
                    <a:lnTo>
                      <a:pt x="5805" y="3976"/>
                    </a:lnTo>
                    <a:lnTo>
                      <a:pt x="5823" y="3974"/>
                    </a:lnTo>
                    <a:lnTo>
                      <a:pt x="5856" y="3956"/>
                    </a:lnTo>
                    <a:lnTo>
                      <a:pt x="5888" y="3947"/>
                    </a:lnTo>
                    <a:lnTo>
                      <a:pt x="5889" y="3950"/>
                    </a:lnTo>
                    <a:lnTo>
                      <a:pt x="5881" y="3963"/>
                    </a:lnTo>
                    <a:lnTo>
                      <a:pt x="5881" y="3983"/>
                    </a:lnTo>
                    <a:lnTo>
                      <a:pt x="5886" y="3999"/>
                    </a:lnTo>
                    <a:lnTo>
                      <a:pt x="5883" y="4019"/>
                    </a:lnTo>
                    <a:lnTo>
                      <a:pt x="5871" y="4029"/>
                    </a:lnTo>
                    <a:lnTo>
                      <a:pt x="5857" y="4042"/>
                    </a:lnTo>
                    <a:lnTo>
                      <a:pt x="5855" y="4063"/>
                    </a:lnTo>
                    <a:lnTo>
                      <a:pt x="5841" y="4096"/>
                    </a:lnTo>
                    <a:lnTo>
                      <a:pt x="5833" y="4138"/>
                    </a:lnTo>
                    <a:lnTo>
                      <a:pt x="5814" y="4176"/>
                    </a:lnTo>
                    <a:lnTo>
                      <a:pt x="5801" y="4194"/>
                    </a:lnTo>
                    <a:lnTo>
                      <a:pt x="5796" y="4214"/>
                    </a:lnTo>
                    <a:lnTo>
                      <a:pt x="5784" y="4224"/>
                    </a:lnTo>
                    <a:lnTo>
                      <a:pt x="5779" y="4220"/>
                    </a:lnTo>
                    <a:lnTo>
                      <a:pt x="5728" y="4208"/>
                    </a:lnTo>
                    <a:lnTo>
                      <a:pt x="5715" y="4215"/>
                    </a:lnTo>
                    <a:lnTo>
                      <a:pt x="5679" y="4250"/>
                    </a:lnTo>
                    <a:lnTo>
                      <a:pt x="5687" y="4263"/>
                    </a:lnTo>
                    <a:lnTo>
                      <a:pt x="5693" y="4290"/>
                    </a:lnTo>
                    <a:lnTo>
                      <a:pt x="5693" y="4349"/>
                    </a:lnTo>
                    <a:lnTo>
                      <a:pt x="5677" y="4374"/>
                    </a:lnTo>
                    <a:lnTo>
                      <a:pt x="5657" y="4391"/>
                    </a:lnTo>
                    <a:lnTo>
                      <a:pt x="5657" y="4409"/>
                    </a:lnTo>
                    <a:lnTo>
                      <a:pt x="5657" y="4415"/>
                    </a:lnTo>
                    <a:lnTo>
                      <a:pt x="5661" y="4423"/>
                    </a:lnTo>
                    <a:lnTo>
                      <a:pt x="5669" y="4419"/>
                    </a:lnTo>
                    <a:lnTo>
                      <a:pt x="5667" y="4412"/>
                    </a:lnTo>
                    <a:lnTo>
                      <a:pt x="5665" y="4407"/>
                    </a:lnTo>
                    <a:lnTo>
                      <a:pt x="5673" y="4404"/>
                    </a:lnTo>
                    <a:lnTo>
                      <a:pt x="5693" y="4406"/>
                    </a:lnTo>
                    <a:lnTo>
                      <a:pt x="5699" y="4396"/>
                    </a:lnTo>
                    <a:lnTo>
                      <a:pt x="5705" y="4390"/>
                    </a:lnTo>
                    <a:lnTo>
                      <a:pt x="5709" y="4382"/>
                    </a:lnTo>
                    <a:lnTo>
                      <a:pt x="5721" y="4369"/>
                    </a:lnTo>
                    <a:lnTo>
                      <a:pt x="5728" y="4345"/>
                    </a:lnTo>
                    <a:lnTo>
                      <a:pt x="5730" y="4354"/>
                    </a:lnTo>
                    <a:lnTo>
                      <a:pt x="5737" y="4355"/>
                    </a:lnTo>
                    <a:lnTo>
                      <a:pt x="5732" y="4365"/>
                    </a:lnTo>
                    <a:lnTo>
                      <a:pt x="5736" y="4370"/>
                    </a:lnTo>
                    <a:lnTo>
                      <a:pt x="5748" y="4361"/>
                    </a:lnTo>
                    <a:lnTo>
                      <a:pt x="5754" y="4359"/>
                    </a:lnTo>
                    <a:lnTo>
                      <a:pt x="5754" y="4366"/>
                    </a:lnTo>
                    <a:lnTo>
                      <a:pt x="5753" y="4374"/>
                    </a:lnTo>
                    <a:lnTo>
                      <a:pt x="5753" y="4385"/>
                    </a:lnTo>
                    <a:lnTo>
                      <a:pt x="5755" y="4387"/>
                    </a:lnTo>
                    <a:lnTo>
                      <a:pt x="5764" y="4387"/>
                    </a:lnTo>
                    <a:lnTo>
                      <a:pt x="5774" y="4390"/>
                    </a:lnTo>
                    <a:lnTo>
                      <a:pt x="5784" y="4396"/>
                    </a:lnTo>
                    <a:lnTo>
                      <a:pt x="5787" y="4395"/>
                    </a:lnTo>
                    <a:lnTo>
                      <a:pt x="5794" y="4398"/>
                    </a:lnTo>
                    <a:lnTo>
                      <a:pt x="5806" y="4401"/>
                    </a:lnTo>
                    <a:lnTo>
                      <a:pt x="5828" y="4393"/>
                    </a:lnTo>
                    <a:lnTo>
                      <a:pt x="5835" y="4393"/>
                    </a:lnTo>
                    <a:lnTo>
                      <a:pt x="5846" y="4387"/>
                    </a:lnTo>
                    <a:lnTo>
                      <a:pt x="5860" y="4376"/>
                    </a:lnTo>
                    <a:lnTo>
                      <a:pt x="5903" y="4347"/>
                    </a:lnTo>
                    <a:lnTo>
                      <a:pt x="5916" y="4332"/>
                    </a:lnTo>
                    <a:lnTo>
                      <a:pt x="5925" y="4318"/>
                    </a:lnTo>
                    <a:lnTo>
                      <a:pt x="5939" y="4299"/>
                    </a:lnTo>
                    <a:lnTo>
                      <a:pt x="5940" y="4290"/>
                    </a:lnTo>
                    <a:lnTo>
                      <a:pt x="5947" y="4279"/>
                    </a:lnTo>
                    <a:lnTo>
                      <a:pt x="5957" y="4269"/>
                    </a:lnTo>
                    <a:lnTo>
                      <a:pt x="5968" y="4263"/>
                    </a:lnTo>
                    <a:lnTo>
                      <a:pt x="5982" y="4240"/>
                    </a:lnTo>
                    <a:lnTo>
                      <a:pt x="5989" y="4232"/>
                    </a:lnTo>
                    <a:lnTo>
                      <a:pt x="6000" y="4215"/>
                    </a:lnTo>
                    <a:lnTo>
                      <a:pt x="6050" y="4161"/>
                    </a:lnTo>
                    <a:lnTo>
                      <a:pt x="6055" y="4148"/>
                    </a:lnTo>
                    <a:lnTo>
                      <a:pt x="6066" y="4138"/>
                    </a:lnTo>
                    <a:lnTo>
                      <a:pt x="6069" y="4134"/>
                    </a:lnTo>
                    <a:lnTo>
                      <a:pt x="6083" y="4106"/>
                    </a:lnTo>
                    <a:lnTo>
                      <a:pt x="6095" y="4070"/>
                    </a:lnTo>
                    <a:lnTo>
                      <a:pt x="6102" y="4056"/>
                    </a:lnTo>
                    <a:lnTo>
                      <a:pt x="6123" y="4031"/>
                    </a:lnTo>
                    <a:lnTo>
                      <a:pt x="6140" y="4001"/>
                    </a:lnTo>
                    <a:lnTo>
                      <a:pt x="6160" y="3979"/>
                    </a:lnTo>
                    <a:lnTo>
                      <a:pt x="6169" y="3967"/>
                    </a:lnTo>
                    <a:lnTo>
                      <a:pt x="6172" y="3961"/>
                    </a:lnTo>
                    <a:lnTo>
                      <a:pt x="6179" y="3957"/>
                    </a:lnTo>
                    <a:lnTo>
                      <a:pt x="6188" y="3949"/>
                    </a:lnTo>
                    <a:lnTo>
                      <a:pt x="6192" y="3924"/>
                    </a:lnTo>
                    <a:lnTo>
                      <a:pt x="6194" y="3912"/>
                    </a:lnTo>
                    <a:lnTo>
                      <a:pt x="6193" y="3902"/>
                    </a:lnTo>
                    <a:lnTo>
                      <a:pt x="6195" y="3890"/>
                    </a:lnTo>
                    <a:lnTo>
                      <a:pt x="6204" y="3871"/>
                    </a:lnTo>
                    <a:lnTo>
                      <a:pt x="6205" y="3861"/>
                    </a:lnTo>
                    <a:lnTo>
                      <a:pt x="6201" y="3827"/>
                    </a:lnTo>
                    <a:lnTo>
                      <a:pt x="6210" y="3816"/>
                    </a:lnTo>
                    <a:lnTo>
                      <a:pt x="6209" y="3810"/>
                    </a:lnTo>
                    <a:lnTo>
                      <a:pt x="6205" y="3806"/>
                    </a:lnTo>
                    <a:lnTo>
                      <a:pt x="6199" y="3778"/>
                    </a:lnTo>
                    <a:lnTo>
                      <a:pt x="6199" y="3757"/>
                    </a:lnTo>
                    <a:lnTo>
                      <a:pt x="6205" y="3747"/>
                    </a:lnTo>
                    <a:lnTo>
                      <a:pt x="6208" y="3734"/>
                    </a:lnTo>
                    <a:lnTo>
                      <a:pt x="6209" y="3713"/>
                    </a:lnTo>
                    <a:lnTo>
                      <a:pt x="6214" y="3712"/>
                    </a:lnTo>
                    <a:lnTo>
                      <a:pt x="6214" y="3705"/>
                    </a:lnTo>
                    <a:lnTo>
                      <a:pt x="6219" y="3702"/>
                    </a:lnTo>
                    <a:lnTo>
                      <a:pt x="6216" y="3696"/>
                    </a:lnTo>
                    <a:lnTo>
                      <a:pt x="6228" y="3676"/>
                    </a:lnTo>
                    <a:lnTo>
                      <a:pt x="6236" y="3671"/>
                    </a:lnTo>
                    <a:lnTo>
                      <a:pt x="6241" y="3661"/>
                    </a:lnTo>
                    <a:lnTo>
                      <a:pt x="6247" y="3653"/>
                    </a:lnTo>
                    <a:lnTo>
                      <a:pt x="6248" y="3643"/>
                    </a:lnTo>
                    <a:lnTo>
                      <a:pt x="6253" y="3631"/>
                    </a:lnTo>
                    <a:lnTo>
                      <a:pt x="6233" y="3610"/>
                    </a:lnTo>
                    <a:lnTo>
                      <a:pt x="6241" y="3591"/>
                    </a:lnTo>
                    <a:lnTo>
                      <a:pt x="6238" y="3578"/>
                    </a:lnTo>
                    <a:lnTo>
                      <a:pt x="6235" y="3565"/>
                    </a:lnTo>
                    <a:lnTo>
                      <a:pt x="6225" y="3559"/>
                    </a:lnTo>
                    <a:lnTo>
                      <a:pt x="6214" y="3549"/>
                    </a:lnTo>
                    <a:lnTo>
                      <a:pt x="6203" y="3551"/>
                    </a:lnTo>
                    <a:lnTo>
                      <a:pt x="6190" y="3542"/>
                    </a:lnTo>
                    <a:lnTo>
                      <a:pt x="6176" y="3537"/>
                    </a:lnTo>
                    <a:lnTo>
                      <a:pt x="6168" y="3538"/>
                    </a:lnTo>
                    <a:lnTo>
                      <a:pt x="6174" y="3532"/>
                    </a:lnTo>
                    <a:lnTo>
                      <a:pt x="6188" y="3532"/>
                    </a:lnTo>
                    <a:lnTo>
                      <a:pt x="6200" y="3542"/>
                    </a:lnTo>
                    <a:lnTo>
                      <a:pt x="6209" y="3543"/>
                    </a:lnTo>
                    <a:lnTo>
                      <a:pt x="6219" y="3542"/>
                    </a:lnTo>
                    <a:lnTo>
                      <a:pt x="6237" y="3554"/>
                    </a:lnTo>
                    <a:lnTo>
                      <a:pt x="6241" y="3551"/>
                    </a:lnTo>
                    <a:lnTo>
                      <a:pt x="6249" y="3540"/>
                    </a:lnTo>
                    <a:lnTo>
                      <a:pt x="6248" y="3529"/>
                    </a:lnTo>
                    <a:lnTo>
                      <a:pt x="6241" y="3526"/>
                    </a:lnTo>
                    <a:lnTo>
                      <a:pt x="6215" y="3508"/>
                    </a:lnTo>
                    <a:lnTo>
                      <a:pt x="6203" y="3495"/>
                    </a:lnTo>
                    <a:lnTo>
                      <a:pt x="6192" y="3487"/>
                    </a:lnTo>
                    <a:lnTo>
                      <a:pt x="6189" y="3482"/>
                    </a:lnTo>
                    <a:lnTo>
                      <a:pt x="6189" y="3468"/>
                    </a:lnTo>
                    <a:lnTo>
                      <a:pt x="6182" y="3461"/>
                    </a:lnTo>
                    <a:lnTo>
                      <a:pt x="6173" y="3454"/>
                    </a:lnTo>
                    <a:lnTo>
                      <a:pt x="6163" y="3450"/>
                    </a:lnTo>
                    <a:lnTo>
                      <a:pt x="6161" y="3445"/>
                    </a:lnTo>
                    <a:lnTo>
                      <a:pt x="6161" y="3440"/>
                    </a:lnTo>
                    <a:lnTo>
                      <a:pt x="6158" y="3440"/>
                    </a:lnTo>
                    <a:lnTo>
                      <a:pt x="6150" y="3440"/>
                    </a:lnTo>
                    <a:lnTo>
                      <a:pt x="6135" y="3446"/>
                    </a:lnTo>
                    <a:lnTo>
                      <a:pt x="6124" y="3446"/>
                    </a:lnTo>
                    <a:lnTo>
                      <a:pt x="6103" y="3438"/>
                    </a:lnTo>
                    <a:lnTo>
                      <a:pt x="6103" y="3457"/>
                    </a:lnTo>
                    <a:lnTo>
                      <a:pt x="6106" y="3459"/>
                    </a:lnTo>
                    <a:lnTo>
                      <a:pt x="6103" y="3467"/>
                    </a:lnTo>
                    <a:lnTo>
                      <a:pt x="6101" y="3483"/>
                    </a:lnTo>
                    <a:lnTo>
                      <a:pt x="6093" y="3504"/>
                    </a:lnTo>
                    <a:lnTo>
                      <a:pt x="6082" y="3510"/>
                    </a:lnTo>
                    <a:lnTo>
                      <a:pt x="6086" y="3495"/>
                    </a:lnTo>
                    <a:lnTo>
                      <a:pt x="6095" y="3481"/>
                    </a:lnTo>
                    <a:lnTo>
                      <a:pt x="6090" y="3471"/>
                    </a:lnTo>
                    <a:lnTo>
                      <a:pt x="6071" y="3493"/>
                    </a:lnTo>
                    <a:lnTo>
                      <a:pt x="6058" y="3500"/>
                    </a:lnTo>
                    <a:lnTo>
                      <a:pt x="6038" y="3505"/>
                    </a:lnTo>
                    <a:lnTo>
                      <a:pt x="6023" y="3504"/>
                    </a:lnTo>
                    <a:lnTo>
                      <a:pt x="6023" y="3499"/>
                    </a:lnTo>
                    <a:lnTo>
                      <a:pt x="6032" y="3495"/>
                    </a:lnTo>
                    <a:lnTo>
                      <a:pt x="6038" y="3488"/>
                    </a:lnTo>
                    <a:lnTo>
                      <a:pt x="6045" y="3477"/>
                    </a:lnTo>
                    <a:lnTo>
                      <a:pt x="6043" y="3470"/>
                    </a:lnTo>
                    <a:lnTo>
                      <a:pt x="6033" y="3465"/>
                    </a:lnTo>
                    <a:lnTo>
                      <a:pt x="6028" y="3455"/>
                    </a:lnTo>
                    <a:lnTo>
                      <a:pt x="6034" y="3452"/>
                    </a:lnTo>
                    <a:lnTo>
                      <a:pt x="6043" y="3443"/>
                    </a:lnTo>
                    <a:lnTo>
                      <a:pt x="6044" y="3438"/>
                    </a:lnTo>
                    <a:lnTo>
                      <a:pt x="6028" y="3439"/>
                    </a:lnTo>
                    <a:lnTo>
                      <a:pt x="6018" y="3445"/>
                    </a:lnTo>
                    <a:lnTo>
                      <a:pt x="6015" y="3454"/>
                    </a:lnTo>
                    <a:lnTo>
                      <a:pt x="6021" y="3462"/>
                    </a:lnTo>
                    <a:lnTo>
                      <a:pt x="6018" y="3470"/>
                    </a:lnTo>
                    <a:lnTo>
                      <a:pt x="6010" y="3479"/>
                    </a:lnTo>
                    <a:lnTo>
                      <a:pt x="6001" y="3479"/>
                    </a:lnTo>
                    <a:lnTo>
                      <a:pt x="5996" y="3487"/>
                    </a:lnTo>
                    <a:lnTo>
                      <a:pt x="5994" y="3484"/>
                    </a:lnTo>
                    <a:lnTo>
                      <a:pt x="5993" y="3466"/>
                    </a:lnTo>
                    <a:lnTo>
                      <a:pt x="5995" y="3455"/>
                    </a:lnTo>
                    <a:lnTo>
                      <a:pt x="5996" y="3444"/>
                    </a:lnTo>
                    <a:lnTo>
                      <a:pt x="5997" y="3434"/>
                    </a:lnTo>
                    <a:lnTo>
                      <a:pt x="5996" y="3430"/>
                    </a:lnTo>
                    <a:lnTo>
                      <a:pt x="5997" y="3417"/>
                    </a:lnTo>
                    <a:lnTo>
                      <a:pt x="5995" y="3408"/>
                    </a:lnTo>
                    <a:lnTo>
                      <a:pt x="5985" y="3406"/>
                    </a:lnTo>
                    <a:lnTo>
                      <a:pt x="5962" y="3412"/>
                    </a:lnTo>
                    <a:lnTo>
                      <a:pt x="5939" y="3413"/>
                    </a:lnTo>
                    <a:lnTo>
                      <a:pt x="5929" y="3405"/>
                    </a:lnTo>
                    <a:lnTo>
                      <a:pt x="5910" y="3396"/>
                    </a:lnTo>
                    <a:lnTo>
                      <a:pt x="5910" y="3390"/>
                    </a:lnTo>
                    <a:lnTo>
                      <a:pt x="5915" y="3376"/>
                    </a:lnTo>
                    <a:lnTo>
                      <a:pt x="5942" y="3354"/>
                    </a:lnTo>
                    <a:lnTo>
                      <a:pt x="5950" y="3350"/>
                    </a:lnTo>
                    <a:lnTo>
                      <a:pt x="5968" y="3336"/>
                    </a:lnTo>
                    <a:lnTo>
                      <a:pt x="5977" y="3320"/>
                    </a:lnTo>
                    <a:lnTo>
                      <a:pt x="5983" y="3314"/>
                    </a:lnTo>
                    <a:lnTo>
                      <a:pt x="5989" y="3312"/>
                    </a:lnTo>
                    <a:lnTo>
                      <a:pt x="5999" y="3305"/>
                    </a:lnTo>
                    <a:lnTo>
                      <a:pt x="6047" y="3260"/>
                    </a:lnTo>
                    <a:lnTo>
                      <a:pt x="6056" y="3241"/>
                    </a:lnTo>
                    <a:lnTo>
                      <a:pt x="6065" y="3235"/>
                    </a:lnTo>
                    <a:lnTo>
                      <a:pt x="6069" y="3226"/>
                    </a:lnTo>
                    <a:lnTo>
                      <a:pt x="6070" y="3218"/>
                    </a:lnTo>
                    <a:lnTo>
                      <a:pt x="6076" y="3212"/>
                    </a:lnTo>
                    <a:lnTo>
                      <a:pt x="6083" y="3202"/>
                    </a:lnTo>
                    <a:lnTo>
                      <a:pt x="6087" y="3194"/>
                    </a:lnTo>
                    <a:lnTo>
                      <a:pt x="6093" y="3196"/>
                    </a:lnTo>
                    <a:lnTo>
                      <a:pt x="6099" y="3182"/>
                    </a:lnTo>
                    <a:lnTo>
                      <a:pt x="6114" y="3169"/>
                    </a:lnTo>
                    <a:lnTo>
                      <a:pt x="6130" y="3145"/>
                    </a:lnTo>
                    <a:lnTo>
                      <a:pt x="6140" y="3147"/>
                    </a:lnTo>
                    <a:lnTo>
                      <a:pt x="6158" y="3127"/>
                    </a:lnTo>
                    <a:lnTo>
                      <a:pt x="6166" y="3111"/>
                    </a:lnTo>
                    <a:lnTo>
                      <a:pt x="6169" y="3112"/>
                    </a:lnTo>
                    <a:lnTo>
                      <a:pt x="6182" y="3101"/>
                    </a:lnTo>
                    <a:lnTo>
                      <a:pt x="6193" y="3095"/>
                    </a:lnTo>
                    <a:lnTo>
                      <a:pt x="6201" y="3078"/>
                    </a:lnTo>
                    <a:lnTo>
                      <a:pt x="6204" y="3063"/>
                    </a:lnTo>
                    <a:lnTo>
                      <a:pt x="6219" y="3043"/>
                    </a:lnTo>
                    <a:lnTo>
                      <a:pt x="6258" y="3011"/>
                    </a:lnTo>
                    <a:lnTo>
                      <a:pt x="6270" y="2994"/>
                    </a:lnTo>
                    <a:lnTo>
                      <a:pt x="6280" y="2976"/>
                    </a:lnTo>
                    <a:lnTo>
                      <a:pt x="6298" y="2960"/>
                    </a:lnTo>
                    <a:lnTo>
                      <a:pt x="6316" y="2946"/>
                    </a:lnTo>
                    <a:lnTo>
                      <a:pt x="6345" y="2932"/>
                    </a:lnTo>
                    <a:lnTo>
                      <a:pt x="6400" y="2927"/>
                    </a:lnTo>
                    <a:lnTo>
                      <a:pt x="6436" y="2927"/>
                    </a:lnTo>
                    <a:lnTo>
                      <a:pt x="6456" y="2924"/>
                    </a:lnTo>
                    <a:lnTo>
                      <a:pt x="6464" y="2927"/>
                    </a:lnTo>
                    <a:lnTo>
                      <a:pt x="6475" y="2925"/>
                    </a:lnTo>
                    <a:lnTo>
                      <a:pt x="6488" y="2929"/>
                    </a:lnTo>
                    <a:lnTo>
                      <a:pt x="6495" y="2929"/>
                    </a:lnTo>
                    <a:lnTo>
                      <a:pt x="6495" y="2941"/>
                    </a:lnTo>
                    <a:lnTo>
                      <a:pt x="6500" y="2950"/>
                    </a:lnTo>
                    <a:lnTo>
                      <a:pt x="6507" y="2951"/>
                    </a:lnTo>
                    <a:lnTo>
                      <a:pt x="6518" y="2949"/>
                    </a:lnTo>
                    <a:lnTo>
                      <a:pt x="6521" y="2944"/>
                    </a:lnTo>
                    <a:lnTo>
                      <a:pt x="6522" y="2923"/>
                    </a:lnTo>
                    <a:lnTo>
                      <a:pt x="6527" y="2919"/>
                    </a:lnTo>
                    <a:lnTo>
                      <a:pt x="6585" y="2943"/>
                    </a:lnTo>
                    <a:lnTo>
                      <a:pt x="6602" y="2940"/>
                    </a:lnTo>
                    <a:lnTo>
                      <a:pt x="6602" y="2932"/>
                    </a:lnTo>
                    <a:lnTo>
                      <a:pt x="6610" y="2927"/>
                    </a:lnTo>
                    <a:lnTo>
                      <a:pt x="6630" y="2928"/>
                    </a:lnTo>
                    <a:lnTo>
                      <a:pt x="6638" y="2937"/>
                    </a:lnTo>
                    <a:lnTo>
                      <a:pt x="6641" y="2944"/>
                    </a:lnTo>
                    <a:lnTo>
                      <a:pt x="6646" y="2945"/>
                    </a:lnTo>
                    <a:lnTo>
                      <a:pt x="6660" y="2941"/>
                    </a:lnTo>
                    <a:lnTo>
                      <a:pt x="6660" y="2932"/>
                    </a:lnTo>
                    <a:lnTo>
                      <a:pt x="6656" y="2932"/>
                    </a:lnTo>
                    <a:lnTo>
                      <a:pt x="6651" y="2923"/>
                    </a:lnTo>
                    <a:lnTo>
                      <a:pt x="6660" y="2918"/>
                    </a:lnTo>
                    <a:lnTo>
                      <a:pt x="6673" y="2918"/>
                    </a:lnTo>
                    <a:lnTo>
                      <a:pt x="6672" y="2912"/>
                    </a:lnTo>
                    <a:lnTo>
                      <a:pt x="6667" y="2905"/>
                    </a:lnTo>
                    <a:lnTo>
                      <a:pt x="6668" y="2898"/>
                    </a:lnTo>
                    <a:lnTo>
                      <a:pt x="6679" y="2891"/>
                    </a:lnTo>
                    <a:lnTo>
                      <a:pt x="6692" y="2890"/>
                    </a:lnTo>
                    <a:lnTo>
                      <a:pt x="6705" y="2892"/>
                    </a:lnTo>
                    <a:lnTo>
                      <a:pt x="6737" y="2905"/>
                    </a:lnTo>
                    <a:lnTo>
                      <a:pt x="6747" y="2905"/>
                    </a:lnTo>
                    <a:lnTo>
                      <a:pt x="6760" y="2913"/>
                    </a:lnTo>
                    <a:lnTo>
                      <a:pt x="6762" y="2918"/>
                    </a:lnTo>
                    <a:lnTo>
                      <a:pt x="6770" y="2921"/>
                    </a:lnTo>
                    <a:lnTo>
                      <a:pt x="6775" y="2908"/>
                    </a:lnTo>
                    <a:lnTo>
                      <a:pt x="6785" y="2906"/>
                    </a:lnTo>
                    <a:lnTo>
                      <a:pt x="6798" y="2910"/>
                    </a:lnTo>
                    <a:lnTo>
                      <a:pt x="6808" y="2916"/>
                    </a:lnTo>
                    <a:lnTo>
                      <a:pt x="6817" y="2927"/>
                    </a:lnTo>
                    <a:lnTo>
                      <a:pt x="6822" y="2937"/>
                    </a:lnTo>
                    <a:lnTo>
                      <a:pt x="6841" y="2940"/>
                    </a:lnTo>
                    <a:lnTo>
                      <a:pt x="6845" y="2948"/>
                    </a:lnTo>
                    <a:lnTo>
                      <a:pt x="6833" y="2953"/>
                    </a:lnTo>
                    <a:lnTo>
                      <a:pt x="6817" y="2954"/>
                    </a:lnTo>
                    <a:lnTo>
                      <a:pt x="6795" y="2954"/>
                    </a:lnTo>
                    <a:lnTo>
                      <a:pt x="6784" y="2959"/>
                    </a:lnTo>
                    <a:lnTo>
                      <a:pt x="6785" y="2965"/>
                    </a:lnTo>
                    <a:lnTo>
                      <a:pt x="6800" y="2984"/>
                    </a:lnTo>
                    <a:lnTo>
                      <a:pt x="6816" y="2986"/>
                    </a:lnTo>
                    <a:lnTo>
                      <a:pt x="6829" y="2984"/>
                    </a:lnTo>
                    <a:lnTo>
                      <a:pt x="6843" y="2981"/>
                    </a:lnTo>
                    <a:lnTo>
                      <a:pt x="6849" y="2971"/>
                    </a:lnTo>
                    <a:lnTo>
                      <a:pt x="6859" y="2966"/>
                    </a:lnTo>
                    <a:lnTo>
                      <a:pt x="6866" y="2973"/>
                    </a:lnTo>
                    <a:lnTo>
                      <a:pt x="6878" y="2978"/>
                    </a:lnTo>
                    <a:lnTo>
                      <a:pt x="6886" y="2972"/>
                    </a:lnTo>
                    <a:lnTo>
                      <a:pt x="6892" y="2962"/>
                    </a:lnTo>
                    <a:lnTo>
                      <a:pt x="6905" y="2960"/>
                    </a:lnTo>
                    <a:lnTo>
                      <a:pt x="6907" y="2953"/>
                    </a:lnTo>
                    <a:lnTo>
                      <a:pt x="6919" y="2946"/>
                    </a:lnTo>
                    <a:lnTo>
                      <a:pt x="6935" y="2951"/>
                    </a:lnTo>
                    <a:lnTo>
                      <a:pt x="6942" y="2962"/>
                    </a:lnTo>
                    <a:lnTo>
                      <a:pt x="6951" y="2962"/>
                    </a:lnTo>
                    <a:lnTo>
                      <a:pt x="6963" y="2959"/>
                    </a:lnTo>
                    <a:lnTo>
                      <a:pt x="6967" y="2950"/>
                    </a:lnTo>
                    <a:lnTo>
                      <a:pt x="6981" y="2951"/>
                    </a:lnTo>
                    <a:lnTo>
                      <a:pt x="6988" y="2956"/>
                    </a:lnTo>
                    <a:lnTo>
                      <a:pt x="6991" y="2950"/>
                    </a:lnTo>
                    <a:lnTo>
                      <a:pt x="7001" y="2950"/>
                    </a:lnTo>
                    <a:lnTo>
                      <a:pt x="7002" y="2943"/>
                    </a:lnTo>
                    <a:lnTo>
                      <a:pt x="7000" y="2933"/>
                    </a:lnTo>
                    <a:lnTo>
                      <a:pt x="6993" y="2922"/>
                    </a:lnTo>
                    <a:lnTo>
                      <a:pt x="6972" y="2913"/>
                    </a:lnTo>
                    <a:lnTo>
                      <a:pt x="6951" y="2917"/>
                    </a:lnTo>
                    <a:lnTo>
                      <a:pt x="6952" y="2910"/>
                    </a:lnTo>
                    <a:lnTo>
                      <a:pt x="6958" y="2902"/>
                    </a:lnTo>
                    <a:lnTo>
                      <a:pt x="6950" y="2879"/>
                    </a:lnTo>
                    <a:lnTo>
                      <a:pt x="6953" y="2875"/>
                    </a:lnTo>
                    <a:lnTo>
                      <a:pt x="6959" y="2879"/>
                    </a:lnTo>
                    <a:lnTo>
                      <a:pt x="6962" y="2879"/>
                    </a:lnTo>
                    <a:lnTo>
                      <a:pt x="6975" y="2849"/>
                    </a:lnTo>
                    <a:lnTo>
                      <a:pt x="6983" y="2837"/>
                    </a:lnTo>
                    <a:lnTo>
                      <a:pt x="6986" y="2827"/>
                    </a:lnTo>
                    <a:lnTo>
                      <a:pt x="6999" y="2815"/>
                    </a:lnTo>
                    <a:lnTo>
                      <a:pt x="7011" y="2809"/>
                    </a:lnTo>
                    <a:lnTo>
                      <a:pt x="7047" y="2776"/>
                    </a:lnTo>
                    <a:lnTo>
                      <a:pt x="7047" y="2767"/>
                    </a:lnTo>
                    <a:lnTo>
                      <a:pt x="7051" y="2757"/>
                    </a:lnTo>
                    <a:lnTo>
                      <a:pt x="7074" y="2731"/>
                    </a:lnTo>
                    <a:lnTo>
                      <a:pt x="7083" y="2723"/>
                    </a:lnTo>
                    <a:lnTo>
                      <a:pt x="7088" y="2697"/>
                    </a:lnTo>
                    <a:lnTo>
                      <a:pt x="7099" y="2690"/>
                    </a:lnTo>
                    <a:lnTo>
                      <a:pt x="7118" y="2670"/>
                    </a:lnTo>
                    <a:lnTo>
                      <a:pt x="7128" y="2666"/>
                    </a:lnTo>
                    <a:lnTo>
                      <a:pt x="7137" y="2659"/>
                    </a:lnTo>
                    <a:lnTo>
                      <a:pt x="7165" y="2661"/>
                    </a:lnTo>
                    <a:lnTo>
                      <a:pt x="7205" y="2653"/>
                    </a:lnTo>
                    <a:lnTo>
                      <a:pt x="7211" y="2648"/>
                    </a:lnTo>
                    <a:lnTo>
                      <a:pt x="7215" y="2642"/>
                    </a:lnTo>
                    <a:lnTo>
                      <a:pt x="7221" y="2643"/>
                    </a:lnTo>
                    <a:lnTo>
                      <a:pt x="7235" y="2652"/>
                    </a:lnTo>
                    <a:lnTo>
                      <a:pt x="7241" y="2659"/>
                    </a:lnTo>
                    <a:lnTo>
                      <a:pt x="7244" y="2670"/>
                    </a:lnTo>
                    <a:lnTo>
                      <a:pt x="7260" y="2669"/>
                    </a:lnTo>
                    <a:lnTo>
                      <a:pt x="7270" y="2658"/>
                    </a:lnTo>
                    <a:lnTo>
                      <a:pt x="7290" y="2638"/>
                    </a:lnTo>
                    <a:lnTo>
                      <a:pt x="7281" y="2685"/>
                    </a:lnTo>
                    <a:lnTo>
                      <a:pt x="7273" y="2693"/>
                    </a:lnTo>
                    <a:lnTo>
                      <a:pt x="7269" y="2703"/>
                    </a:lnTo>
                    <a:lnTo>
                      <a:pt x="7263" y="2712"/>
                    </a:lnTo>
                    <a:lnTo>
                      <a:pt x="7263" y="2725"/>
                    </a:lnTo>
                    <a:lnTo>
                      <a:pt x="7269" y="2733"/>
                    </a:lnTo>
                    <a:lnTo>
                      <a:pt x="7268" y="2741"/>
                    </a:lnTo>
                    <a:lnTo>
                      <a:pt x="7263" y="2745"/>
                    </a:lnTo>
                    <a:lnTo>
                      <a:pt x="7260" y="2752"/>
                    </a:lnTo>
                    <a:lnTo>
                      <a:pt x="7265" y="2756"/>
                    </a:lnTo>
                    <a:lnTo>
                      <a:pt x="7280" y="2749"/>
                    </a:lnTo>
                    <a:lnTo>
                      <a:pt x="7292" y="2746"/>
                    </a:lnTo>
                    <a:lnTo>
                      <a:pt x="7281" y="2771"/>
                    </a:lnTo>
                    <a:lnTo>
                      <a:pt x="7278" y="2787"/>
                    </a:lnTo>
                    <a:lnTo>
                      <a:pt x="7279" y="2797"/>
                    </a:lnTo>
                    <a:lnTo>
                      <a:pt x="7286" y="2793"/>
                    </a:lnTo>
                    <a:lnTo>
                      <a:pt x="7300" y="2781"/>
                    </a:lnTo>
                    <a:lnTo>
                      <a:pt x="7309" y="2781"/>
                    </a:lnTo>
                    <a:lnTo>
                      <a:pt x="7345" y="2734"/>
                    </a:lnTo>
                    <a:lnTo>
                      <a:pt x="7355" y="2728"/>
                    </a:lnTo>
                    <a:lnTo>
                      <a:pt x="7367" y="2713"/>
                    </a:lnTo>
                    <a:lnTo>
                      <a:pt x="7378" y="2704"/>
                    </a:lnTo>
                    <a:lnTo>
                      <a:pt x="7399" y="2680"/>
                    </a:lnTo>
                    <a:lnTo>
                      <a:pt x="7414" y="2679"/>
                    </a:lnTo>
                    <a:lnTo>
                      <a:pt x="7420" y="2675"/>
                    </a:lnTo>
                    <a:lnTo>
                      <a:pt x="7422" y="2666"/>
                    </a:lnTo>
                    <a:lnTo>
                      <a:pt x="7430" y="2671"/>
                    </a:lnTo>
                    <a:lnTo>
                      <a:pt x="7429" y="2680"/>
                    </a:lnTo>
                    <a:lnTo>
                      <a:pt x="7431" y="2688"/>
                    </a:lnTo>
                    <a:lnTo>
                      <a:pt x="7438" y="2687"/>
                    </a:lnTo>
                    <a:lnTo>
                      <a:pt x="7447" y="2669"/>
                    </a:lnTo>
                    <a:lnTo>
                      <a:pt x="7437" y="2666"/>
                    </a:lnTo>
                    <a:lnTo>
                      <a:pt x="7434" y="2656"/>
                    </a:lnTo>
                    <a:lnTo>
                      <a:pt x="7437" y="2642"/>
                    </a:lnTo>
                    <a:lnTo>
                      <a:pt x="7438" y="2627"/>
                    </a:lnTo>
                    <a:lnTo>
                      <a:pt x="7438" y="2618"/>
                    </a:lnTo>
                    <a:lnTo>
                      <a:pt x="7448" y="2601"/>
                    </a:lnTo>
                    <a:lnTo>
                      <a:pt x="7448" y="2593"/>
                    </a:lnTo>
                    <a:lnTo>
                      <a:pt x="7452" y="2583"/>
                    </a:lnTo>
                    <a:lnTo>
                      <a:pt x="7467" y="2569"/>
                    </a:lnTo>
                    <a:lnTo>
                      <a:pt x="7511" y="2553"/>
                    </a:lnTo>
                    <a:lnTo>
                      <a:pt x="7526" y="2557"/>
                    </a:lnTo>
                    <a:lnTo>
                      <a:pt x="7542" y="2572"/>
                    </a:lnTo>
                    <a:lnTo>
                      <a:pt x="7535" y="2585"/>
                    </a:lnTo>
                    <a:lnTo>
                      <a:pt x="7524" y="2582"/>
                    </a:lnTo>
                    <a:lnTo>
                      <a:pt x="7506" y="2596"/>
                    </a:lnTo>
                    <a:lnTo>
                      <a:pt x="7496" y="2607"/>
                    </a:lnTo>
                    <a:lnTo>
                      <a:pt x="7494" y="2623"/>
                    </a:lnTo>
                    <a:lnTo>
                      <a:pt x="7490" y="2631"/>
                    </a:lnTo>
                    <a:lnTo>
                      <a:pt x="7489" y="2644"/>
                    </a:lnTo>
                    <a:lnTo>
                      <a:pt x="7489" y="2670"/>
                    </a:lnTo>
                    <a:lnTo>
                      <a:pt x="7478" y="2681"/>
                    </a:lnTo>
                    <a:lnTo>
                      <a:pt x="7477" y="2688"/>
                    </a:lnTo>
                    <a:lnTo>
                      <a:pt x="7478" y="2699"/>
                    </a:lnTo>
                    <a:lnTo>
                      <a:pt x="7480" y="2706"/>
                    </a:lnTo>
                    <a:lnTo>
                      <a:pt x="7479" y="2718"/>
                    </a:lnTo>
                    <a:lnTo>
                      <a:pt x="7472" y="2728"/>
                    </a:lnTo>
                    <a:lnTo>
                      <a:pt x="7465" y="2731"/>
                    </a:lnTo>
                    <a:lnTo>
                      <a:pt x="7464" y="2738"/>
                    </a:lnTo>
                    <a:lnTo>
                      <a:pt x="7463" y="2749"/>
                    </a:lnTo>
                    <a:lnTo>
                      <a:pt x="7472" y="2755"/>
                    </a:lnTo>
                    <a:lnTo>
                      <a:pt x="7472" y="2762"/>
                    </a:lnTo>
                    <a:lnTo>
                      <a:pt x="7462" y="2771"/>
                    </a:lnTo>
                    <a:lnTo>
                      <a:pt x="7451" y="2777"/>
                    </a:lnTo>
                    <a:lnTo>
                      <a:pt x="7440" y="2774"/>
                    </a:lnTo>
                    <a:lnTo>
                      <a:pt x="7427" y="2779"/>
                    </a:lnTo>
                    <a:lnTo>
                      <a:pt x="7415" y="2797"/>
                    </a:lnTo>
                    <a:lnTo>
                      <a:pt x="7402" y="2798"/>
                    </a:lnTo>
                    <a:lnTo>
                      <a:pt x="7376" y="2809"/>
                    </a:lnTo>
                    <a:lnTo>
                      <a:pt x="7372" y="2814"/>
                    </a:lnTo>
                    <a:lnTo>
                      <a:pt x="7372" y="2826"/>
                    </a:lnTo>
                    <a:lnTo>
                      <a:pt x="7367" y="2838"/>
                    </a:lnTo>
                    <a:lnTo>
                      <a:pt x="7356" y="2848"/>
                    </a:lnTo>
                    <a:lnTo>
                      <a:pt x="7343" y="2864"/>
                    </a:lnTo>
                    <a:lnTo>
                      <a:pt x="7318" y="2897"/>
                    </a:lnTo>
                    <a:lnTo>
                      <a:pt x="7293" y="2911"/>
                    </a:lnTo>
                    <a:lnTo>
                      <a:pt x="7286" y="2929"/>
                    </a:lnTo>
                    <a:lnTo>
                      <a:pt x="7276" y="2934"/>
                    </a:lnTo>
                    <a:lnTo>
                      <a:pt x="7258" y="2960"/>
                    </a:lnTo>
                    <a:lnTo>
                      <a:pt x="7255" y="2978"/>
                    </a:lnTo>
                    <a:lnTo>
                      <a:pt x="7236" y="3002"/>
                    </a:lnTo>
                    <a:lnTo>
                      <a:pt x="7225" y="3019"/>
                    </a:lnTo>
                    <a:lnTo>
                      <a:pt x="7210" y="3031"/>
                    </a:lnTo>
                    <a:lnTo>
                      <a:pt x="7195" y="3047"/>
                    </a:lnTo>
                    <a:lnTo>
                      <a:pt x="7182" y="3066"/>
                    </a:lnTo>
                    <a:lnTo>
                      <a:pt x="7162" y="3075"/>
                    </a:lnTo>
                    <a:lnTo>
                      <a:pt x="7144" y="3075"/>
                    </a:lnTo>
                    <a:lnTo>
                      <a:pt x="7137" y="3085"/>
                    </a:lnTo>
                    <a:lnTo>
                      <a:pt x="7128" y="3096"/>
                    </a:lnTo>
                    <a:lnTo>
                      <a:pt x="7108" y="3091"/>
                    </a:lnTo>
                    <a:lnTo>
                      <a:pt x="7098" y="3093"/>
                    </a:lnTo>
                    <a:lnTo>
                      <a:pt x="7103" y="3105"/>
                    </a:lnTo>
                    <a:lnTo>
                      <a:pt x="7106" y="3124"/>
                    </a:lnTo>
                    <a:lnTo>
                      <a:pt x="7093" y="3164"/>
                    </a:lnTo>
                    <a:lnTo>
                      <a:pt x="7077" y="3174"/>
                    </a:lnTo>
                    <a:lnTo>
                      <a:pt x="7065" y="3186"/>
                    </a:lnTo>
                    <a:lnTo>
                      <a:pt x="7051" y="3193"/>
                    </a:lnTo>
                    <a:lnTo>
                      <a:pt x="7045" y="3206"/>
                    </a:lnTo>
                    <a:lnTo>
                      <a:pt x="7040" y="3229"/>
                    </a:lnTo>
                    <a:lnTo>
                      <a:pt x="7028" y="3279"/>
                    </a:lnTo>
                    <a:lnTo>
                      <a:pt x="7027" y="3328"/>
                    </a:lnTo>
                    <a:lnTo>
                      <a:pt x="7028" y="3352"/>
                    </a:lnTo>
                    <a:lnTo>
                      <a:pt x="7031" y="3374"/>
                    </a:lnTo>
                    <a:lnTo>
                      <a:pt x="7032" y="3403"/>
                    </a:lnTo>
                    <a:lnTo>
                      <a:pt x="7036" y="3418"/>
                    </a:lnTo>
                    <a:lnTo>
                      <a:pt x="7040" y="3459"/>
                    </a:lnTo>
                    <a:lnTo>
                      <a:pt x="7042" y="3463"/>
                    </a:lnTo>
                    <a:lnTo>
                      <a:pt x="7044" y="3467"/>
                    </a:lnTo>
                    <a:lnTo>
                      <a:pt x="7051" y="3503"/>
                    </a:lnTo>
                    <a:lnTo>
                      <a:pt x="7056" y="3524"/>
                    </a:lnTo>
                    <a:lnTo>
                      <a:pt x="7058" y="3551"/>
                    </a:lnTo>
                    <a:lnTo>
                      <a:pt x="7061" y="3573"/>
                    </a:lnTo>
                    <a:lnTo>
                      <a:pt x="7066" y="3596"/>
                    </a:lnTo>
                    <a:lnTo>
                      <a:pt x="7075" y="3617"/>
                    </a:lnTo>
                    <a:lnTo>
                      <a:pt x="7081" y="3640"/>
                    </a:lnTo>
                    <a:lnTo>
                      <a:pt x="7081" y="3685"/>
                    </a:lnTo>
                    <a:lnTo>
                      <a:pt x="7082" y="3705"/>
                    </a:lnTo>
                    <a:lnTo>
                      <a:pt x="7092" y="3729"/>
                    </a:lnTo>
                    <a:lnTo>
                      <a:pt x="7094" y="3742"/>
                    </a:lnTo>
                    <a:lnTo>
                      <a:pt x="7108" y="3728"/>
                    </a:lnTo>
                    <a:lnTo>
                      <a:pt x="7120" y="3718"/>
                    </a:lnTo>
                    <a:lnTo>
                      <a:pt x="7131" y="3704"/>
                    </a:lnTo>
                    <a:lnTo>
                      <a:pt x="7139" y="3691"/>
                    </a:lnTo>
                    <a:lnTo>
                      <a:pt x="7150" y="3682"/>
                    </a:lnTo>
                    <a:lnTo>
                      <a:pt x="7172" y="3656"/>
                    </a:lnTo>
                    <a:lnTo>
                      <a:pt x="7184" y="3626"/>
                    </a:lnTo>
                    <a:lnTo>
                      <a:pt x="7185" y="3613"/>
                    </a:lnTo>
                    <a:lnTo>
                      <a:pt x="7184" y="3595"/>
                    </a:lnTo>
                    <a:lnTo>
                      <a:pt x="7188" y="3589"/>
                    </a:lnTo>
                    <a:lnTo>
                      <a:pt x="7192" y="3573"/>
                    </a:lnTo>
                    <a:lnTo>
                      <a:pt x="7187" y="3569"/>
                    </a:lnTo>
                    <a:lnTo>
                      <a:pt x="7192" y="3561"/>
                    </a:lnTo>
                    <a:lnTo>
                      <a:pt x="7198" y="3562"/>
                    </a:lnTo>
                    <a:lnTo>
                      <a:pt x="7203" y="3567"/>
                    </a:lnTo>
                    <a:lnTo>
                      <a:pt x="7212" y="3556"/>
                    </a:lnTo>
                    <a:lnTo>
                      <a:pt x="7228" y="3545"/>
                    </a:lnTo>
                    <a:lnTo>
                      <a:pt x="7252" y="3536"/>
                    </a:lnTo>
                    <a:lnTo>
                      <a:pt x="7269" y="3542"/>
                    </a:lnTo>
                    <a:lnTo>
                      <a:pt x="7268" y="3536"/>
                    </a:lnTo>
                    <a:lnTo>
                      <a:pt x="7264" y="3529"/>
                    </a:lnTo>
                    <a:lnTo>
                      <a:pt x="7262" y="3516"/>
                    </a:lnTo>
                    <a:lnTo>
                      <a:pt x="7262" y="3479"/>
                    </a:lnTo>
                    <a:lnTo>
                      <a:pt x="7263" y="3463"/>
                    </a:lnTo>
                    <a:lnTo>
                      <a:pt x="7273" y="3450"/>
                    </a:lnTo>
                    <a:lnTo>
                      <a:pt x="7301" y="3423"/>
                    </a:lnTo>
                    <a:lnTo>
                      <a:pt x="7319" y="3413"/>
                    </a:lnTo>
                    <a:lnTo>
                      <a:pt x="7335" y="3409"/>
                    </a:lnTo>
                    <a:lnTo>
                      <a:pt x="7341" y="3418"/>
                    </a:lnTo>
                    <a:lnTo>
                      <a:pt x="7354" y="3418"/>
                    </a:lnTo>
                    <a:lnTo>
                      <a:pt x="7366" y="3414"/>
                    </a:lnTo>
                    <a:lnTo>
                      <a:pt x="7382" y="3398"/>
                    </a:lnTo>
                    <a:lnTo>
                      <a:pt x="7384" y="3390"/>
                    </a:lnTo>
                    <a:lnTo>
                      <a:pt x="7365" y="3362"/>
                    </a:lnTo>
                    <a:lnTo>
                      <a:pt x="7360" y="3347"/>
                    </a:lnTo>
                    <a:lnTo>
                      <a:pt x="7357" y="3335"/>
                    </a:lnTo>
                    <a:lnTo>
                      <a:pt x="7359" y="3322"/>
                    </a:lnTo>
                    <a:lnTo>
                      <a:pt x="7362" y="3305"/>
                    </a:lnTo>
                    <a:lnTo>
                      <a:pt x="7368" y="3293"/>
                    </a:lnTo>
                    <a:lnTo>
                      <a:pt x="7372" y="3279"/>
                    </a:lnTo>
                    <a:lnTo>
                      <a:pt x="7381" y="3267"/>
                    </a:lnTo>
                    <a:lnTo>
                      <a:pt x="7397" y="3256"/>
                    </a:lnTo>
                    <a:lnTo>
                      <a:pt x="7394" y="3247"/>
                    </a:lnTo>
                    <a:lnTo>
                      <a:pt x="7391" y="3242"/>
                    </a:lnTo>
                    <a:lnTo>
                      <a:pt x="7389" y="3237"/>
                    </a:lnTo>
                    <a:lnTo>
                      <a:pt x="7405" y="3231"/>
                    </a:lnTo>
                    <a:lnTo>
                      <a:pt x="7422" y="3229"/>
                    </a:lnTo>
                    <a:lnTo>
                      <a:pt x="7429" y="3222"/>
                    </a:lnTo>
                    <a:lnTo>
                      <a:pt x="7431" y="3226"/>
                    </a:lnTo>
                    <a:lnTo>
                      <a:pt x="7424" y="3237"/>
                    </a:lnTo>
                    <a:lnTo>
                      <a:pt x="7416" y="3242"/>
                    </a:lnTo>
                    <a:lnTo>
                      <a:pt x="7413" y="3251"/>
                    </a:lnTo>
                    <a:lnTo>
                      <a:pt x="7422" y="3271"/>
                    </a:lnTo>
                    <a:lnTo>
                      <a:pt x="7431" y="3274"/>
                    </a:lnTo>
                    <a:lnTo>
                      <a:pt x="7435" y="3274"/>
                    </a:lnTo>
                    <a:lnTo>
                      <a:pt x="7445" y="3258"/>
                    </a:lnTo>
                    <a:lnTo>
                      <a:pt x="7447" y="3247"/>
                    </a:lnTo>
                    <a:lnTo>
                      <a:pt x="7442" y="3212"/>
                    </a:lnTo>
                    <a:lnTo>
                      <a:pt x="7437" y="3203"/>
                    </a:lnTo>
                    <a:lnTo>
                      <a:pt x="7421" y="3206"/>
                    </a:lnTo>
                    <a:lnTo>
                      <a:pt x="7419" y="3202"/>
                    </a:lnTo>
                    <a:lnTo>
                      <a:pt x="7419" y="3180"/>
                    </a:lnTo>
                    <a:lnTo>
                      <a:pt x="7416" y="3159"/>
                    </a:lnTo>
                    <a:lnTo>
                      <a:pt x="7418" y="3147"/>
                    </a:lnTo>
                    <a:lnTo>
                      <a:pt x="7421" y="3137"/>
                    </a:lnTo>
                    <a:lnTo>
                      <a:pt x="7434" y="3126"/>
                    </a:lnTo>
                    <a:lnTo>
                      <a:pt x="7445" y="3106"/>
                    </a:lnTo>
                    <a:lnTo>
                      <a:pt x="7443" y="3097"/>
                    </a:lnTo>
                    <a:lnTo>
                      <a:pt x="7413" y="3079"/>
                    </a:lnTo>
                    <a:lnTo>
                      <a:pt x="7400" y="3083"/>
                    </a:lnTo>
                    <a:lnTo>
                      <a:pt x="7397" y="3096"/>
                    </a:lnTo>
                    <a:lnTo>
                      <a:pt x="7394" y="3100"/>
                    </a:lnTo>
                    <a:lnTo>
                      <a:pt x="7387" y="3097"/>
                    </a:lnTo>
                    <a:lnTo>
                      <a:pt x="7381" y="3093"/>
                    </a:lnTo>
                    <a:lnTo>
                      <a:pt x="7377" y="3081"/>
                    </a:lnTo>
                    <a:lnTo>
                      <a:pt x="7377" y="3063"/>
                    </a:lnTo>
                    <a:lnTo>
                      <a:pt x="7381" y="3051"/>
                    </a:lnTo>
                    <a:lnTo>
                      <a:pt x="7386" y="3032"/>
                    </a:lnTo>
                    <a:lnTo>
                      <a:pt x="7393" y="3019"/>
                    </a:lnTo>
                    <a:lnTo>
                      <a:pt x="7407" y="2999"/>
                    </a:lnTo>
                    <a:lnTo>
                      <a:pt x="7420" y="2983"/>
                    </a:lnTo>
                    <a:lnTo>
                      <a:pt x="7427" y="2970"/>
                    </a:lnTo>
                    <a:lnTo>
                      <a:pt x="7426" y="2960"/>
                    </a:lnTo>
                    <a:lnTo>
                      <a:pt x="7430" y="2954"/>
                    </a:lnTo>
                    <a:lnTo>
                      <a:pt x="7440" y="2957"/>
                    </a:lnTo>
                    <a:lnTo>
                      <a:pt x="7437" y="2950"/>
                    </a:lnTo>
                    <a:lnTo>
                      <a:pt x="7437" y="2943"/>
                    </a:lnTo>
                    <a:lnTo>
                      <a:pt x="7446" y="2938"/>
                    </a:lnTo>
                    <a:lnTo>
                      <a:pt x="7450" y="2932"/>
                    </a:lnTo>
                    <a:lnTo>
                      <a:pt x="7446" y="2918"/>
                    </a:lnTo>
                    <a:lnTo>
                      <a:pt x="7447" y="2905"/>
                    </a:lnTo>
                    <a:lnTo>
                      <a:pt x="7454" y="2892"/>
                    </a:lnTo>
                    <a:lnTo>
                      <a:pt x="7456" y="2881"/>
                    </a:lnTo>
                    <a:lnTo>
                      <a:pt x="7462" y="2875"/>
                    </a:lnTo>
                    <a:lnTo>
                      <a:pt x="7472" y="2871"/>
                    </a:lnTo>
                    <a:lnTo>
                      <a:pt x="7485" y="2862"/>
                    </a:lnTo>
                    <a:lnTo>
                      <a:pt x="7492" y="2867"/>
                    </a:lnTo>
                    <a:lnTo>
                      <a:pt x="7496" y="2876"/>
                    </a:lnTo>
                    <a:lnTo>
                      <a:pt x="7505" y="2864"/>
                    </a:lnTo>
                    <a:lnTo>
                      <a:pt x="7517" y="2855"/>
                    </a:lnTo>
                    <a:lnTo>
                      <a:pt x="7527" y="2865"/>
                    </a:lnTo>
                    <a:lnTo>
                      <a:pt x="7532" y="2879"/>
                    </a:lnTo>
                    <a:lnTo>
                      <a:pt x="7542" y="2881"/>
                    </a:lnTo>
                    <a:lnTo>
                      <a:pt x="7547" y="2864"/>
                    </a:lnTo>
                    <a:lnTo>
                      <a:pt x="7547" y="2852"/>
                    </a:lnTo>
                    <a:lnTo>
                      <a:pt x="7556" y="2840"/>
                    </a:lnTo>
                    <a:lnTo>
                      <a:pt x="7563" y="2836"/>
                    </a:lnTo>
                    <a:lnTo>
                      <a:pt x="7581" y="2830"/>
                    </a:lnTo>
                    <a:lnTo>
                      <a:pt x="7588" y="2824"/>
                    </a:lnTo>
                    <a:lnTo>
                      <a:pt x="7598" y="2809"/>
                    </a:lnTo>
                    <a:lnTo>
                      <a:pt x="7604" y="2803"/>
                    </a:lnTo>
                    <a:lnTo>
                      <a:pt x="7609" y="2806"/>
                    </a:lnTo>
                    <a:lnTo>
                      <a:pt x="7612" y="2814"/>
                    </a:lnTo>
                    <a:lnTo>
                      <a:pt x="7607" y="2821"/>
                    </a:lnTo>
                    <a:lnTo>
                      <a:pt x="7610" y="2841"/>
                    </a:lnTo>
                    <a:lnTo>
                      <a:pt x="7606" y="2855"/>
                    </a:lnTo>
                    <a:lnTo>
                      <a:pt x="7606" y="2864"/>
                    </a:lnTo>
                    <a:lnTo>
                      <a:pt x="7604" y="2870"/>
                    </a:lnTo>
                    <a:lnTo>
                      <a:pt x="7602" y="2875"/>
                    </a:lnTo>
                    <a:lnTo>
                      <a:pt x="7602" y="2880"/>
                    </a:lnTo>
                    <a:lnTo>
                      <a:pt x="7606" y="2880"/>
                    </a:lnTo>
                    <a:lnTo>
                      <a:pt x="7618" y="2863"/>
                    </a:lnTo>
                    <a:lnTo>
                      <a:pt x="7647" y="2835"/>
                    </a:lnTo>
                    <a:lnTo>
                      <a:pt x="7649" y="2828"/>
                    </a:lnTo>
                    <a:lnTo>
                      <a:pt x="7647" y="2819"/>
                    </a:lnTo>
                    <a:lnTo>
                      <a:pt x="7650" y="2815"/>
                    </a:lnTo>
                    <a:lnTo>
                      <a:pt x="7658" y="2822"/>
                    </a:lnTo>
                    <a:lnTo>
                      <a:pt x="7667" y="2814"/>
                    </a:lnTo>
                    <a:lnTo>
                      <a:pt x="7678" y="2812"/>
                    </a:lnTo>
                    <a:lnTo>
                      <a:pt x="7694" y="2800"/>
                    </a:lnTo>
                    <a:lnTo>
                      <a:pt x="7706" y="2799"/>
                    </a:lnTo>
                    <a:lnTo>
                      <a:pt x="7714" y="2790"/>
                    </a:lnTo>
                    <a:lnTo>
                      <a:pt x="7720" y="2795"/>
                    </a:lnTo>
                    <a:lnTo>
                      <a:pt x="7726" y="2794"/>
                    </a:lnTo>
                    <a:lnTo>
                      <a:pt x="7755" y="2795"/>
                    </a:lnTo>
                    <a:lnTo>
                      <a:pt x="7770" y="2799"/>
                    </a:lnTo>
                    <a:lnTo>
                      <a:pt x="7781" y="2804"/>
                    </a:lnTo>
                    <a:lnTo>
                      <a:pt x="7795" y="2815"/>
                    </a:lnTo>
                    <a:lnTo>
                      <a:pt x="7800" y="2827"/>
                    </a:lnTo>
                    <a:lnTo>
                      <a:pt x="7819" y="2857"/>
                    </a:lnTo>
                    <a:lnTo>
                      <a:pt x="7820" y="2863"/>
                    </a:lnTo>
                    <a:lnTo>
                      <a:pt x="7833" y="2865"/>
                    </a:lnTo>
                    <a:lnTo>
                      <a:pt x="7836" y="2863"/>
                    </a:lnTo>
                    <a:lnTo>
                      <a:pt x="7836" y="2846"/>
                    </a:lnTo>
                    <a:lnTo>
                      <a:pt x="7848" y="2820"/>
                    </a:lnTo>
                    <a:lnTo>
                      <a:pt x="7848" y="2814"/>
                    </a:lnTo>
                    <a:lnTo>
                      <a:pt x="7845" y="2811"/>
                    </a:lnTo>
                    <a:lnTo>
                      <a:pt x="7852" y="2809"/>
                    </a:lnTo>
                    <a:lnTo>
                      <a:pt x="7865" y="2800"/>
                    </a:lnTo>
                    <a:lnTo>
                      <a:pt x="7871" y="2799"/>
                    </a:lnTo>
                    <a:lnTo>
                      <a:pt x="7875" y="2792"/>
                    </a:lnTo>
                    <a:lnTo>
                      <a:pt x="7879" y="2795"/>
                    </a:lnTo>
                    <a:lnTo>
                      <a:pt x="7886" y="2795"/>
                    </a:lnTo>
                    <a:lnTo>
                      <a:pt x="7899" y="2778"/>
                    </a:lnTo>
                    <a:lnTo>
                      <a:pt x="7903" y="2777"/>
                    </a:lnTo>
                    <a:lnTo>
                      <a:pt x="7903" y="2772"/>
                    </a:lnTo>
                    <a:lnTo>
                      <a:pt x="7913" y="2765"/>
                    </a:lnTo>
                    <a:lnTo>
                      <a:pt x="7921" y="2763"/>
                    </a:lnTo>
                    <a:lnTo>
                      <a:pt x="7925" y="2760"/>
                    </a:lnTo>
                    <a:lnTo>
                      <a:pt x="7931" y="2758"/>
                    </a:lnTo>
                    <a:lnTo>
                      <a:pt x="7932" y="2754"/>
                    </a:lnTo>
                    <a:lnTo>
                      <a:pt x="7931" y="2749"/>
                    </a:lnTo>
                    <a:lnTo>
                      <a:pt x="7926" y="2744"/>
                    </a:lnTo>
                    <a:lnTo>
                      <a:pt x="7927" y="2739"/>
                    </a:lnTo>
                    <a:lnTo>
                      <a:pt x="7936" y="2746"/>
                    </a:lnTo>
                    <a:lnTo>
                      <a:pt x="7941" y="2749"/>
                    </a:lnTo>
                    <a:lnTo>
                      <a:pt x="7946" y="2745"/>
                    </a:lnTo>
                    <a:lnTo>
                      <a:pt x="7948" y="2733"/>
                    </a:lnTo>
                    <a:lnTo>
                      <a:pt x="7946" y="2727"/>
                    </a:lnTo>
                    <a:lnTo>
                      <a:pt x="7957" y="2727"/>
                    </a:lnTo>
                    <a:lnTo>
                      <a:pt x="7968" y="2719"/>
                    </a:lnTo>
                    <a:lnTo>
                      <a:pt x="7970" y="2719"/>
                    </a:lnTo>
                    <a:lnTo>
                      <a:pt x="7973" y="2714"/>
                    </a:lnTo>
                    <a:lnTo>
                      <a:pt x="7968" y="2703"/>
                    </a:lnTo>
                    <a:lnTo>
                      <a:pt x="7972" y="2701"/>
                    </a:lnTo>
                    <a:lnTo>
                      <a:pt x="7978" y="2706"/>
                    </a:lnTo>
                    <a:lnTo>
                      <a:pt x="7981" y="2706"/>
                    </a:lnTo>
                    <a:lnTo>
                      <a:pt x="7988" y="2702"/>
                    </a:lnTo>
                    <a:lnTo>
                      <a:pt x="7992" y="2696"/>
                    </a:lnTo>
                    <a:lnTo>
                      <a:pt x="7996" y="2688"/>
                    </a:lnTo>
                    <a:lnTo>
                      <a:pt x="8000" y="2688"/>
                    </a:lnTo>
                    <a:lnTo>
                      <a:pt x="8002" y="2684"/>
                    </a:lnTo>
                    <a:lnTo>
                      <a:pt x="8004" y="2671"/>
                    </a:lnTo>
                    <a:lnTo>
                      <a:pt x="8006" y="2664"/>
                    </a:lnTo>
                    <a:lnTo>
                      <a:pt x="8012" y="2665"/>
                    </a:lnTo>
                    <a:lnTo>
                      <a:pt x="8017" y="2674"/>
                    </a:lnTo>
                    <a:lnTo>
                      <a:pt x="8022" y="2675"/>
                    </a:lnTo>
                    <a:lnTo>
                      <a:pt x="8027" y="2672"/>
                    </a:lnTo>
                    <a:lnTo>
                      <a:pt x="8040" y="2660"/>
                    </a:lnTo>
                    <a:lnTo>
                      <a:pt x="8067" y="2652"/>
                    </a:lnTo>
                    <a:lnTo>
                      <a:pt x="8075" y="2644"/>
                    </a:lnTo>
                    <a:lnTo>
                      <a:pt x="8090" y="2637"/>
                    </a:lnTo>
                    <a:lnTo>
                      <a:pt x="8093" y="2629"/>
                    </a:lnTo>
                    <a:lnTo>
                      <a:pt x="8094" y="2623"/>
                    </a:lnTo>
                    <a:lnTo>
                      <a:pt x="8094" y="2616"/>
                    </a:lnTo>
                    <a:lnTo>
                      <a:pt x="8103" y="2614"/>
                    </a:lnTo>
                    <a:lnTo>
                      <a:pt x="8102" y="2618"/>
                    </a:lnTo>
                    <a:lnTo>
                      <a:pt x="8099" y="2625"/>
                    </a:lnTo>
                    <a:lnTo>
                      <a:pt x="8103" y="2625"/>
                    </a:lnTo>
                    <a:lnTo>
                      <a:pt x="8126" y="2612"/>
                    </a:lnTo>
                    <a:lnTo>
                      <a:pt x="8133" y="2612"/>
                    </a:lnTo>
                    <a:lnTo>
                      <a:pt x="8146" y="2605"/>
                    </a:lnTo>
                    <a:lnTo>
                      <a:pt x="8182" y="2579"/>
                    </a:lnTo>
                    <a:lnTo>
                      <a:pt x="8209" y="2569"/>
                    </a:lnTo>
                    <a:lnTo>
                      <a:pt x="8212" y="2566"/>
                    </a:lnTo>
                    <a:lnTo>
                      <a:pt x="8210" y="2563"/>
                    </a:lnTo>
                    <a:lnTo>
                      <a:pt x="8205" y="2559"/>
                    </a:lnTo>
                    <a:lnTo>
                      <a:pt x="8199" y="2543"/>
                    </a:lnTo>
                    <a:lnTo>
                      <a:pt x="8196" y="2534"/>
                    </a:lnTo>
                    <a:lnTo>
                      <a:pt x="8200" y="2530"/>
                    </a:lnTo>
                    <a:lnTo>
                      <a:pt x="8204" y="2536"/>
                    </a:lnTo>
                    <a:lnTo>
                      <a:pt x="8209" y="2548"/>
                    </a:lnTo>
                    <a:lnTo>
                      <a:pt x="8215" y="2557"/>
                    </a:lnTo>
                    <a:lnTo>
                      <a:pt x="8219" y="2557"/>
                    </a:lnTo>
                    <a:lnTo>
                      <a:pt x="8219" y="2563"/>
                    </a:lnTo>
                    <a:lnTo>
                      <a:pt x="8221" y="2566"/>
                    </a:lnTo>
                    <a:lnTo>
                      <a:pt x="8232" y="2567"/>
                    </a:lnTo>
                    <a:lnTo>
                      <a:pt x="8231" y="2559"/>
                    </a:lnTo>
                    <a:lnTo>
                      <a:pt x="8227" y="2553"/>
                    </a:lnTo>
                    <a:lnTo>
                      <a:pt x="8233" y="2553"/>
                    </a:lnTo>
                    <a:lnTo>
                      <a:pt x="8237" y="2561"/>
                    </a:lnTo>
                    <a:lnTo>
                      <a:pt x="8243" y="2568"/>
                    </a:lnTo>
                    <a:lnTo>
                      <a:pt x="8253" y="2568"/>
                    </a:lnTo>
                    <a:lnTo>
                      <a:pt x="8266" y="2573"/>
                    </a:lnTo>
                    <a:lnTo>
                      <a:pt x="8275" y="2582"/>
                    </a:lnTo>
                    <a:lnTo>
                      <a:pt x="8290" y="2591"/>
                    </a:lnTo>
                    <a:lnTo>
                      <a:pt x="8306" y="2596"/>
                    </a:lnTo>
                    <a:lnTo>
                      <a:pt x="8309" y="2594"/>
                    </a:lnTo>
                    <a:lnTo>
                      <a:pt x="8313" y="2582"/>
                    </a:lnTo>
                    <a:lnTo>
                      <a:pt x="8320" y="2580"/>
                    </a:lnTo>
                    <a:lnTo>
                      <a:pt x="8334" y="2558"/>
                    </a:lnTo>
                    <a:lnTo>
                      <a:pt x="8338" y="2545"/>
                    </a:lnTo>
                    <a:lnTo>
                      <a:pt x="8334" y="2535"/>
                    </a:lnTo>
                    <a:lnTo>
                      <a:pt x="8324" y="2526"/>
                    </a:lnTo>
                    <a:lnTo>
                      <a:pt x="8311" y="2521"/>
                    </a:lnTo>
                    <a:lnTo>
                      <a:pt x="8308" y="2518"/>
                    </a:lnTo>
                    <a:lnTo>
                      <a:pt x="8307" y="2512"/>
                    </a:lnTo>
                    <a:lnTo>
                      <a:pt x="8309" y="2512"/>
                    </a:lnTo>
                    <a:lnTo>
                      <a:pt x="8316" y="2509"/>
                    </a:lnTo>
                    <a:lnTo>
                      <a:pt x="8327" y="2510"/>
                    </a:lnTo>
                    <a:lnTo>
                      <a:pt x="8332" y="2507"/>
                    </a:lnTo>
                    <a:lnTo>
                      <a:pt x="8324" y="2491"/>
                    </a:lnTo>
                    <a:lnTo>
                      <a:pt x="8317" y="2491"/>
                    </a:lnTo>
                    <a:lnTo>
                      <a:pt x="8308" y="2478"/>
                    </a:lnTo>
                    <a:lnTo>
                      <a:pt x="8301" y="2464"/>
                    </a:lnTo>
                    <a:lnTo>
                      <a:pt x="8297" y="2443"/>
                    </a:lnTo>
                    <a:lnTo>
                      <a:pt x="8295" y="2435"/>
                    </a:lnTo>
                    <a:lnTo>
                      <a:pt x="8291" y="2396"/>
                    </a:lnTo>
                    <a:lnTo>
                      <a:pt x="8280" y="2402"/>
                    </a:lnTo>
                    <a:lnTo>
                      <a:pt x="8271" y="2390"/>
                    </a:lnTo>
                    <a:lnTo>
                      <a:pt x="8270" y="2384"/>
                    </a:lnTo>
                    <a:lnTo>
                      <a:pt x="8280" y="2381"/>
                    </a:lnTo>
                    <a:lnTo>
                      <a:pt x="8284" y="2384"/>
                    </a:lnTo>
                    <a:lnTo>
                      <a:pt x="8280" y="2369"/>
                    </a:lnTo>
                    <a:lnTo>
                      <a:pt x="8273" y="2347"/>
                    </a:lnTo>
                    <a:lnTo>
                      <a:pt x="8266" y="2359"/>
                    </a:lnTo>
                    <a:lnTo>
                      <a:pt x="8260" y="2363"/>
                    </a:lnTo>
                    <a:lnTo>
                      <a:pt x="8249" y="2358"/>
                    </a:lnTo>
                    <a:lnTo>
                      <a:pt x="8242" y="2349"/>
                    </a:lnTo>
                    <a:lnTo>
                      <a:pt x="8231" y="2346"/>
                    </a:lnTo>
                    <a:lnTo>
                      <a:pt x="8222" y="2335"/>
                    </a:lnTo>
                    <a:lnTo>
                      <a:pt x="8221" y="2321"/>
                    </a:lnTo>
                    <a:lnTo>
                      <a:pt x="8221" y="2311"/>
                    </a:lnTo>
                    <a:lnTo>
                      <a:pt x="8222" y="2300"/>
                    </a:lnTo>
                    <a:lnTo>
                      <a:pt x="8230" y="2292"/>
                    </a:lnTo>
                    <a:lnTo>
                      <a:pt x="8239" y="2300"/>
                    </a:lnTo>
                    <a:lnTo>
                      <a:pt x="8258" y="2305"/>
                    </a:lnTo>
                    <a:lnTo>
                      <a:pt x="8268" y="2298"/>
                    </a:lnTo>
                    <a:lnTo>
                      <a:pt x="8266" y="2302"/>
                    </a:lnTo>
                    <a:lnTo>
                      <a:pt x="8271" y="2309"/>
                    </a:lnTo>
                    <a:lnTo>
                      <a:pt x="8289" y="2305"/>
                    </a:lnTo>
                    <a:lnTo>
                      <a:pt x="8285" y="2314"/>
                    </a:lnTo>
                    <a:lnTo>
                      <a:pt x="8286" y="2319"/>
                    </a:lnTo>
                    <a:lnTo>
                      <a:pt x="8298" y="2310"/>
                    </a:lnTo>
                    <a:lnTo>
                      <a:pt x="8306" y="2299"/>
                    </a:lnTo>
                    <a:lnTo>
                      <a:pt x="8320" y="2292"/>
                    </a:lnTo>
                    <a:lnTo>
                      <a:pt x="8335" y="2288"/>
                    </a:lnTo>
                    <a:lnTo>
                      <a:pt x="8355" y="2263"/>
                    </a:lnTo>
                    <a:lnTo>
                      <a:pt x="8363" y="2256"/>
                    </a:lnTo>
                    <a:lnTo>
                      <a:pt x="8363" y="2254"/>
                    </a:lnTo>
                    <a:lnTo>
                      <a:pt x="8377" y="2243"/>
                    </a:lnTo>
                    <a:lnTo>
                      <a:pt x="8393" y="2219"/>
                    </a:lnTo>
                    <a:lnTo>
                      <a:pt x="8395" y="2204"/>
                    </a:lnTo>
                    <a:lnTo>
                      <a:pt x="8404" y="2193"/>
                    </a:lnTo>
                    <a:lnTo>
                      <a:pt x="8403" y="2179"/>
                    </a:lnTo>
                    <a:lnTo>
                      <a:pt x="8390" y="2170"/>
                    </a:lnTo>
                    <a:lnTo>
                      <a:pt x="8373" y="2149"/>
                    </a:lnTo>
                    <a:lnTo>
                      <a:pt x="8372" y="2130"/>
                    </a:lnTo>
                    <a:lnTo>
                      <a:pt x="8370" y="2115"/>
                    </a:lnTo>
                    <a:lnTo>
                      <a:pt x="8378" y="2115"/>
                    </a:lnTo>
                    <a:lnTo>
                      <a:pt x="8384" y="2111"/>
                    </a:lnTo>
                    <a:lnTo>
                      <a:pt x="8389" y="2119"/>
                    </a:lnTo>
                    <a:lnTo>
                      <a:pt x="8402" y="2112"/>
                    </a:lnTo>
                    <a:lnTo>
                      <a:pt x="8400" y="2088"/>
                    </a:lnTo>
                    <a:lnTo>
                      <a:pt x="8408" y="2095"/>
                    </a:lnTo>
                    <a:lnTo>
                      <a:pt x="8410" y="2085"/>
                    </a:lnTo>
                    <a:lnTo>
                      <a:pt x="8413" y="2096"/>
                    </a:lnTo>
                    <a:lnTo>
                      <a:pt x="8424" y="2110"/>
                    </a:lnTo>
                    <a:lnTo>
                      <a:pt x="8431" y="2107"/>
                    </a:lnTo>
                    <a:lnTo>
                      <a:pt x="8437" y="2095"/>
                    </a:lnTo>
                    <a:lnTo>
                      <a:pt x="8440" y="2085"/>
                    </a:lnTo>
                    <a:lnTo>
                      <a:pt x="8446" y="2084"/>
                    </a:lnTo>
                    <a:lnTo>
                      <a:pt x="8447" y="2087"/>
                    </a:lnTo>
                    <a:lnTo>
                      <a:pt x="8443" y="2106"/>
                    </a:lnTo>
                    <a:lnTo>
                      <a:pt x="8445" y="2120"/>
                    </a:lnTo>
                    <a:lnTo>
                      <a:pt x="8436" y="2126"/>
                    </a:lnTo>
                    <a:lnTo>
                      <a:pt x="8430" y="2126"/>
                    </a:lnTo>
                    <a:lnTo>
                      <a:pt x="8422" y="2123"/>
                    </a:lnTo>
                    <a:lnTo>
                      <a:pt x="8427" y="2137"/>
                    </a:lnTo>
                    <a:lnTo>
                      <a:pt x="8432" y="2147"/>
                    </a:lnTo>
                    <a:lnTo>
                      <a:pt x="8437" y="2158"/>
                    </a:lnTo>
                    <a:lnTo>
                      <a:pt x="8443" y="2159"/>
                    </a:lnTo>
                    <a:lnTo>
                      <a:pt x="8448" y="2173"/>
                    </a:lnTo>
                    <a:lnTo>
                      <a:pt x="8448" y="2190"/>
                    </a:lnTo>
                    <a:lnTo>
                      <a:pt x="8459" y="2195"/>
                    </a:lnTo>
                    <a:lnTo>
                      <a:pt x="8473" y="2195"/>
                    </a:lnTo>
                    <a:lnTo>
                      <a:pt x="8491" y="2200"/>
                    </a:lnTo>
                    <a:lnTo>
                      <a:pt x="8511" y="2193"/>
                    </a:lnTo>
                    <a:lnTo>
                      <a:pt x="8516" y="2185"/>
                    </a:lnTo>
                    <a:lnTo>
                      <a:pt x="8526" y="2184"/>
                    </a:lnTo>
                    <a:lnTo>
                      <a:pt x="8546" y="2187"/>
                    </a:lnTo>
                    <a:lnTo>
                      <a:pt x="8556" y="2185"/>
                    </a:lnTo>
                    <a:lnTo>
                      <a:pt x="8564" y="2192"/>
                    </a:lnTo>
                    <a:lnTo>
                      <a:pt x="8569" y="2200"/>
                    </a:lnTo>
                    <a:lnTo>
                      <a:pt x="8578" y="2200"/>
                    </a:lnTo>
                    <a:lnTo>
                      <a:pt x="8589" y="2204"/>
                    </a:lnTo>
                    <a:lnTo>
                      <a:pt x="8588" y="2222"/>
                    </a:lnTo>
                    <a:lnTo>
                      <a:pt x="8593" y="2233"/>
                    </a:lnTo>
                    <a:lnTo>
                      <a:pt x="8593" y="2247"/>
                    </a:lnTo>
                    <a:lnTo>
                      <a:pt x="8591" y="2259"/>
                    </a:lnTo>
                    <a:lnTo>
                      <a:pt x="8613" y="2278"/>
                    </a:lnTo>
                    <a:lnTo>
                      <a:pt x="8618" y="2286"/>
                    </a:lnTo>
                    <a:lnTo>
                      <a:pt x="8619" y="2293"/>
                    </a:lnTo>
                    <a:lnTo>
                      <a:pt x="8630" y="2294"/>
                    </a:lnTo>
                    <a:lnTo>
                      <a:pt x="8640" y="2299"/>
                    </a:lnTo>
                    <a:lnTo>
                      <a:pt x="8645" y="2298"/>
                    </a:lnTo>
                    <a:lnTo>
                      <a:pt x="8637" y="2292"/>
                    </a:lnTo>
                    <a:lnTo>
                      <a:pt x="8644" y="2281"/>
                    </a:lnTo>
                    <a:lnTo>
                      <a:pt x="8646" y="2287"/>
                    </a:lnTo>
                    <a:lnTo>
                      <a:pt x="8656" y="2288"/>
                    </a:lnTo>
                    <a:lnTo>
                      <a:pt x="8656" y="2272"/>
                    </a:lnTo>
                    <a:lnTo>
                      <a:pt x="8660" y="2266"/>
                    </a:lnTo>
                    <a:lnTo>
                      <a:pt x="8661" y="2270"/>
                    </a:lnTo>
                    <a:lnTo>
                      <a:pt x="8660" y="2286"/>
                    </a:lnTo>
                    <a:lnTo>
                      <a:pt x="8652" y="2295"/>
                    </a:lnTo>
                    <a:lnTo>
                      <a:pt x="8668" y="2309"/>
                    </a:lnTo>
                    <a:lnTo>
                      <a:pt x="8678" y="2309"/>
                    </a:lnTo>
                    <a:lnTo>
                      <a:pt x="8684" y="2313"/>
                    </a:lnTo>
                    <a:lnTo>
                      <a:pt x="8682" y="2319"/>
                    </a:lnTo>
                    <a:lnTo>
                      <a:pt x="8693" y="2329"/>
                    </a:lnTo>
                    <a:lnTo>
                      <a:pt x="8693" y="2340"/>
                    </a:lnTo>
                    <a:lnTo>
                      <a:pt x="8705" y="2340"/>
                    </a:lnTo>
                    <a:lnTo>
                      <a:pt x="8709" y="2330"/>
                    </a:lnTo>
                    <a:lnTo>
                      <a:pt x="8707" y="2345"/>
                    </a:lnTo>
                    <a:lnTo>
                      <a:pt x="8718" y="2348"/>
                    </a:lnTo>
                    <a:lnTo>
                      <a:pt x="8727" y="2343"/>
                    </a:lnTo>
                    <a:lnTo>
                      <a:pt x="8731" y="2331"/>
                    </a:lnTo>
                    <a:lnTo>
                      <a:pt x="8732" y="2317"/>
                    </a:lnTo>
                    <a:lnTo>
                      <a:pt x="8737" y="2324"/>
                    </a:lnTo>
                    <a:lnTo>
                      <a:pt x="8736" y="2332"/>
                    </a:lnTo>
                    <a:lnTo>
                      <a:pt x="8728" y="2351"/>
                    </a:lnTo>
                    <a:lnTo>
                      <a:pt x="8736" y="2358"/>
                    </a:lnTo>
                    <a:lnTo>
                      <a:pt x="8744" y="2360"/>
                    </a:lnTo>
                    <a:lnTo>
                      <a:pt x="8749" y="2359"/>
                    </a:lnTo>
                    <a:lnTo>
                      <a:pt x="8757" y="2352"/>
                    </a:lnTo>
                    <a:lnTo>
                      <a:pt x="8757" y="2335"/>
                    </a:lnTo>
                    <a:lnTo>
                      <a:pt x="8747" y="2333"/>
                    </a:lnTo>
                    <a:lnTo>
                      <a:pt x="8746" y="2329"/>
                    </a:lnTo>
                    <a:lnTo>
                      <a:pt x="8755" y="2326"/>
                    </a:lnTo>
                    <a:lnTo>
                      <a:pt x="8764" y="2331"/>
                    </a:lnTo>
                    <a:lnTo>
                      <a:pt x="8773" y="2341"/>
                    </a:lnTo>
                    <a:lnTo>
                      <a:pt x="8785" y="2337"/>
                    </a:lnTo>
                    <a:lnTo>
                      <a:pt x="8776" y="2319"/>
                    </a:lnTo>
                    <a:lnTo>
                      <a:pt x="8776" y="2315"/>
                    </a:lnTo>
                    <a:lnTo>
                      <a:pt x="8770" y="2309"/>
                    </a:lnTo>
                    <a:lnTo>
                      <a:pt x="8758" y="2311"/>
                    </a:lnTo>
                    <a:lnTo>
                      <a:pt x="8758" y="2309"/>
                    </a:lnTo>
                    <a:lnTo>
                      <a:pt x="8752" y="2305"/>
                    </a:lnTo>
                    <a:lnTo>
                      <a:pt x="8750" y="2300"/>
                    </a:lnTo>
                    <a:lnTo>
                      <a:pt x="8761" y="2299"/>
                    </a:lnTo>
                    <a:lnTo>
                      <a:pt x="8764" y="2293"/>
                    </a:lnTo>
                    <a:lnTo>
                      <a:pt x="8758" y="2287"/>
                    </a:lnTo>
                    <a:lnTo>
                      <a:pt x="8744" y="2290"/>
                    </a:lnTo>
                    <a:lnTo>
                      <a:pt x="8753" y="2283"/>
                    </a:lnTo>
                    <a:lnTo>
                      <a:pt x="8765" y="2283"/>
                    </a:lnTo>
                    <a:lnTo>
                      <a:pt x="8770" y="2278"/>
                    </a:lnTo>
                    <a:lnTo>
                      <a:pt x="8769" y="2270"/>
                    </a:lnTo>
                    <a:lnTo>
                      <a:pt x="8779" y="2276"/>
                    </a:lnTo>
                    <a:lnTo>
                      <a:pt x="8801" y="2256"/>
                    </a:lnTo>
                    <a:lnTo>
                      <a:pt x="8796" y="2249"/>
                    </a:lnTo>
                    <a:lnTo>
                      <a:pt x="8790" y="2236"/>
                    </a:lnTo>
                    <a:lnTo>
                      <a:pt x="8780" y="2238"/>
                    </a:lnTo>
                    <a:lnTo>
                      <a:pt x="8769" y="2233"/>
                    </a:lnTo>
                    <a:lnTo>
                      <a:pt x="8795" y="2232"/>
                    </a:lnTo>
                    <a:lnTo>
                      <a:pt x="8792" y="2220"/>
                    </a:lnTo>
                    <a:lnTo>
                      <a:pt x="8796" y="2209"/>
                    </a:lnTo>
                    <a:lnTo>
                      <a:pt x="8811" y="2197"/>
                    </a:lnTo>
                    <a:lnTo>
                      <a:pt x="8824" y="2195"/>
                    </a:lnTo>
                    <a:lnTo>
                      <a:pt x="8841" y="2201"/>
                    </a:lnTo>
                    <a:lnTo>
                      <a:pt x="8852" y="2201"/>
                    </a:lnTo>
                    <a:lnTo>
                      <a:pt x="8857" y="2195"/>
                    </a:lnTo>
                    <a:lnTo>
                      <a:pt x="8854" y="2186"/>
                    </a:lnTo>
                    <a:lnTo>
                      <a:pt x="8839" y="2176"/>
                    </a:lnTo>
                    <a:lnTo>
                      <a:pt x="8835" y="2160"/>
                    </a:lnTo>
                    <a:lnTo>
                      <a:pt x="8840" y="2153"/>
                    </a:lnTo>
                    <a:lnTo>
                      <a:pt x="8850" y="2166"/>
                    </a:lnTo>
                    <a:lnTo>
                      <a:pt x="8861" y="2173"/>
                    </a:lnTo>
                    <a:lnTo>
                      <a:pt x="8867" y="2182"/>
                    </a:lnTo>
                    <a:lnTo>
                      <a:pt x="8881" y="2184"/>
                    </a:lnTo>
                    <a:lnTo>
                      <a:pt x="8883" y="2174"/>
                    </a:lnTo>
                    <a:lnTo>
                      <a:pt x="8882" y="2164"/>
                    </a:lnTo>
                    <a:lnTo>
                      <a:pt x="8886" y="2142"/>
                    </a:lnTo>
                    <a:lnTo>
                      <a:pt x="8898" y="2137"/>
                    </a:lnTo>
                    <a:lnTo>
                      <a:pt x="8906" y="2126"/>
                    </a:lnTo>
                    <a:lnTo>
                      <a:pt x="8916" y="2125"/>
                    </a:lnTo>
                    <a:lnTo>
                      <a:pt x="8926" y="2127"/>
                    </a:lnTo>
                    <a:lnTo>
                      <a:pt x="8931" y="2116"/>
                    </a:lnTo>
                    <a:lnTo>
                      <a:pt x="8921" y="2114"/>
                    </a:lnTo>
                    <a:lnTo>
                      <a:pt x="8917" y="2116"/>
                    </a:lnTo>
                    <a:lnTo>
                      <a:pt x="8909" y="2110"/>
                    </a:lnTo>
                    <a:lnTo>
                      <a:pt x="8902" y="2109"/>
                    </a:lnTo>
                    <a:lnTo>
                      <a:pt x="8904" y="2101"/>
                    </a:lnTo>
                    <a:lnTo>
                      <a:pt x="8895" y="2091"/>
                    </a:lnTo>
                    <a:lnTo>
                      <a:pt x="8883" y="2104"/>
                    </a:lnTo>
                    <a:lnTo>
                      <a:pt x="8878" y="2098"/>
                    </a:lnTo>
                    <a:lnTo>
                      <a:pt x="8886" y="2093"/>
                    </a:lnTo>
                    <a:lnTo>
                      <a:pt x="8886" y="2089"/>
                    </a:lnTo>
                    <a:lnTo>
                      <a:pt x="8874" y="2078"/>
                    </a:lnTo>
                    <a:lnTo>
                      <a:pt x="8862" y="2071"/>
                    </a:lnTo>
                    <a:lnTo>
                      <a:pt x="8856" y="2058"/>
                    </a:lnTo>
                    <a:lnTo>
                      <a:pt x="8841" y="2046"/>
                    </a:lnTo>
                    <a:lnTo>
                      <a:pt x="8834" y="2035"/>
                    </a:lnTo>
                    <a:lnTo>
                      <a:pt x="8834" y="2026"/>
                    </a:lnTo>
                    <a:lnTo>
                      <a:pt x="8823" y="2020"/>
                    </a:lnTo>
                    <a:lnTo>
                      <a:pt x="8819" y="2013"/>
                    </a:lnTo>
                    <a:lnTo>
                      <a:pt x="8817" y="2002"/>
                    </a:lnTo>
                    <a:lnTo>
                      <a:pt x="8769" y="1992"/>
                    </a:lnTo>
                    <a:lnTo>
                      <a:pt x="8759" y="1996"/>
                    </a:lnTo>
                    <a:lnTo>
                      <a:pt x="8781" y="2002"/>
                    </a:lnTo>
                    <a:lnTo>
                      <a:pt x="8777" y="2009"/>
                    </a:lnTo>
                    <a:lnTo>
                      <a:pt x="8766" y="2010"/>
                    </a:lnTo>
                    <a:lnTo>
                      <a:pt x="8755" y="2008"/>
                    </a:lnTo>
                    <a:lnTo>
                      <a:pt x="8737" y="1997"/>
                    </a:lnTo>
                    <a:lnTo>
                      <a:pt x="8741" y="2010"/>
                    </a:lnTo>
                    <a:lnTo>
                      <a:pt x="8737" y="2019"/>
                    </a:lnTo>
                    <a:lnTo>
                      <a:pt x="8732" y="2019"/>
                    </a:lnTo>
                    <a:lnTo>
                      <a:pt x="8728" y="2009"/>
                    </a:lnTo>
                    <a:lnTo>
                      <a:pt x="8723" y="2002"/>
                    </a:lnTo>
                    <a:lnTo>
                      <a:pt x="8726" y="1992"/>
                    </a:lnTo>
                    <a:lnTo>
                      <a:pt x="8734" y="1990"/>
                    </a:lnTo>
                    <a:lnTo>
                      <a:pt x="8723" y="1983"/>
                    </a:lnTo>
                    <a:lnTo>
                      <a:pt x="8717" y="1983"/>
                    </a:lnTo>
                    <a:lnTo>
                      <a:pt x="8715" y="1977"/>
                    </a:lnTo>
                    <a:lnTo>
                      <a:pt x="8707" y="1975"/>
                    </a:lnTo>
                    <a:lnTo>
                      <a:pt x="8709" y="1982"/>
                    </a:lnTo>
                    <a:lnTo>
                      <a:pt x="8704" y="1993"/>
                    </a:lnTo>
                    <a:lnTo>
                      <a:pt x="8700" y="1991"/>
                    </a:lnTo>
                    <a:lnTo>
                      <a:pt x="8698" y="1985"/>
                    </a:lnTo>
                    <a:lnTo>
                      <a:pt x="8685" y="1981"/>
                    </a:lnTo>
                    <a:lnTo>
                      <a:pt x="8674" y="1982"/>
                    </a:lnTo>
                    <a:lnTo>
                      <a:pt x="8663" y="1987"/>
                    </a:lnTo>
                    <a:lnTo>
                      <a:pt x="8668" y="1994"/>
                    </a:lnTo>
                    <a:lnTo>
                      <a:pt x="8671" y="1987"/>
                    </a:lnTo>
                    <a:lnTo>
                      <a:pt x="8683" y="1983"/>
                    </a:lnTo>
                    <a:lnTo>
                      <a:pt x="8684" y="1988"/>
                    </a:lnTo>
                    <a:lnTo>
                      <a:pt x="8677" y="1992"/>
                    </a:lnTo>
                    <a:lnTo>
                      <a:pt x="8690" y="1997"/>
                    </a:lnTo>
                    <a:lnTo>
                      <a:pt x="8690" y="2023"/>
                    </a:lnTo>
                    <a:lnTo>
                      <a:pt x="8685" y="2046"/>
                    </a:lnTo>
                    <a:lnTo>
                      <a:pt x="8693" y="2048"/>
                    </a:lnTo>
                    <a:lnTo>
                      <a:pt x="8696" y="2044"/>
                    </a:lnTo>
                    <a:lnTo>
                      <a:pt x="8700" y="2047"/>
                    </a:lnTo>
                    <a:lnTo>
                      <a:pt x="8706" y="2060"/>
                    </a:lnTo>
                    <a:lnTo>
                      <a:pt x="8706" y="2069"/>
                    </a:lnTo>
                    <a:lnTo>
                      <a:pt x="8704" y="2079"/>
                    </a:lnTo>
                    <a:lnTo>
                      <a:pt x="8696" y="2080"/>
                    </a:lnTo>
                    <a:lnTo>
                      <a:pt x="8693" y="2088"/>
                    </a:lnTo>
                    <a:lnTo>
                      <a:pt x="8693" y="2080"/>
                    </a:lnTo>
                    <a:lnTo>
                      <a:pt x="8695" y="2076"/>
                    </a:lnTo>
                    <a:lnTo>
                      <a:pt x="8695" y="2061"/>
                    </a:lnTo>
                    <a:lnTo>
                      <a:pt x="8683" y="2056"/>
                    </a:lnTo>
                    <a:lnTo>
                      <a:pt x="8673" y="2057"/>
                    </a:lnTo>
                    <a:lnTo>
                      <a:pt x="8671" y="2047"/>
                    </a:lnTo>
                    <a:lnTo>
                      <a:pt x="8672" y="2041"/>
                    </a:lnTo>
                    <a:lnTo>
                      <a:pt x="8660" y="2034"/>
                    </a:lnTo>
                    <a:lnTo>
                      <a:pt x="8655" y="2025"/>
                    </a:lnTo>
                    <a:lnTo>
                      <a:pt x="8657" y="2013"/>
                    </a:lnTo>
                    <a:lnTo>
                      <a:pt x="8656" y="2002"/>
                    </a:lnTo>
                    <a:lnTo>
                      <a:pt x="8650" y="1987"/>
                    </a:lnTo>
                    <a:lnTo>
                      <a:pt x="8647" y="1971"/>
                    </a:lnTo>
                    <a:lnTo>
                      <a:pt x="8642" y="1949"/>
                    </a:lnTo>
                    <a:lnTo>
                      <a:pt x="8637" y="1940"/>
                    </a:lnTo>
                    <a:lnTo>
                      <a:pt x="8640" y="1932"/>
                    </a:lnTo>
                    <a:lnTo>
                      <a:pt x="8647" y="1940"/>
                    </a:lnTo>
                    <a:lnTo>
                      <a:pt x="8648" y="1951"/>
                    </a:lnTo>
                    <a:lnTo>
                      <a:pt x="8651" y="1947"/>
                    </a:lnTo>
                    <a:lnTo>
                      <a:pt x="8647" y="1938"/>
                    </a:lnTo>
                    <a:lnTo>
                      <a:pt x="8623" y="1920"/>
                    </a:lnTo>
                    <a:lnTo>
                      <a:pt x="8619" y="1906"/>
                    </a:lnTo>
                    <a:lnTo>
                      <a:pt x="8618" y="1897"/>
                    </a:lnTo>
                    <a:lnTo>
                      <a:pt x="8592" y="1884"/>
                    </a:lnTo>
                    <a:lnTo>
                      <a:pt x="8588" y="1886"/>
                    </a:lnTo>
                    <a:lnTo>
                      <a:pt x="8592" y="1897"/>
                    </a:lnTo>
                    <a:lnTo>
                      <a:pt x="8599" y="1910"/>
                    </a:lnTo>
                    <a:lnTo>
                      <a:pt x="8605" y="1916"/>
                    </a:lnTo>
                    <a:lnTo>
                      <a:pt x="8610" y="1916"/>
                    </a:lnTo>
                    <a:lnTo>
                      <a:pt x="8615" y="1923"/>
                    </a:lnTo>
                    <a:lnTo>
                      <a:pt x="8617" y="1932"/>
                    </a:lnTo>
                    <a:lnTo>
                      <a:pt x="8608" y="1928"/>
                    </a:lnTo>
                    <a:lnTo>
                      <a:pt x="8578" y="1906"/>
                    </a:lnTo>
                    <a:lnTo>
                      <a:pt x="8569" y="1904"/>
                    </a:lnTo>
                    <a:lnTo>
                      <a:pt x="8559" y="1897"/>
                    </a:lnTo>
                    <a:lnTo>
                      <a:pt x="8564" y="1891"/>
                    </a:lnTo>
                    <a:lnTo>
                      <a:pt x="8574" y="1889"/>
                    </a:lnTo>
                    <a:lnTo>
                      <a:pt x="8575" y="1879"/>
                    </a:lnTo>
                    <a:lnTo>
                      <a:pt x="8577" y="1874"/>
                    </a:lnTo>
                    <a:lnTo>
                      <a:pt x="8556" y="1869"/>
                    </a:lnTo>
                    <a:lnTo>
                      <a:pt x="8545" y="1869"/>
                    </a:lnTo>
                    <a:lnTo>
                      <a:pt x="8538" y="1863"/>
                    </a:lnTo>
                    <a:lnTo>
                      <a:pt x="8527" y="1859"/>
                    </a:lnTo>
                    <a:lnTo>
                      <a:pt x="8532" y="1852"/>
                    </a:lnTo>
                    <a:lnTo>
                      <a:pt x="8537" y="1851"/>
                    </a:lnTo>
                    <a:lnTo>
                      <a:pt x="8534" y="1845"/>
                    </a:lnTo>
                    <a:lnTo>
                      <a:pt x="8532" y="1836"/>
                    </a:lnTo>
                    <a:lnTo>
                      <a:pt x="8515" y="1836"/>
                    </a:lnTo>
                    <a:lnTo>
                      <a:pt x="8517" y="1829"/>
                    </a:lnTo>
                    <a:lnTo>
                      <a:pt x="8510" y="1818"/>
                    </a:lnTo>
                    <a:lnTo>
                      <a:pt x="8501" y="1820"/>
                    </a:lnTo>
                    <a:lnTo>
                      <a:pt x="8501" y="1816"/>
                    </a:lnTo>
                    <a:lnTo>
                      <a:pt x="8489" y="1808"/>
                    </a:lnTo>
                    <a:lnTo>
                      <a:pt x="8470" y="1816"/>
                    </a:lnTo>
                    <a:lnTo>
                      <a:pt x="8469" y="1810"/>
                    </a:lnTo>
                    <a:lnTo>
                      <a:pt x="8472" y="1802"/>
                    </a:lnTo>
                    <a:lnTo>
                      <a:pt x="8470" y="1795"/>
                    </a:lnTo>
                    <a:lnTo>
                      <a:pt x="8465" y="1787"/>
                    </a:lnTo>
                    <a:lnTo>
                      <a:pt x="8453" y="1776"/>
                    </a:lnTo>
                    <a:lnTo>
                      <a:pt x="8463" y="1789"/>
                    </a:lnTo>
                    <a:lnTo>
                      <a:pt x="8448" y="1782"/>
                    </a:lnTo>
                    <a:lnTo>
                      <a:pt x="8442" y="1782"/>
                    </a:lnTo>
                    <a:lnTo>
                      <a:pt x="8433" y="1773"/>
                    </a:lnTo>
                    <a:lnTo>
                      <a:pt x="8431" y="1752"/>
                    </a:lnTo>
                    <a:lnTo>
                      <a:pt x="8425" y="1740"/>
                    </a:lnTo>
                    <a:lnTo>
                      <a:pt x="8419" y="1740"/>
                    </a:lnTo>
                    <a:lnTo>
                      <a:pt x="8394" y="1729"/>
                    </a:lnTo>
                    <a:lnTo>
                      <a:pt x="8387" y="1721"/>
                    </a:lnTo>
                    <a:lnTo>
                      <a:pt x="8375" y="1722"/>
                    </a:lnTo>
                    <a:lnTo>
                      <a:pt x="8363" y="1716"/>
                    </a:lnTo>
                    <a:lnTo>
                      <a:pt x="8363" y="1716"/>
                    </a:lnTo>
                    <a:lnTo>
                      <a:pt x="8317" y="1666"/>
                    </a:lnTo>
                    <a:lnTo>
                      <a:pt x="8295" y="1652"/>
                    </a:lnTo>
                    <a:lnTo>
                      <a:pt x="8282" y="1648"/>
                    </a:lnTo>
                    <a:lnTo>
                      <a:pt x="8276" y="1637"/>
                    </a:lnTo>
                    <a:lnTo>
                      <a:pt x="8271" y="1641"/>
                    </a:lnTo>
                    <a:lnTo>
                      <a:pt x="8234" y="1622"/>
                    </a:lnTo>
                    <a:lnTo>
                      <a:pt x="8220" y="1606"/>
                    </a:lnTo>
                    <a:lnTo>
                      <a:pt x="8212" y="1609"/>
                    </a:lnTo>
                    <a:lnTo>
                      <a:pt x="8191" y="1599"/>
                    </a:lnTo>
                    <a:lnTo>
                      <a:pt x="8179" y="1598"/>
                    </a:lnTo>
                    <a:lnTo>
                      <a:pt x="8150" y="1569"/>
                    </a:lnTo>
                    <a:lnTo>
                      <a:pt x="8137" y="1567"/>
                    </a:lnTo>
                    <a:lnTo>
                      <a:pt x="8086" y="1566"/>
                    </a:lnTo>
                    <a:lnTo>
                      <a:pt x="8081" y="1571"/>
                    </a:lnTo>
                    <a:lnTo>
                      <a:pt x="8066" y="1574"/>
                    </a:lnTo>
                    <a:lnTo>
                      <a:pt x="8056" y="1568"/>
                    </a:lnTo>
                    <a:lnTo>
                      <a:pt x="8042" y="1563"/>
                    </a:lnTo>
                    <a:lnTo>
                      <a:pt x="8028" y="1567"/>
                    </a:lnTo>
                    <a:lnTo>
                      <a:pt x="8005" y="1565"/>
                    </a:lnTo>
                    <a:lnTo>
                      <a:pt x="7992" y="1571"/>
                    </a:lnTo>
                    <a:lnTo>
                      <a:pt x="7978" y="1568"/>
                    </a:lnTo>
                    <a:lnTo>
                      <a:pt x="7952" y="1553"/>
                    </a:lnTo>
                    <a:lnTo>
                      <a:pt x="7945" y="1556"/>
                    </a:lnTo>
                    <a:lnTo>
                      <a:pt x="7877" y="1539"/>
                    </a:lnTo>
                    <a:lnTo>
                      <a:pt x="7850" y="1539"/>
                    </a:lnTo>
                    <a:lnTo>
                      <a:pt x="7840" y="1545"/>
                    </a:lnTo>
                    <a:lnTo>
                      <a:pt x="7839" y="1557"/>
                    </a:lnTo>
                    <a:lnTo>
                      <a:pt x="7843" y="1567"/>
                    </a:lnTo>
                    <a:lnTo>
                      <a:pt x="7841" y="1589"/>
                    </a:lnTo>
                    <a:lnTo>
                      <a:pt x="7824" y="1595"/>
                    </a:lnTo>
                    <a:lnTo>
                      <a:pt x="7819" y="1608"/>
                    </a:lnTo>
                    <a:lnTo>
                      <a:pt x="7849" y="1615"/>
                    </a:lnTo>
                    <a:lnTo>
                      <a:pt x="7860" y="1651"/>
                    </a:lnTo>
                    <a:lnTo>
                      <a:pt x="7866" y="1657"/>
                    </a:lnTo>
                    <a:lnTo>
                      <a:pt x="7866" y="1666"/>
                    </a:lnTo>
                    <a:lnTo>
                      <a:pt x="7871" y="1689"/>
                    </a:lnTo>
                    <a:lnTo>
                      <a:pt x="7840" y="1725"/>
                    </a:lnTo>
                    <a:lnTo>
                      <a:pt x="7820" y="1739"/>
                    </a:lnTo>
                    <a:lnTo>
                      <a:pt x="7797" y="1738"/>
                    </a:lnTo>
                    <a:lnTo>
                      <a:pt x="7790" y="1733"/>
                    </a:lnTo>
                    <a:lnTo>
                      <a:pt x="7782" y="1711"/>
                    </a:lnTo>
                    <a:lnTo>
                      <a:pt x="7777" y="1700"/>
                    </a:lnTo>
                    <a:lnTo>
                      <a:pt x="7762" y="1690"/>
                    </a:lnTo>
                    <a:lnTo>
                      <a:pt x="7760" y="1684"/>
                    </a:lnTo>
                    <a:lnTo>
                      <a:pt x="7750" y="1678"/>
                    </a:lnTo>
                    <a:lnTo>
                      <a:pt x="7727" y="1675"/>
                    </a:lnTo>
                    <a:lnTo>
                      <a:pt x="7721" y="1670"/>
                    </a:lnTo>
                    <a:lnTo>
                      <a:pt x="7719" y="1663"/>
                    </a:lnTo>
                    <a:lnTo>
                      <a:pt x="7717" y="1655"/>
                    </a:lnTo>
                    <a:lnTo>
                      <a:pt x="7720" y="1625"/>
                    </a:lnTo>
                    <a:lnTo>
                      <a:pt x="7716" y="1614"/>
                    </a:lnTo>
                    <a:lnTo>
                      <a:pt x="7698" y="1608"/>
                    </a:lnTo>
                    <a:lnTo>
                      <a:pt x="7700" y="1598"/>
                    </a:lnTo>
                    <a:lnTo>
                      <a:pt x="7707" y="1595"/>
                    </a:lnTo>
                    <a:lnTo>
                      <a:pt x="7706" y="1590"/>
                    </a:lnTo>
                    <a:lnTo>
                      <a:pt x="7693" y="1582"/>
                    </a:lnTo>
                    <a:lnTo>
                      <a:pt x="7685" y="1584"/>
                    </a:lnTo>
                    <a:lnTo>
                      <a:pt x="7679" y="1590"/>
                    </a:lnTo>
                    <a:lnTo>
                      <a:pt x="7650" y="1627"/>
                    </a:lnTo>
                    <a:lnTo>
                      <a:pt x="7641" y="1628"/>
                    </a:lnTo>
                    <a:lnTo>
                      <a:pt x="7635" y="1626"/>
                    </a:lnTo>
                    <a:lnTo>
                      <a:pt x="7613" y="1626"/>
                    </a:lnTo>
                    <a:lnTo>
                      <a:pt x="7591" y="1614"/>
                    </a:lnTo>
                    <a:lnTo>
                      <a:pt x="7559" y="1610"/>
                    </a:lnTo>
                    <a:lnTo>
                      <a:pt x="7547" y="1614"/>
                    </a:lnTo>
                    <a:lnTo>
                      <a:pt x="7544" y="1617"/>
                    </a:lnTo>
                    <a:lnTo>
                      <a:pt x="7542" y="1614"/>
                    </a:lnTo>
                    <a:lnTo>
                      <a:pt x="7518" y="1616"/>
                    </a:lnTo>
                    <a:lnTo>
                      <a:pt x="7504" y="1606"/>
                    </a:lnTo>
                    <a:lnTo>
                      <a:pt x="7489" y="1582"/>
                    </a:lnTo>
                    <a:lnTo>
                      <a:pt x="7469" y="1594"/>
                    </a:lnTo>
                    <a:lnTo>
                      <a:pt x="7438" y="1590"/>
                    </a:lnTo>
                    <a:lnTo>
                      <a:pt x="7420" y="1600"/>
                    </a:lnTo>
                    <a:lnTo>
                      <a:pt x="7405" y="1594"/>
                    </a:lnTo>
                    <a:lnTo>
                      <a:pt x="7398" y="1594"/>
                    </a:lnTo>
                    <a:lnTo>
                      <a:pt x="7393" y="1599"/>
                    </a:lnTo>
                    <a:lnTo>
                      <a:pt x="7389" y="1606"/>
                    </a:lnTo>
                    <a:lnTo>
                      <a:pt x="7382" y="1606"/>
                    </a:lnTo>
                    <a:lnTo>
                      <a:pt x="7378" y="1623"/>
                    </a:lnTo>
                    <a:lnTo>
                      <a:pt x="7362" y="1622"/>
                    </a:lnTo>
                    <a:lnTo>
                      <a:pt x="7356" y="1635"/>
                    </a:lnTo>
                    <a:lnTo>
                      <a:pt x="7346" y="1646"/>
                    </a:lnTo>
                    <a:lnTo>
                      <a:pt x="7338" y="1643"/>
                    </a:lnTo>
                    <a:lnTo>
                      <a:pt x="7339" y="1626"/>
                    </a:lnTo>
                    <a:lnTo>
                      <a:pt x="7336" y="1616"/>
                    </a:lnTo>
                    <a:lnTo>
                      <a:pt x="7327" y="1620"/>
                    </a:lnTo>
                    <a:lnTo>
                      <a:pt x="7322" y="1617"/>
                    </a:lnTo>
                    <a:lnTo>
                      <a:pt x="7314" y="1605"/>
                    </a:lnTo>
                    <a:lnTo>
                      <a:pt x="7306" y="1596"/>
                    </a:lnTo>
                    <a:lnTo>
                      <a:pt x="7293" y="1590"/>
                    </a:lnTo>
                    <a:lnTo>
                      <a:pt x="7284" y="1590"/>
                    </a:lnTo>
                    <a:lnTo>
                      <a:pt x="7273" y="1590"/>
                    </a:lnTo>
                    <a:lnTo>
                      <a:pt x="7268" y="1582"/>
                    </a:lnTo>
                    <a:lnTo>
                      <a:pt x="7250" y="1578"/>
                    </a:lnTo>
                    <a:lnTo>
                      <a:pt x="7250" y="1569"/>
                    </a:lnTo>
                    <a:lnTo>
                      <a:pt x="7270" y="1509"/>
                    </a:lnTo>
                    <a:lnTo>
                      <a:pt x="7270" y="1497"/>
                    </a:lnTo>
                    <a:lnTo>
                      <a:pt x="7268" y="1486"/>
                    </a:lnTo>
                    <a:lnTo>
                      <a:pt x="7268" y="1480"/>
                    </a:lnTo>
                    <a:lnTo>
                      <a:pt x="7258" y="1459"/>
                    </a:lnTo>
                    <a:lnTo>
                      <a:pt x="7258" y="1455"/>
                    </a:lnTo>
                    <a:lnTo>
                      <a:pt x="7247" y="1444"/>
                    </a:lnTo>
                    <a:lnTo>
                      <a:pt x="7238" y="1431"/>
                    </a:lnTo>
                    <a:lnTo>
                      <a:pt x="7232" y="1426"/>
                    </a:lnTo>
                    <a:lnTo>
                      <a:pt x="7222" y="1409"/>
                    </a:lnTo>
                    <a:lnTo>
                      <a:pt x="7212" y="1402"/>
                    </a:lnTo>
                    <a:lnTo>
                      <a:pt x="7204" y="1393"/>
                    </a:lnTo>
                    <a:lnTo>
                      <a:pt x="7192" y="1388"/>
                    </a:lnTo>
                    <a:lnTo>
                      <a:pt x="7152" y="1384"/>
                    </a:lnTo>
                    <a:lnTo>
                      <a:pt x="7139" y="1379"/>
                    </a:lnTo>
                    <a:lnTo>
                      <a:pt x="7112" y="1378"/>
                    </a:lnTo>
                    <a:lnTo>
                      <a:pt x="7090" y="1382"/>
                    </a:lnTo>
                    <a:lnTo>
                      <a:pt x="7064" y="1380"/>
                    </a:lnTo>
                    <a:lnTo>
                      <a:pt x="7051" y="1383"/>
                    </a:lnTo>
                    <a:lnTo>
                      <a:pt x="7047" y="1388"/>
                    </a:lnTo>
                    <a:lnTo>
                      <a:pt x="7024" y="1385"/>
                    </a:lnTo>
                    <a:lnTo>
                      <a:pt x="7017" y="1393"/>
                    </a:lnTo>
                    <a:lnTo>
                      <a:pt x="7006" y="1393"/>
                    </a:lnTo>
                    <a:lnTo>
                      <a:pt x="6979" y="1386"/>
                    </a:lnTo>
                    <a:lnTo>
                      <a:pt x="6973" y="1388"/>
                    </a:lnTo>
                    <a:lnTo>
                      <a:pt x="6964" y="1396"/>
                    </a:lnTo>
                    <a:lnTo>
                      <a:pt x="6951" y="1400"/>
                    </a:lnTo>
                    <a:lnTo>
                      <a:pt x="6941" y="1395"/>
                    </a:lnTo>
                    <a:lnTo>
                      <a:pt x="6920" y="1396"/>
                    </a:lnTo>
                    <a:lnTo>
                      <a:pt x="6913" y="1400"/>
                    </a:lnTo>
                    <a:lnTo>
                      <a:pt x="6905" y="1397"/>
                    </a:lnTo>
                    <a:lnTo>
                      <a:pt x="6881" y="1410"/>
                    </a:lnTo>
                    <a:lnTo>
                      <a:pt x="6870" y="1410"/>
                    </a:lnTo>
                    <a:lnTo>
                      <a:pt x="6861" y="1417"/>
                    </a:lnTo>
                    <a:lnTo>
                      <a:pt x="6855" y="1409"/>
                    </a:lnTo>
                    <a:lnTo>
                      <a:pt x="6837" y="1393"/>
                    </a:lnTo>
                    <a:lnTo>
                      <a:pt x="6823" y="1391"/>
                    </a:lnTo>
                    <a:lnTo>
                      <a:pt x="6817" y="1386"/>
                    </a:lnTo>
                    <a:lnTo>
                      <a:pt x="6840" y="1379"/>
                    </a:lnTo>
                    <a:lnTo>
                      <a:pt x="6848" y="1368"/>
                    </a:lnTo>
                    <a:lnTo>
                      <a:pt x="6850" y="1354"/>
                    </a:lnTo>
                    <a:lnTo>
                      <a:pt x="6814" y="1323"/>
                    </a:lnTo>
                    <a:lnTo>
                      <a:pt x="6811" y="1315"/>
                    </a:lnTo>
                    <a:lnTo>
                      <a:pt x="6808" y="1307"/>
                    </a:lnTo>
                    <a:lnTo>
                      <a:pt x="6786" y="1310"/>
                    </a:lnTo>
                    <a:lnTo>
                      <a:pt x="6769" y="1316"/>
                    </a:lnTo>
                    <a:lnTo>
                      <a:pt x="6759" y="1316"/>
                    </a:lnTo>
                    <a:lnTo>
                      <a:pt x="6755" y="1307"/>
                    </a:lnTo>
                    <a:lnTo>
                      <a:pt x="6755" y="1299"/>
                    </a:lnTo>
                    <a:lnTo>
                      <a:pt x="6737" y="1288"/>
                    </a:lnTo>
                    <a:lnTo>
                      <a:pt x="6732" y="1276"/>
                    </a:lnTo>
                    <a:lnTo>
                      <a:pt x="6725" y="1275"/>
                    </a:lnTo>
                    <a:lnTo>
                      <a:pt x="6706" y="1264"/>
                    </a:lnTo>
                    <a:lnTo>
                      <a:pt x="6701" y="1271"/>
                    </a:lnTo>
                    <a:lnTo>
                      <a:pt x="6692" y="1272"/>
                    </a:lnTo>
                    <a:lnTo>
                      <a:pt x="6685" y="1267"/>
                    </a:lnTo>
                    <a:lnTo>
                      <a:pt x="6671" y="1264"/>
                    </a:lnTo>
                    <a:lnTo>
                      <a:pt x="6665" y="1266"/>
                    </a:lnTo>
                    <a:lnTo>
                      <a:pt x="6665" y="1260"/>
                    </a:lnTo>
                    <a:lnTo>
                      <a:pt x="6684" y="1232"/>
                    </a:lnTo>
                    <a:lnTo>
                      <a:pt x="6690" y="1227"/>
                    </a:lnTo>
                    <a:lnTo>
                      <a:pt x="6703" y="1237"/>
                    </a:lnTo>
                    <a:lnTo>
                      <a:pt x="6709" y="1245"/>
                    </a:lnTo>
                    <a:lnTo>
                      <a:pt x="6722" y="1237"/>
                    </a:lnTo>
                    <a:lnTo>
                      <a:pt x="6722" y="1226"/>
                    </a:lnTo>
                    <a:lnTo>
                      <a:pt x="6721" y="1217"/>
                    </a:lnTo>
                    <a:lnTo>
                      <a:pt x="6708" y="1181"/>
                    </a:lnTo>
                    <a:lnTo>
                      <a:pt x="6689" y="1169"/>
                    </a:lnTo>
                    <a:lnTo>
                      <a:pt x="6678" y="1162"/>
                    </a:lnTo>
                    <a:lnTo>
                      <a:pt x="6662" y="1159"/>
                    </a:lnTo>
                    <a:lnTo>
                      <a:pt x="6656" y="1153"/>
                    </a:lnTo>
                    <a:lnTo>
                      <a:pt x="6636" y="1143"/>
                    </a:lnTo>
                    <a:lnTo>
                      <a:pt x="6617" y="1147"/>
                    </a:lnTo>
                    <a:lnTo>
                      <a:pt x="6615" y="1151"/>
                    </a:lnTo>
                    <a:lnTo>
                      <a:pt x="6612" y="1144"/>
                    </a:lnTo>
                    <a:lnTo>
                      <a:pt x="6603" y="1143"/>
                    </a:lnTo>
                    <a:lnTo>
                      <a:pt x="6575" y="1143"/>
                    </a:lnTo>
                    <a:lnTo>
                      <a:pt x="6565" y="1148"/>
                    </a:lnTo>
                    <a:lnTo>
                      <a:pt x="6540" y="1142"/>
                    </a:lnTo>
                    <a:lnTo>
                      <a:pt x="6528" y="1131"/>
                    </a:lnTo>
                    <a:lnTo>
                      <a:pt x="6512" y="1131"/>
                    </a:lnTo>
                    <a:lnTo>
                      <a:pt x="6490" y="1109"/>
                    </a:lnTo>
                    <a:lnTo>
                      <a:pt x="6484" y="1111"/>
                    </a:lnTo>
                    <a:lnTo>
                      <a:pt x="6443" y="1106"/>
                    </a:lnTo>
                    <a:lnTo>
                      <a:pt x="6419" y="1092"/>
                    </a:lnTo>
                    <a:lnTo>
                      <a:pt x="6378" y="1089"/>
                    </a:lnTo>
                    <a:lnTo>
                      <a:pt x="6365" y="1084"/>
                    </a:lnTo>
                    <a:lnTo>
                      <a:pt x="6319" y="1086"/>
                    </a:lnTo>
                    <a:lnTo>
                      <a:pt x="6264" y="1079"/>
                    </a:lnTo>
                    <a:lnTo>
                      <a:pt x="6257" y="1073"/>
                    </a:lnTo>
                    <a:lnTo>
                      <a:pt x="6252" y="1066"/>
                    </a:lnTo>
                    <a:lnTo>
                      <a:pt x="6242" y="1060"/>
                    </a:lnTo>
                    <a:lnTo>
                      <a:pt x="6232" y="1058"/>
                    </a:lnTo>
                    <a:lnTo>
                      <a:pt x="6225" y="1057"/>
                    </a:lnTo>
                    <a:lnTo>
                      <a:pt x="6217" y="1068"/>
                    </a:lnTo>
                    <a:lnTo>
                      <a:pt x="6216" y="1074"/>
                    </a:lnTo>
                    <a:lnTo>
                      <a:pt x="6226" y="1084"/>
                    </a:lnTo>
                    <a:lnTo>
                      <a:pt x="6227" y="1093"/>
                    </a:lnTo>
                    <a:lnTo>
                      <a:pt x="6235" y="1105"/>
                    </a:lnTo>
                    <a:lnTo>
                      <a:pt x="6227" y="1109"/>
                    </a:lnTo>
                    <a:lnTo>
                      <a:pt x="6216" y="1119"/>
                    </a:lnTo>
                    <a:lnTo>
                      <a:pt x="6211" y="1127"/>
                    </a:lnTo>
                    <a:lnTo>
                      <a:pt x="6206" y="1152"/>
                    </a:lnTo>
                    <a:lnTo>
                      <a:pt x="6199" y="1167"/>
                    </a:lnTo>
                    <a:lnTo>
                      <a:pt x="6192" y="1176"/>
                    </a:lnTo>
                    <a:lnTo>
                      <a:pt x="6179" y="1179"/>
                    </a:lnTo>
                    <a:lnTo>
                      <a:pt x="6166" y="1191"/>
                    </a:lnTo>
                    <a:lnTo>
                      <a:pt x="6158" y="1205"/>
                    </a:lnTo>
                    <a:lnTo>
                      <a:pt x="6157" y="1212"/>
                    </a:lnTo>
                    <a:lnTo>
                      <a:pt x="6163" y="1226"/>
                    </a:lnTo>
                    <a:lnTo>
                      <a:pt x="6165" y="1234"/>
                    </a:lnTo>
                    <a:lnTo>
                      <a:pt x="6155" y="1235"/>
                    </a:lnTo>
                    <a:lnTo>
                      <a:pt x="6156" y="1255"/>
                    </a:lnTo>
                    <a:lnTo>
                      <a:pt x="6161" y="1269"/>
                    </a:lnTo>
                    <a:lnTo>
                      <a:pt x="6171" y="1280"/>
                    </a:lnTo>
                    <a:lnTo>
                      <a:pt x="6173" y="1286"/>
                    </a:lnTo>
                    <a:lnTo>
                      <a:pt x="6173" y="1298"/>
                    </a:lnTo>
                    <a:lnTo>
                      <a:pt x="6171" y="1307"/>
                    </a:lnTo>
                    <a:lnTo>
                      <a:pt x="6161" y="1307"/>
                    </a:lnTo>
                    <a:lnTo>
                      <a:pt x="6141" y="1294"/>
                    </a:lnTo>
                    <a:lnTo>
                      <a:pt x="6135" y="1313"/>
                    </a:lnTo>
                    <a:lnTo>
                      <a:pt x="6120" y="1307"/>
                    </a:lnTo>
                    <a:lnTo>
                      <a:pt x="6115" y="1314"/>
                    </a:lnTo>
                    <a:lnTo>
                      <a:pt x="6113" y="1309"/>
                    </a:lnTo>
                    <a:lnTo>
                      <a:pt x="6093" y="1325"/>
                    </a:lnTo>
                    <a:lnTo>
                      <a:pt x="6088" y="1334"/>
                    </a:lnTo>
                    <a:lnTo>
                      <a:pt x="6080" y="1340"/>
                    </a:lnTo>
                    <a:lnTo>
                      <a:pt x="6076" y="1352"/>
                    </a:lnTo>
                    <a:lnTo>
                      <a:pt x="6065" y="1351"/>
                    </a:lnTo>
                    <a:lnTo>
                      <a:pt x="6060" y="1357"/>
                    </a:lnTo>
                    <a:lnTo>
                      <a:pt x="6054" y="1350"/>
                    </a:lnTo>
                    <a:lnTo>
                      <a:pt x="6047" y="1348"/>
                    </a:lnTo>
                    <a:lnTo>
                      <a:pt x="6042" y="1343"/>
                    </a:lnTo>
                    <a:lnTo>
                      <a:pt x="6042" y="1334"/>
                    </a:lnTo>
                    <a:lnTo>
                      <a:pt x="6033" y="1331"/>
                    </a:lnTo>
                    <a:lnTo>
                      <a:pt x="6029" y="1320"/>
                    </a:lnTo>
                    <a:lnTo>
                      <a:pt x="6021" y="1314"/>
                    </a:lnTo>
                    <a:lnTo>
                      <a:pt x="6013" y="1314"/>
                    </a:lnTo>
                    <a:lnTo>
                      <a:pt x="5985" y="1293"/>
                    </a:lnTo>
                    <a:lnTo>
                      <a:pt x="5972" y="1294"/>
                    </a:lnTo>
                    <a:lnTo>
                      <a:pt x="5956" y="1288"/>
                    </a:lnTo>
                    <a:lnTo>
                      <a:pt x="5950" y="1281"/>
                    </a:lnTo>
                    <a:lnTo>
                      <a:pt x="5941" y="1280"/>
                    </a:lnTo>
                    <a:lnTo>
                      <a:pt x="5929" y="1272"/>
                    </a:lnTo>
                    <a:lnTo>
                      <a:pt x="5898" y="1276"/>
                    </a:lnTo>
                    <a:lnTo>
                      <a:pt x="5887" y="1294"/>
                    </a:lnTo>
                    <a:lnTo>
                      <a:pt x="5886" y="1304"/>
                    </a:lnTo>
                    <a:lnTo>
                      <a:pt x="5888" y="1318"/>
                    </a:lnTo>
                    <a:lnTo>
                      <a:pt x="5887" y="1324"/>
                    </a:lnTo>
                    <a:lnTo>
                      <a:pt x="5877" y="1309"/>
                    </a:lnTo>
                    <a:lnTo>
                      <a:pt x="5872" y="1314"/>
                    </a:lnTo>
                    <a:lnTo>
                      <a:pt x="5845" y="1309"/>
                    </a:lnTo>
                    <a:lnTo>
                      <a:pt x="5834" y="1314"/>
                    </a:lnTo>
                    <a:lnTo>
                      <a:pt x="5824" y="1312"/>
                    </a:lnTo>
                    <a:lnTo>
                      <a:pt x="5811" y="1292"/>
                    </a:lnTo>
                    <a:lnTo>
                      <a:pt x="5802" y="1287"/>
                    </a:lnTo>
                    <a:lnTo>
                      <a:pt x="5792" y="1264"/>
                    </a:lnTo>
                    <a:lnTo>
                      <a:pt x="5783" y="1254"/>
                    </a:lnTo>
                    <a:lnTo>
                      <a:pt x="5775" y="1232"/>
                    </a:lnTo>
                    <a:lnTo>
                      <a:pt x="5774" y="1217"/>
                    </a:lnTo>
                    <a:lnTo>
                      <a:pt x="5773" y="1214"/>
                    </a:lnTo>
                    <a:lnTo>
                      <a:pt x="5767" y="1218"/>
                    </a:lnTo>
                    <a:lnTo>
                      <a:pt x="5762" y="1232"/>
                    </a:lnTo>
                    <a:lnTo>
                      <a:pt x="5744" y="1275"/>
                    </a:lnTo>
                    <a:lnTo>
                      <a:pt x="5737" y="1289"/>
                    </a:lnTo>
                    <a:lnTo>
                      <a:pt x="5736" y="1307"/>
                    </a:lnTo>
                    <a:lnTo>
                      <a:pt x="5733" y="1319"/>
                    </a:lnTo>
                    <a:lnTo>
                      <a:pt x="5735" y="1353"/>
                    </a:lnTo>
                    <a:lnTo>
                      <a:pt x="5727" y="1358"/>
                    </a:lnTo>
                    <a:lnTo>
                      <a:pt x="5719" y="1380"/>
                    </a:lnTo>
                    <a:lnTo>
                      <a:pt x="5712" y="1388"/>
                    </a:lnTo>
                    <a:lnTo>
                      <a:pt x="5710" y="1406"/>
                    </a:lnTo>
                    <a:lnTo>
                      <a:pt x="5700" y="1418"/>
                    </a:lnTo>
                    <a:lnTo>
                      <a:pt x="5697" y="1433"/>
                    </a:lnTo>
                    <a:lnTo>
                      <a:pt x="5684" y="1427"/>
                    </a:lnTo>
                    <a:lnTo>
                      <a:pt x="5674" y="1395"/>
                    </a:lnTo>
                    <a:lnTo>
                      <a:pt x="5671" y="1393"/>
                    </a:lnTo>
                    <a:lnTo>
                      <a:pt x="5669" y="1405"/>
                    </a:lnTo>
                    <a:lnTo>
                      <a:pt x="5662" y="1406"/>
                    </a:lnTo>
                    <a:lnTo>
                      <a:pt x="5656" y="1397"/>
                    </a:lnTo>
                    <a:lnTo>
                      <a:pt x="5649" y="1399"/>
                    </a:lnTo>
                    <a:lnTo>
                      <a:pt x="5641" y="1394"/>
                    </a:lnTo>
                    <a:lnTo>
                      <a:pt x="5636" y="1386"/>
                    </a:lnTo>
                    <a:lnTo>
                      <a:pt x="5636" y="1379"/>
                    </a:lnTo>
                    <a:lnTo>
                      <a:pt x="5627" y="1368"/>
                    </a:lnTo>
                    <a:lnTo>
                      <a:pt x="5620" y="1375"/>
                    </a:lnTo>
                    <a:lnTo>
                      <a:pt x="5618" y="1369"/>
                    </a:lnTo>
                    <a:lnTo>
                      <a:pt x="5613" y="1364"/>
                    </a:lnTo>
                    <a:lnTo>
                      <a:pt x="5609" y="1354"/>
                    </a:lnTo>
                    <a:lnTo>
                      <a:pt x="5607" y="1340"/>
                    </a:lnTo>
                    <a:lnTo>
                      <a:pt x="5599" y="1336"/>
                    </a:lnTo>
                    <a:lnTo>
                      <a:pt x="5596" y="1340"/>
                    </a:lnTo>
                    <a:lnTo>
                      <a:pt x="5596" y="1332"/>
                    </a:lnTo>
                    <a:lnTo>
                      <a:pt x="5588" y="1318"/>
                    </a:lnTo>
                    <a:lnTo>
                      <a:pt x="5586" y="1303"/>
                    </a:lnTo>
                    <a:lnTo>
                      <a:pt x="5582" y="1299"/>
                    </a:lnTo>
                    <a:lnTo>
                      <a:pt x="5582" y="1288"/>
                    </a:lnTo>
                    <a:lnTo>
                      <a:pt x="5579" y="1282"/>
                    </a:lnTo>
                    <a:lnTo>
                      <a:pt x="5576" y="1270"/>
                    </a:lnTo>
                    <a:lnTo>
                      <a:pt x="5575" y="1273"/>
                    </a:lnTo>
                    <a:lnTo>
                      <a:pt x="5565" y="1280"/>
                    </a:lnTo>
                    <a:lnTo>
                      <a:pt x="5559" y="1272"/>
                    </a:lnTo>
                    <a:lnTo>
                      <a:pt x="5561" y="1264"/>
                    </a:lnTo>
                    <a:lnTo>
                      <a:pt x="5559" y="1255"/>
                    </a:lnTo>
                    <a:lnTo>
                      <a:pt x="5555" y="1251"/>
                    </a:lnTo>
                    <a:lnTo>
                      <a:pt x="5554" y="1245"/>
                    </a:lnTo>
                    <a:lnTo>
                      <a:pt x="5553" y="1229"/>
                    </a:lnTo>
                    <a:lnTo>
                      <a:pt x="5572" y="1200"/>
                    </a:lnTo>
                    <a:lnTo>
                      <a:pt x="5577" y="1205"/>
                    </a:lnTo>
                    <a:lnTo>
                      <a:pt x="5582" y="1203"/>
                    </a:lnTo>
                    <a:lnTo>
                      <a:pt x="5579" y="1199"/>
                    </a:lnTo>
                    <a:lnTo>
                      <a:pt x="5580" y="1192"/>
                    </a:lnTo>
                    <a:lnTo>
                      <a:pt x="5591" y="1187"/>
                    </a:lnTo>
                    <a:lnTo>
                      <a:pt x="5597" y="1180"/>
                    </a:lnTo>
                    <a:lnTo>
                      <a:pt x="5591" y="1181"/>
                    </a:lnTo>
                    <a:lnTo>
                      <a:pt x="5591" y="1178"/>
                    </a:lnTo>
                    <a:lnTo>
                      <a:pt x="5596" y="1173"/>
                    </a:lnTo>
                    <a:lnTo>
                      <a:pt x="5593" y="1169"/>
                    </a:lnTo>
                    <a:lnTo>
                      <a:pt x="5593" y="1159"/>
                    </a:lnTo>
                    <a:lnTo>
                      <a:pt x="5603" y="1141"/>
                    </a:lnTo>
                    <a:lnTo>
                      <a:pt x="5581" y="1125"/>
                    </a:lnTo>
                    <a:lnTo>
                      <a:pt x="5582" y="1120"/>
                    </a:lnTo>
                    <a:lnTo>
                      <a:pt x="5590" y="1111"/>
                    </a:lnTo>
                    <a:lnTo>
                      <a:pt x="5580" y="1104"/>
                    </a:lnTo>
                    <a:lnTo>
                      <a:pt x="5582" y="1094"/>
                    </a:lnTo>
                    <a:lnTo>
                      <a:pt x="5588" y="1090"/>
                    </a:lnTo>
                    <a:lnTo>
                      <a:pt x="5588" y="1077"/>
                    </a:lnTo>
                    <a:lnTo>
                      <a:pt x="5591" y="1074"/>
                    </a:lnTo>
                    <a:lnTo>
                      <a:pt x="5587" y="1072"/>
                    </a:lnTo>
                    <a:lnTo>
                      <a:pt x="5586" y="1066"/>
                    </a:lnTo>
                    <a:lnTo>
                      <a:pt x="5587" y="1058"/>
                    </a:lnTo>
                    <a:lnTo>
                      <a:pt x="5585" y="1050"/>
                    </a:lnTo>
                    <a:lnTo>
                      <a:pt x="5592" y="1049"/>
                    </a:lnTo>
                    <a:lnTo>
                      <a:pt x="5593" y="1045"/>
                    </a:lnTo>
                    <a:lnTo>
                      <a:pt x="5595" y="1038"/>
                    </a:lnTo>
                    <a:lnTo>
                      <a:pt x="5597" y="1031"/>
                    </a:lnTo>
                    <a:lnTo>
                      <a:pt x="5593" y="1028"/>
                    </a:lnTo>
                    <a:lnTo>
                      <a:pt x="5593" y="1022"/>
                    </a:lnTo>
                    <a:lnTo>
                      <a:pt x="5577" y="1012"/>
                    </a:lnTo>
                    <a:lnTo>
                      <a:pt x="5572" y="1001"/>
                    </a:lnTo>
                    <a:lnTo>
                      <a:pt x="5565" y="992"/>
                    </a:lnTo>
                    <a:lnTo>
                      <a:pt x="5565" y="985"/>
                    </a:lnTo>
                    <a:lnTo>
                      <a:pt x="5541" y="971"/>
                    </a:lnTo>
                    <a:lnTo>
                      <a:pt x="5542" y="964"/>
                    </a:lnTo>
                    <a:lnTo>
                      <a:pt x="5541" y="957"/>
                    </a:lnTo>
                    <a:lnTo>
                      <a:pt x="5528" y="955"/>
                    </a:lnTo>
                    <a:lnTo>
                      <a:pt x="5523" y="952"/>
                    </a:lnTo>
                    <a:lnTo>
                      <a:pt x="5527" y="948"/>
                    </a:lnTo>
                    <a:lnTo>
                      <a:pt x="5521" y="939"/>
                    </a:lnTo>
                    <a:lnTo>
                      <a:pt x="5504" y="932"/>
                    </a:lnTo>
                    <a:lnTo>
                      <a:pt x="5494" y="936"/>
                    </a:lnTo>
                    <a:lnTo>
                      <a:pt x="5478" y="933"/>
                    </a:lnTo>
                    <a:lnTo>
                      <a:pt x="5461" y="925"/>
                    </a:lnTo>
                    <a:lnTo>
                      <a:pt x="5457" y="930"/>
                    </a:lnTo>
                    <a:lnTo>
                      <a:pt x="5455" y="938"/>
                    </a:lnTo>
                    <a:lnTo>
                      <a:pt x="5447" y="938"/>
                    </a:lnTo>
                    <a:lnTo>
                      <a:pt x="5437" y="950"/>
                    </a:lnTo>
                    <a:lnTo>
                      <a:pt x="5435" y="947"/>
                    </a:lnTo>
                    <a:lnTo>
                      <a:pt x="5434" y="941"/>
                    </a:lnTo>
                    <a:lnTo>
                      <a:pt x="5415" y="918"/>
                    </a:lnTo>
                    <a:lnTo>
                      <a:pt x="5408" y="925"/>
                    </a:lnTo>
                    <a:lnTo>
                      <a:pt x="5399" y="920"/>
                    </a:lnTo>
                    <a:lnTo>
                      <a:pt x="5392" y="922"/>
                    </a:lnTo>
                    <a:lnTo>
                      <a:pt x="5385" y="912"/>
                    </a:lnTo>
                    <a:lnTo>
                      <a:pt x="5380" y="916"/>
                    </a:lnTo>
                    <a:lnTo>
                      <a:pt x="5373" y="910"/>
                    </a:lnTo>
                    <a:lnTo>
                      <a:pt x="5370" y="918"/>
                    </a:lnTo>
                    <a:lnTo>
                      <a:pt x="5361" y="910"/>
                    </a:lnTo>
                    <a:lnTo>
                      <a:pt x="5361" y="904"/>
                    </a:lnTo>
                    <a:lnTo>
                      <a:pt x="5359" y="895"/>
                    </a:lnTo>
                    <a:lnTo>
                      <a:pt x="5354" y="891"/>
                    </a:lnTo>
                    <a:lnTo>
                      <a:pt x="5350" y="896"/>
                    </a:lnTo>
                    <a:lnTo>
                      <a:pt x="5339" y="883"/>
                    </a:lnTo>
                    <a:lnTo>
                      <a:pt x="5333" y="885"/>
                    </a:lnTo>
                    <a:lnTo>
                      <a:pt x="5323" y="879"/>
                    </a:lnTo>
                    <a:lnTo>
                      <a:pt x="5305" y="875"/>
                    </a:lnTo>
                    <a:lnTo>
                      <a:pt x="5292" y="866"/>
                    </a:lnTo>
                    <a:lnTo>
                      <a:pt x="5286" y="866"/>
                    </a:lnTo>
                    <a:lnTo>
                      <a:pt x="5285" y="873"/>
                    </a:lnTo>
                    <a:lnTo>
                      <a:pt x="5285" y="880"/>
                    </a:lnTo>
                    <a:lnTo>
                      <a:pt x="5286" y="890"/>
                    </a:lnTo>
                    <a:lnTo>
                      <a:pt x="5284" y="895"/>
                    </a:lnTo>
                    <a:lnTo>
                      <a:pt x="5268" y="893"/>
                    </a:lnTo>
                    <a:lnTo>
                      <a:pt x="5258" y="877"/>
                    </a:lnTo>
                    <a:lnTo>
                      <a:pt x="5257" y="883"/>
                    </a:lnTo>
                    <a:lnTo>
                      <a:pt x="5256" y="900"/>
                    </a:lnTo>
                    <a:lnTo>
                      <a:pt x="5247" y="942"/>
                    </a:lnTo>
                    <a:lnTo>
                      <a:pt x="5252" y="944"/>
                    </a:lnTo>
                    <a:lnTo>
                      <a:pt x="5249" y="950"/>
                    </a:lnTo>
                    <a:lnTo>
                      <a:pt x="5248" y="955"/>
                    </a:lnTo>
                    <a:lnTo>
                      <a:pt x="5251" y="970"/>
                    </a:lnTo>
                    <a:lnTo>
                      <a:pt x="5264" y="1003"/>
                    </a:lnTo>
                    <a:lnTo>
                      <a:pt x="5260" y="1011"/>
                    </a:lnTo>
                    <a:lnTo>
                      <a:pt x="5252" y="1019"/>
                    </a:lnTo>
                    <a:lnTo>
                      <a:pt x="5225" y="1024"/>
                    </a:lnTo>
                    <a:lnTo>
                      <a:pt x="5210" y="1036"/>
                    </a:lnTo>
                    <a:lnTo>
                      <a:pt x="5204" y="1031"/>
                    </a:lnTo>
                    <a:lnTo>
                      <a:pt x="5200" y="1038"/>
                    </a:lnTo>
                    <a:lnTo>
                      <a:pt x="5195" y="1034"/>
                    </a:lnTo>
                    <a:lnTo>
                      <a:pt x="5179" y="1038"/>
                    </a:lnTo>
                    <a:lnTo>
                      <a:pt x="5168" y="1033"/>
                    </a:lnTo>
                    <a:lnTo>
                      <a:pt x="5161" y="1033"/>
                    </a:lnTo>
                    <a:lnTo>
                      <a:pt x="5136" y="1038"/>
                    </a:lnTo>
                    <a:lnTo>
                      <a:pt x="5131" y="1041"/>
                    </a:lnTo>
                    <a:lnTo>
                      <a:pt x="5112" y="1030"/>
                    </a:lnTo>
                    <a:lnTo>
                      <a:pt x="5082" y="1023"/>
                    </a:lnTo>
                    <a:lnTo>
                      <a:pt x="5074" y="1022"/>
                    </a:lnTo>
                    <a:lnTo>
                      <a:pt x="5074" y="1030"/>
                    </a:lnTo>
                    <a:lnTo>
                      <a:pt x="5071" y="1035"/>
                    </a:lnTo>
                    <a:lnTo>
                      <a:pt x="5042" y="1015"/>
                    </a:lnTo>
                    <a:lnTo>
                      <a:pt x="5023" y="1011"/>
                    </a:lnTo>
                    <a:lnTo>
                      <a:pt x="4994" y="995"/>
                    </a:lnTo>
                    <a:lnTo>
                      <a:pt x="4989" y="987"/>
                    </a:lnTo>
                    <a:lnTo>
                      <a:pt x="4989" y="980"/>
                    </a:lnTo>
                    <a:lnTo>
                      <a:pt x="4989" y="974"/>
                    </a:lnTo>
                    <a:lnTo>
                      <a:pt x="4990" y="969"/>
                    </a:lnTo>
                    <a:lnTo>
                      <a:pt x="4988" y="955"/>
                    </a:lnTo>
                    <a:lnTo>
                      <a:pt x="4990" y="948"/>
                    </a:lnTo>
                    <a:lnTo>
                      <a:pt x="4996" y="944"/>
                    </a:lnTo>
                    <a:lnTo>
                      <a:pt x="5007" y="944"/>
                    </a:lnTo>
                    <a:lnTo>
                      <a:pt x="5009" y="938"/>
                    </a:lnTo>
                    <a:lnTo>
                      <a:pt x="5015" y="938"/>
                    </a:lnTo>
                    <a:lnTo>
                      <a:pt x="5012" y="931"/>
                    </a:lnTo>
                    <a:lnTo>
                      <a:pt x="5005" y="925"/>
                    </a:lnTo>
                    <a:lnTo>
                      <a:pt x="4978" y="926"/>
                    </a:lnTo>
                    <a:lnTo>
                      <a:pt x="4967" y="920"/>
                    </a:lnTo>
                    <a:lnTo>
                      <a:pt x="4948" y="925"/>
                    </a:lnTo>
                    <a:lnTo>
                      <a:pt x="4924" y="920"/>
                    </a:lnTo>
                    <a:lnTo>
                      <a:pt x="4912" y="912"/>
                    </a:lnTo>
                    <a:lnTo>
                      <a:pt x="4900" y="912"/>
                    </a:lnTo>
                    <a:lnTo>
                      <a:pt x="4888" y="907"/>
                    </a:lnTo>
                    <a:lnTo>
                      <a:pt x="4875" y="907"/>
                    </a:lnTo>
                    <a:lnTo>
                      <a:pt x="4858" y="899"/>
                    </a:lnTo>
                    <a:lnTo>
                      <a:pt x="4837" y="895"/>
                    </a:lnTo>
                    <a:lnTo>
                      <a:pt x="4818" y="900"/>
                    </a:lnTo>
                    <a:lnTo>
                      <a:pt x="4818" y="909"/>
                    </a:lnTo>
                    <a:lnTo>
                      <a:pt x="4792" y="918"/>
                    </a:lnTo>
                    <a:lnTo>
                      <a:pt x="4779" y="921"/>
                    </a:lnTo>
                    <a:lnTo>
                      <a:pt x="4756" y="918"/>
                    </a:lnTo>
                    <a:lnTo>
                      <a:pt x="4721" y="932"/>
                    </a:lnTo>
                    <a:lnTo>
                      <a:pt x="4736" y="957"/>
                    </a:lnTo>
                    <a:lnTo>
                      <a:pt x="4738" y="969"/>
                    </a:lnTo>
                    <a:lnTo>
                      <a:pt x="4735" y="974"/>
                    </a:lnTo>
                    <a:lnTo>
                      <a:pt x="4713" y="990"/>
                    </a:lnTo>
                    <a:lnTo>
                      <a:pt x="4698" y="984"/>
                    </a:lnTo>
                    <a:lnTo>
                      <a:pt x="4700" y="976"/>
                    </a:lnTo>
                    <a:lnTo>
                      <a:pt x="4715" y="979"/>
                    </a:lnTo>
                    <a:lnTo>
                      <a:pt x="4719" y="969"/>
                    </a:lnTo>
                    <a:lnTo>
                      <a:pt x="4703" y="964"/>
                    </a:lnTo>
                    <a:lnTo>
                      <a:pt x="4705" y="955"/>
                    </a:lnTo>
                    <a:lnTo>
                      <a:pt x="4700" y="947"/>
                    </a:lnTo>
                    <a:lnTo>
                      <a:pt x="4711" y="922"/>
                    </a:lnTo>
                    <a:lnTo>
                      <a:pt x="4710" y="907"/>
                    </a:lnTo>
                    <a:lnTo>
                      <a:pt x="4705" y="894"/>
                    </a:lnTo>
                    <a:lnTo>
                      <a:pt x="4700" y="889"/>
                    </a:lnTo>
                    <a:lnTo>
                      <a:pt x="4698" y="872"/>
                    </a:lnTo>
                    <a:lnTo>
                      <a:pt x="4690" y="858"/>
                    </a:lnTo>
                    <a:lnTo>
                      <a:pt x="4678" y="832"/>
                    </a:lnTo>
                    <a:lnTo>
                      <a:pt x="4684" y="861"/>
                    </a:lnTo>
                    <a:lnTo>
                      <a:pt x="4682" y="878"/>
                    </a:lnTo>
                    <a:lnTo>
                      <a:pt x="4674" y="891"/>
                    </a:lnTo>
                    <a:lnTo>
                      <a:pt x="4658" y="896"/>
                    </a:lnTo>
                    <a:lnTo>
                      <a:pt x="4628" y="894"/>
                    </a:lnTo>
                    <a:lnTo>
                      <a:pt x="4619" y="896"/>
                    </a:lnTo>
                    <a:lnTo>
                      <a:pt x="4617" y="891"/>
                    </a:lnTo>
                    <a:lnTo>
                      <a:pt x="4596" y="874"/>
                    </a:lnTo>
                    <a:lnTo>
                      <a:pt x="4592" y="862"/>
                    </a:lnTo>
                    <a:lnTo>
                      <a:pt x="4591" y="848"/>
                    </a:lnTo>
                    <a:lnTo>
                      <a:pt x="4596" y="837"/>
                    </a:lnTo>
                    <a:lnTo>
                      <a:pt x="4598" y="847"/>
                    </a:lnTo>
                    <a:lnTo>
                      <a:pt x="4607" y="832"/>
                    </a:lnTo>
                    <a:lnTo>
                      <a:pt x="4608" y="826"/>
                    </a:lnTo>
                    <a:lnTo>
                      <a:pt x="4584" y="834"/>
                    </a:lnTo>
                    <a:lnTo>
                      <a:pt x="4576" y="842"/>
                    </a:lnTo>
                    <a:lnTo>
                      <a:pt x="4574" y="851"/>
                    </a:lnTo>
                    <a:lnTo>
                      <a:pt x="4570" y="855"/>
                    </a:lnTo>
                    <a:lnTo>
                      <a:pt x="4565" y="845"/>
                    </a:lnTo>
                    <a:lnTo>
                      <a:pt x="4553" y="840"/>
                    </a:lnTo>
                    <a:lnTo>
                      <a:pt x="4542" y="831"/>
                    </a:lnTo>
                    <a:lnTo>
                      <a:pt x="4527" y="834"/>
                    </a:lnTo>
                    <a:lnTo>
                      <a:pt x="4515" y="839"/>
                    </a:lnTo>
                    <a:lnTo>
                      <a:pt x="4512" y="852"/>
                    </a:lnTo>
                    <a:lnTo>
                      <a:pt x="4496" y="875"/>
                    </a:lnTo>
                    <a:lnTo>
                      <a:pt x="4495" y="884"/>
                    </a:lnTo>
                    <a:lnTo>
                      <a:pt x="4500" y="899"/>
                    </a:lnTo>
                    <a:lnTo>
                      <a:pt x="4507" y="911"/>
                    </a:lnTo>
                    <a:lnTo>
                      <a:pt x="4514" y="907"/>
                    </a:lnTo>
                    <a:lnTo>
                      <a:pt x="4509" y="905"/>
                    </a:lnTo>
                    <a:lnTo>
                      <a:pt x="4509" y="896"/>
                    </a:lnTo>
                    <a:lnTo>
                      <a:pt x="4515" y="902"/>
                    </a:lnTo>
                    <a:lnTo>
                      <a:pt x="4534" y="902"/>
                    </a:lnTo>
                    <a:lnTo>
                      <a:pt x="4542" y="893"/>
                    </a:lnTo>
                    <a:lnTo>
                      <a:pt x="4552" y="888"/>
                    </a:lnTo>
                    <a:lnTo>
                      <a:pt x="4557" y="879"/>
                    </a:lnTo>
                    <a:lnTo>
                      <a:pt x="4565" y="884"/>
                    </a:lnTo>
                    <a:lnTo>
                      <a:pt x="4573" y="901"/>
                    </a:lnTo>
                    <a:lnTo>
                      <a:pt x="4542" y="916"/>
                    </a:lnTo>
                    <a:lnTo>
                      <a:pt x="4536" y="930"/>
                    </a:lnTo>
                    <a:lnTo>
                      <a:pt x="4531" y="927"/>
                    </a:lnTo>
                    <a:lnTo>
                      <a:pt x="4506" y="948"/>
                    </a:lnTo>
                    <a:lnTo>
                      <a:pt x="4495" y="948"/>
                    </a:lnTo>
                    <a:lnTo>
                      <a:pt x="4478" y="926"/>
                    </a:lnTo>
                    <a:lnTo>
                      <a:pt x="4490" y="949"/>
                    </a:lnTo>
                    <a:lnTo>
                      <a:pt x="4487" y="952"/>
                    </a:lnTo>
                    <a:lnTo>
                      <a:pt x="4480" y="945"/>
                    </a:lnTo>
                    <a:lnTo>
                      <a:pt x="4482" y="953"/>
                    </a:lnTo>
                    <a:lnTo>
                      <a:pt x="4479" y="960"/>
                    </a:lnTo>
                    <a:lnTo>
                      <a:pt x="4444" y="971"/>
                    </a:lnTo>
                    <a:lnTo>
                      <a:pt x="4432" y="970"/>
                    </a:lnTo>
                    <a:lnTo>
                      <a:pt x="4430" y="979"/>
                    </a:lnTo>
                    <a:lnTo>
                      <a:pt x="4432" y="986"/>
                    </a:lnTo>
                    <a:lnTo>
                      <a:pt x="4414" y="982"/>
                    </a:lnTo>
                    <a:lnTo>
                      <a:pt x="4394" y="1001"/>
                    </a:lnTo>
                    <a:lnTo>
                      <a:pt x="4389" y="998"/>
                    </a:lnTo>
                    <a:lnTo>
                      <a:pt x="4361" y="996"/>
                    </a:lnTo>
                    <a:lnTo>
                      <a:pt x="4354" y="1003"/>
                    </a:lnTo>
                    <a:lnTo>
                      <a:pt x="4326" y="996"/>
                    </a:lnTo>
                    <a:lnTo>
                      <a:pt x="4315" y="1004"/>
                    </a:lnTo>
                    <a:lnTo>
                      <a:pt x="4316" y="1018"/>
                    </a:lnTo>
                    <a:lnTo>
                      <a:pt x="4323" y="1036"/>
                    </a:lnTo>
                    <a:lnTo>
                      <a:pt x="4358" y="1054"/>
                    </a:lnTo>
                    <a:lnTo>
                      <a:pt x="4350" y="1056"/>
                    </a:lnTo>
                    <a:lnTo>
                      <a:pt x="4340" y="1054"/>
                    </a:lnTo>
                    <a:lnTo>
                      <a:pt x="4317" y="1044"/>
                    </a:lnTo>
                    <a:lnTo>
                      <a:pt x="4308" y="1038"/>
                    </a:lnTo>
                    <a:lnTo>
                      <a:pt x="4301" y="1047"/>
                    </a:lnTo>
                    <a:lnTo>
                      <a:pt x="4294" y="1052"/>
                    </a:lnTo>
                    <a:lnTo>
                      <a:pt x="4288" y="1065"/>
                    </a:lnTo>
                    <a:lnTo>
                      <a:pt x="4278" y="1071"/>
                    </a:lnTo>
                    <a:lnTo>
                      <a:pt x="4267" y="1072"/>
                    </a:lnTo>
                    <a:lnTo>
                      <a:pt x="4253" y="1082"/>
                    </a:lnTo>
                    <a:lnTo>
                      <a:pt x="4242" y="1090"/>
                    </a:lnTo>
                    <a:lnTo>
                      <a:pt x="4229" y="1109"/>
                    </a:lnTo>
                    <a:lnTo>
                      <a:pt x="4232" y="1104"/>
                    </a:lnTo>
                    <a:lnTo>
                      <a:pt x="4229" y="1101"/>
                    </a:lnTo>
                    <a:lnTo>
                      <a:pt x="4215" y="1105"/>
                    </a:lnTo>
                    <a:lnTo>
                      <a:pt x="4213" y="1111"/>
                    </a:lnTo>
                    <a:lnTo>
                      <a:pt x="4206" y="1110"/>
                    </a:lnTo>
                    <a:lnTo>
                      <a:pt x="4205" y="1103"/>
                    </a:lnTo>
                    <a:lnTo>
                      <a:pt x="4227" y="1083"/>
                    </a:lnTo>
                    <a:lnTo>
                      <a:pt x="4236" y="1078"/>
                    </a:lnTo>
                    <a:lnTo>
                      <a:pt x="4240" y="1072"/>
                    </a:lnTo>
                    <a:lnTo>
                      <a:pt x="4252" y="1063"/>
                    </a:lnTo>
                    <a:lnTo>
                      <a:pt x="4263" y="1067"/>
                    </a:lnTo>
                    <a:lnTo>
                      <a:pt x="4276" y="1055"/>
                    </a:lnTo>
                    <a:lnTo>
                      <a:pt x="4285" y="1044"/>
                    </a:lnTo>
                    <a:lnTo>
                      <a:pt x="4301" y="1008"/>
                    </a:lnTo>
                    <a:lnTo>
                      <a:pt x="4306" y="1002"/>
                    </a:lnTo>
                    <a:lnTo>
                      <a:pt x="4306" y="997"/>
                    </a:lnTo>
                    <a:lnTo>
                      <a:pt x="4310" y="987"/>
                    </a:lnTo>
                    <a:lnTo>
                      <a:pt x="4316" y="972"/>
                    </a:lnTo>
                    <a:lnTo>
                      <a:pt x="4326" y="974"/>
                    </a:lnTo>
                    <a:lnTo>
                      <a:pt x="4349" y="965"/>
                    </a:lnTo>
                    <a:lnTo>
                      <a:pt x="4351" y="952"/>
                    </a:lnTo>
                    <a:lnTo>
                      <a:pt x="4365" y="928"/>
                    </a:lnTo>
                    <a:lnTo>
                      <a:pt x="4369" y="911"/>
                    </a:lnTo>
                    <a:lnTo>
                      <a:pt x="4409" y="910"/>
                    </a:lnTo>
                    <a:lnTo>
                      <a:pt x="4419" y="907"/>
                    </a:lnTo>
                    <a:lnTo>
                      <a:pt x="4425" y="915"/>
                    </a:lnTo>
                    <a:lnTo>
                      <a:pt x="4445" y="875"/>
                    </a:lnTo>
                    <a:lnTo>
                      <a:pt x="4452" y="864"/>
                    </a:lnTo>
                    <a:lnTo>
                      <a:pt x="4456" y="848"/>
                    </a:lnTo>
                    <a:lnTo>
                      <a:pt x="4484" y="820"/>
                    </a:lnTo>
                    <a:lnTo>
                      <a:pt x="4500" y="813"/>
                    </a:lnTo>
                    <a:lnTo>
                      <a:pt x="4511" y="802"/>
                    </a:lnTo>
                    <a:lnTo>
                      <a:pt x="4520" y="788"/>
                    </a:lnTo>
                    <a:lnTo>
                      <a:pt x="4526" y="767"/>
                    </a:lnTo>
                    <a:lnTo>
                      <a:pt x="4547" y="748"/>
                    </a:lnTo>
                    <a:lnTo>
                      <a:pt x="4545" y="743"/>
                    </a:lnTo>
                    <a:lnTo>
                      <a:pt x="4548" y="735"/>
                    </a:lnTo>
                    <a:lnTo>
                      <a:pt x="4559" y="733"/>
                    </a:lnTo>
                    <a:lnTo>
                      <a:pt x="4566" y="727"/>
                    </a:lnTo>
                    <a:lnTo>
                      <a:pt x="4563" y="724"/>
                    </a:lnTo>
                    <a:lnTo>
                      <a:pt x="4569" y="722"/>
                    </a:lnTo>
                    <a:lnTo>
                      <a:pt x="4573" y="726"/>
                    </a:lnTo>
                    <a:lnTo>
                      <a:pt x="4584" y="721"/>
                    </a:lnTo>
                    <a:lnTo>
                      <a:pt x="4587" y="707"/>
                    </a:lnTo>
                    <a:lnTo>
                      <a:pt x="4592" y="708"/>
                    </a:lnTo>
                    <a:lnTo>
                      <a:pt x="4607" y="692"/>
                    </a:lnTo>
                    <a:lnTo>
                      <a:pt x="4625" y="703"/>
                    </a:lnTo>
                    <a:lnTo>
                      <a:pt x="4627" y="695"/>
                    </a:lnTo>
                    <a:lnTo>
                      <a:pt x="4630" y="686"/>
                    </a:lnTo>
                    <a:lnTo>
                      <a:pt x="4625" y="678"/>
                    </a:lnTo>
                    <a:lnTo>
                      <a:pt x="4657" y="665"/>
                    </a:lnTo>
                    <a:lnTo>
                      <a:pt x="4643" y="662"/>
                    </a:lnTo>
                    <a:lnTo>
                      <a:pt x="4645" y="656"/>
                    </a:lnTo>
                    <a:lnTo>
                      <a:pt x="4667" y="645"/>
                    </a:lnTo>
                    <a:lnTo>
                      <a:pt x="4665" y="656"/>
                    </a:lnTo>
                    <a:lnTo>
                      <a:pt x="4672" y="645"/>
                    </a:lnTo>
                    <a:lnTo>
                      <a:pt x="4678" y="643"/>
                    </a:lnTo>
                    <a:lnTo>
                      <a:pt x="4684" y="636"/>
                    </a:lnTo>
                    <a:lnTo>
                      <a:pt x="4679" y="631"/>
                    </a:lnTo>
                    <a:lnTo>
                      <a:pt x="4688" y="622"/>
                    </a:lnTo>
                    <a:lnTo>
                      <a:pt x="4698" y="624"/>
                    </a:lnTo>
                    <a:lnTo>
                      <a:pt x="4704" y="611"/>
                    </a:lnTo>
                    <a:lnTo>
                      <a:pt x="4708" y="599"/>
                    </a:lnTo>
                    <a:lnTo>
                      <a:pt x="4708" y="595"/>
                    </a:lnTo>
                    <a:lnTo>
                      <a:pt x="4719" y="582"/>
                    </a:lnTo>
                    <a:lnTo>
                      <a:pt x="4722" y="573"/>
                    </a:lnTo>
                    <a:lnTo>
                      <a:pt x="4729" y="567"/>
                    </a:lnTo>
                    <a:lnTo>
                      <a:pt x="4729" y="549"/>
                    </a:lnTo>
                    <a:lnTo>
                      <a:pt x="4726" y="548"/>
                    </a:lnTo>
                    <a:lnTo>
                      <a:pt x="4722" y="534"/>
                    </a:lnTo>
                    <a:lnTo>
                      <a:pt x="4731" y="538"/>
                    </a:lnTo>
                    <a:lnTo>
                      <a:pt x="4730" y="518"/>
                    </a:lnTo>
                    <a:lnTo>
                      <a:pt x="4716" y="518"/>
                    </a:lnTo>
                    <a:lnTo>
                      <a:pt x="4703" y="506"/>
                    </a:lnTo>
                    <a:lnTo>
                      <a:pt x="4701" y="491"/>
                    </a:lnTo>
                    <a:lnTo>
                      <a:pt x="4692" y="492"/>
                    </a:lnTo>
                    <a:lnTo>
                      <a:pt x="4689" y="502"/>
                    </a:lnTo>
                    <a:lnTo>
                      <a:pt x="4686" y="507"/>
                    </a:lnTo>
                    <a:lnTo>
                      <a:pt x="4681" y="497"/>
                    </a:lnTo>
                    <a:lnTo>
                      <a:pt x="4681" y="493"/>
                    </a:lnTo>
                    <a:lnTo>
                      <a:pt x="4676" y="481"/>
                    </a:lnTo>
                    <a:lnTo>
                      <a:pt x="4679" y="475"/>
                    </a:lnTo>
                    <a:lnTo>
                      <a:pt x="4666" y="464"/>
                    </a:lnTo>
                    <a:lnTo>
                      <a:pt x="4660" y="454"/>
                    </a:lnTo>
                    <a:lnTo>
                      <a:pt x="4662" y="447"/>
                    </a:lnTo>
                    <a:lnTo>
                      <a:pt x="4670" y="449"/>
                    </a:lnTo>
                    <a:lnTo>
                      <a:pt x="4687" y="470"/>
                    </a:lnTo>
                    <a:lnTo>
                      <a:pt x="4717" y="490"/>
                    </a:lnTo>
                    <a:lnTo>
                      <a:pt x="4711" y="507"/>
                    </a:lnTo>
                    <a:lnTo>
                      <a:pt x="4717" y="505"/>
                    </a:lnTo>
                    <a:lnTo>
                      <a:pt x="4724" y="493"/>
                    </a:lnTo>
                    <a:lnTo>
                      <a:pt x="4736" y="455"/>
                    </a:lnTo>
                    <a:lnTo>
                      <a:pt x="4736" y="441"/>
                    </a:lnTo>
                    <a:lnTo>
                      <a:pt x="4732" y="428"/>
                    </a:lnTo>
                    <a:lnTo>
                      <a:pt x="4726" y="432"/>
                    </a:lnTo>
                    <a:lnTo>
                      <a:pt x="4717" y="428"/>
                    </a:lnTo>
                    <a:lnTo>
                      <a:pt x="4713" y="400"/>
                    </a:lnTo>
                    <a:lnTo>
                      <a:pt x="4714" y="389"/>
                    </a:lnTo>
                    <a:lnTo>
                      <a:pt x="4698" y="360"/>
                    </a:lnTo>
                    <a:lnTo>
                      <a:pt x="4689" y="364"/>
                    </a:lnTo>
                    <a:lnTo>
                      <a:pt x="4695" y="378"/>
                    </a:lnTo>
                    <a:lnTo>
                      <a:pt x="4686" y="387"/>
                    </a:lnTo>
                    <a:lnTo>
                      <a:pt x="4684" y="394"/>
                    </a:lnTo>
                    <a:lnTo>
                      <a:pt x="4679" y="394"/>
                    </a:lnTo>
                    <a:lnTo>
                      <a:pt x="4672" y="374"/>
                    </a:lnTo>
                    <a:lnTo>
                      <a:pt x="4662" y="362"/>
                    </a:lnTo>
                    <a:lnTo>
                      <a:pt x="4670" y="358"/>
                    </a:lnTo>
                    <a:lnTo>
                      <a:pt x="4671" y="349"/>
                    </a:lnTo>
                    <a:lnTo>
                      <a:pt x="4673" y="341"/>
                    </a:lnTo>
                    <a:lnTo>
                      <a:pt x="4647" y="315"/>
                    </a:lnTo>
                    <a:lnTo>
                      <a:pt x="4640" y="318"/>
                    </a:lnTo>
                    <a:lnTo>
                      <a:pt x="4639" y="306"/>
                    </a:lnTo>
                    <a:lnTo>
                      <a:pt x="4624" y="283"/>
                    </a:lnTo>
                    <a:lnTo>
                      <a:pt x="4603" y="271"/>
                    </a:lnTo>
                    <a:lnTo>
                      <a:pt x="4607" y="266"/>
                    </a:lnTo>
                    <a:lnTo>
                      <a:pt x="4603" y="258"/>
                    </a:lnTo>
                    <a:lnTo>
                      <a:pt x="4593" y="255"/>
                    </a:lnTo>
                    <a:lnTo>
                      <a:pt x="4588" y="261"/>
                    </a:lnTo>
                    <a:lnTo>
                      <a:pt x="4585" y="255"/>
                    </a:lnTo>
                    <a:lnTo>
                      <a:pt x="4586" y="244"/>
                    </a:lnTo>
                    <a:lnTo>
                      <a:pt x="4569" y="248"/>
                    </a:lnTo>
                    <a:lnTo>
                      <a:pt x="4539" y="242"/>
                    </a:lnTo>
                    <a:lnTo>
                      <a:pt x="4523" y="255"/>
                    </a:lnTo>
                    <a:lnTo>
                      <a:pt x="4518" y="253"/>
                    </a:lnTo>
                    <a:lnTo>
                      <a:pt x="4509" y="255"/>
                    </a:lnTo>
                    <a:lnTo>
                      <a:pt x="4489" y="238"/>
                    </a:lnTo>
                    <a:lnTo>
                      <a:pt x="4477" y="248"/>
                    </a:lnTo>
                    <a:lnTo>
                      <a:pt x="4469" y="247"/>
                    </a:lnTo>
                    <a:lnTo>
                      <a:pt x="4441" y="253"/>
                    </a:lnTo>
                    <a:lnTo>
                      <a:pt x="4435" y="247"/>
                    </a:lnTo>
                    <a:lnTo>
                      <a:pt x="4426" y="255"/>
                    </a:lnTo>
                    <a:lnTo>
                      <a:pt x="4428" y="248"/>
                    </a:lnTo>
                    <a:lnTo>
                      <a:pt x="4432" y="242"/>
                    </a:lnTo>
                    <a:lnTo>
                      <a:pt x="4430" y="238"/>
                    </a:lnTo>
                    <a:lnTo>
                      <a:pt x="4424" y="237"/>
                    </a:lnTo>
                    <a:lnTo>
                      <a:pt x="4421" y="244"/>
                    </a:lnTo>
                    <a:lnTo>
                      <a:pt x="4410" y="247"/>
                    </a:lnTo>
                    <a:lnTo>
                      <a:pt x="4409" y="258"/>
                    </a:lnTo>
                    <a:lnTo>
                      <a:pt x="4405" y="264"/>
                    </a:lnTo>
                    <a:lnTo>
                      <a:pt x="4416" y="261"/>
                    </a:lnTo>
                    <a:lnTo>
                      <a:pt x="4409" y="272"/>
                    </a:lnTo>
                    <a:lnTo>
                      <a:pt x="4403" y="272"/>
                    </a:lnTo>
                    <a:lnTo>
                      <a:pt x="4402" y="283"/>
                    </a:lnTo>
                    <a:lnTo>
                      <a:pt x="4397" y="294"/>
                    </a:lnTo>
                    <a:lnTo>
                      <a:pt x="4386" y="299"/>
                    </a:lnTo>
                    <a:lnTo>
                      <a:pt x="4382" y="296"/>
                    </a:lnTo>
                    <a:lnTo>
                      <a:pt x="4380" y="307"/>
                    </a:lnTo>
                    <a:lnTo>
                      <a:pt x="4356" y="306"/>
                    </a:lnTo>
                    <a:lnTo>
                      <a:pt x="4349" y="312"/>
                    </a:lnTo>
                    <a:lnTo>
                      <a:pt x="4334" y="306"/>
                    </a:lnTo>
                    <a:lnTo>
                      <a:pt x="4313" y="306"/>
                    </a:lnTo>
                    <a:lnTo>
                      <a:pt x="4313" y="301"/>
                    </a:lnTo>
                    <a:lnTo>
                      <a:pt x="4311" y="299"/>
                    </a:lnTo>
                    <a:lnTo>
                      <a:pt x="4329" y="288"/>
                    </a:lnTo>
                    <a:lnTo>
                      <a:pt x="4333" y="292"/>
                    </a:lnTo>
                    <a:lnTo>
                      <a:pt x="4343" y="264"/>
                    </a:lnTo>
                    <a:lnTo>
                      <a:pt x="4349" y="253"/>
                    </a:lnTo>
                    <a:lnTo>
                      <a:pt x="4353" y="242"/>
                    </a:lnTo>
                    <a:lnTo>
                      <a:pt x="4367" y="238"/>
                    </a:lnTo>
                    <a:lnTo>
                      <a:pt x="4377" y="216"/>
                    </a:lnTo>
                    <a:lnTo>
                      <a:pt x="4373" y="213"/>
                    </a:lnTo>
                    <a:lnTo>
                      <a:pt x="4370" y="207"/>
                    </a:lnTo>
                    <a:lnTo>
                      <a:pt x="4372" y="204"/>
                    </a:lnTo>
                    <a:lnTo>
                      <a:pt x="4380" y="204"/>
                    </a:lnTo>
                    <a:lnTo>
                      <a:pt x="4380" y="197"/>
                    </a:lnTo>
                    <a:lnTo>
                      <a:pt x="4373" y="195"/>
                    </a:lnTo>
                    <a:lnTo>
                      <a:pt x="4373" y="188"/>
                    </a:lnTo>
                    <a:lnTo>
                      <a:pt x="4375" y="183"/>
                    </a:lnTo>
                    <a:lnTo>
                      <a:pt x="4349" y="175"/>
                    </a:lnTo>
                    <a:lnTo>
                      <a:pt x="4344" y="178"/>
                    </a:lnTo>
                    <a:lnTo>
                      <a:pt x="4338" y="168"/>
                    </a:lnTo>
                    <a:lnTo>
                      <a:pt x="4329" y="166"/>
                    </a:lnTo>
                    <a:lnTo>
                      <a:pt x="4321" y="166"/>
                    </a:lnTo>
                    <a:lnTo>
                      <a:pt x="4312" y="173"/>
                    </a:lnTo>
                    <a:lnTo>
                      <a:pt x="4306" y="164"/>
                    </a:lnTo>
                    <a:lnTo>
                      <a:pt x="4289" y="173"/>
                    </a:lnTo>
                    <a:lnTo>
                      <a:pt x="4294" y="157"/>
                    </a:lnTo>
                    <a:lnTo>
                      <a:pt x="4292" y="143"/>
                    </a:lnTo>
                    <a:lnTo>
                      <a:pt x="4286" y="162"/>
                    </a:lnTo>
                    <a:lnTo>
                      <a:pt x="4268" y="161"/>
                    </a:lnTo>
                    <a:lnTo>
                      <a:pt x="4211" y="189"/>
                    </a:lnTo>
                    <a:lnTo>
                      <a:pt x="4224" y="169"/>
                    </a:lnTo>
                    <a:lnTo>
                      <a:pt x="4231" y="166"/>
                    </a:lnTo>
                    <a:lnTo>
                      <a:pt x="4256" y="126"/>
                    </a:lnTo>
                    <a:lnTo>
                      <a:pt x="4268" y="116"/>
                    </a:lnTo>
                    <a:lnTo>
                      <a:pt x="4276" y="115"/>
                    </a:lnTo>
                    <a:lnTo>
                      <a:pt x="4286" y="98"/>
                    </a:lnTo>
                    <a:lnTo>
                      <a:pt x="4286" y="91"/>
                    </a:lnTo>
                    <a:lnTo>
                      <a:pt x="4301" y="88"/>
                    </a:lnTo>
                    <a:lnTo>
                      <a:pt x="4310" y="95"/>
                    </a:lnTo>
                    <a:lnTo>
                      <a:pt x="4301" y="82"/>
                    </a:lnTo>
                    <a:lnTo>
                      <a:pt x="4290" y="43"/>
                    </a:lnTo>
                    <a:lnTo>
                      <a:pt x="4281" y="39"/>
                    </a:lnTo>
                    <a:lnTo>
                      <a:pt x="4276" y="48"/>
                    </a:lnTo>
                    <a:lnTo>
                      <a:pt x="4259" y="45"/>
                    </a:lnTo>
                    <a:lnTo>
                      <a:pt x="4242" y="34"/>
                    </a:lnTo>
                    <a:lnTo>
                      <a:pt x="4226" y="7"/>
                    </a:lnTo>
                    <a:lnTo>
                      <a:pt x="4219" y="17"/>
                    </a:lnTo>
                    <a:lnTo>
                      <a:pt x="4213" y="14"/>
                    </a:lnTo>
                    <a:lnTo>
                      <a:pt x="4211" y="12"/>
                    </a:lnTo>
                    <a:lnTo>
                      <a:pt x="4211" y="5"/>
                    </a:lnTo>
                    <a:lnTo>
                      <a:pt x="4203" y="0"/>
                    </a:lnTo>
                    <a:lnTo>
                      <a:pt x="4193" y="2"/>
                    </a:lnTo>
                    <a:lnTo>
                      <a:pt x="4178" y="14"/>
                    </a:lnTo>
                    <a:lnTo>
                      <a:pt x="4172" y="24"/>
                    </a:lnTo>
                    <a:lnTo>
                      <a:pt x="4166" y="27"/>
                    </a:lnTo>
                    <a:lnTo>
                      <a:pt x="4143" y="22"/>
                    </a:lnTo>
                    <a:lnTo>
                      <a:pt x="4139" y="35"/>
                    </a:lnTo>
                    <a:lnTo>
                      <a:pt x="4122" y="51"/>
                    </a:lnTo>
                    <a:lnTo>
                      <a:pt x="4098" y="88"/>
                    </a:lnTo>
                    <a:lnTo>
                      <a:pt x="4093" y="102"/>
                    </a:lnTo>
                    <a:lnTo>
                      <a:pt x="4073" y="120"/>
                    </a:lnTo>
                    <a:lnTo>
                      <a:pt x="4070" y="126"/>
                    </a:lnTo>
                    <a:lnTo>
                      <a:pt x="4049" y="157"/>
                    </a:lnTo>
                    <a:lnTo>
                      <a:pt x="4043" y="168"/>
                    </a:lnTo>
                    <a:lnTo>
                      <a:pt x="4042" y="178"/>
                    </a:lnTo>
                    <a:lnTo>
                      <a:pt x="4042" y="185"/>
                    </a:lnTo>
                    <a:lnTo>
                      <a:pt x="4039" y="194"/>
                    </a:lnTo>
                    <a:lnTo>
                      <a:pt x="4033" y="194"/>
                    </a:lnTo>
                    <a:lnTo>
                      <a:pt x="4032" y="201"/>
                    </a:lnTo>
                    <a:lnTo>
                      <a:pt x="4023" y="220"/>
                    </a:lnTo>
                    <a:lnTo>
                      <a:pt x="4025" y="222"/>
                    </a:lnTo>
                    <a:lnTo>
                      <a:pt x="4025" y="232"/>
                    </a:lnTo>
                    <a:lnTo>
                      <a:pt x="4030" y="238"/>
                    </a:lnTo>
                    <a:lnTo>
                      <a:pt x="4043" y="244"/>
                    </a:lnTo>
                    <a:lnTo>
                      <a:pt x="4046" y="258"/>
                    </a:lnTo>
                    <a:lnTo>
                      <a:pt x="4052" y="263"/>
                    </a:lnTo>
                    <a:lnTo>
                      <a:pt x="4050" y="267"/>
                    </a:lnTo>
                    <a:lnTo>
                      <a:pt x="4039" y="265"/>
                    </a:lnTo>
                    <a:lnTo>
                      <a:pt x="4037" y="258"/>
                    </a:lnTo>
                    <a:lnTo>
                      <a:pt x="4037" y="282"/>
                    </a:lnTo>
                    <a:lnTo>
                      <a:pt x="4041" y="285"/>
                    </a:lnTo>
                    <a:lnTo>
                      <a:pt x="4039" y="286"/>
                    </a:lnTo>
                    <a:lnTo>
                      <a:pt x="4010" y="303"/>
                    </a:lnTo>
                    <a:lnTo>
                      <a:pt x="3995" y="307"/>
                    </a:lnTo>
                    <a:lnTo>
                      <a:pt x="3975" y="306"/>
                    </a:lnTo>
                    <a:lnTo>
                      <a:pt x="3962" y="312"/>
                    </a:lnTo>
                    <a:lnTo>
                      <a:pt x="3913" y="302"/>
                    </a:lnTo>
                    <a:lnTo>
                      <a:pt x="3915" y="310"/>
                    </a:lnTo>
                    <a:lnTo>
                      <a:pt x="3915" y="315"/>
                    </a:lnTo>
                    <a:lnTo>
                      <a:pt x="3921" y="321"/>
                    </a:lnTo>
                    <a:lnTo>
                      <a:pt x="3923" y="334"/>
                    </a:lnTo>
                    <a:lnTo>
                      <a:pt x="3934" y="335"/>
                    </a:lnTo>
                    <a:lnTo>
                      <a:pt x="3941" y="344"/>
                    </a:lnTo>
                    <a:lnTo>
                      <a:pt x="3941" y="351"/>
                    </a:lnTo>
                    <a:lnTo>
                      <a:pt x="3960" y="351"/>
                    </a:lnTo>
                    <a:lnTo>
                      <a:pt x="3967" y="356"/>
                    </a:lnTo>
                    <a:lnTo>
                      <a:pt x="3968" y="364"/>
                    </a:lnTo>
                    <a:lnTo>
                      <a:pt x="3963" y="377"/>
                    </a:lnTo>
                    <a:lnTo>
                      <a:pt x="3963" y="396"/>
                    </a:lnTo>
                    <a:lnTo>
                      <a:pt x="3960" y="406"/>
                    </a:lnTo>
                    <a:lnTo>
                      <a:pt x="3947" y="401"/>
                    </a:lnTo>
                    <a:lnTo>
                      <a:pt x="3947" y="389"/>
                    </a:lnTo>
                    <a:lnTo>
                      <a:pt x="3944" y="384"/>
                    </a:lnTo>
                    <a:lnTo>
                      <a:pt x="3923" y="380"/>
                    </a:lnTo>
                    <a:lnTo>
                      <a:pt x="3923" y="377"/>
                    </a:lnTo>
                    <a:lnTo>
                      <a:pt x="3926" y="366"/>
                    </a:lnTo>
                    <a:lnTo>
                      <a:pt x="3924" y="361"/>
                    </a:lnTo>
                    <a:lnTo>
                      <a:pt x="3907" y="364"/>
                    </a:lnTo>
                    <a:lnTo>
                      <a:pt x="3908" y="353"/>
                    </a:lnTo>
                    <a:lnTo>
                      <a:pt x="3902" y="352"/>
                    </a:lnTo>
                    <a:lnTo>
                      <a:pt x="3865" y="379"/>
                    </a:lnTo>
                    <a:lnTo>
                      <a:pt x="3869" y="389"/>
                    </a:lnTo>
                    <a:lnTo>
                      <a:pt x="3869" y="396"/>
                    </a:lnTo>
                    <a:lnTo>
                      <a:pt x="3864" y="396"/>
                    </a:lnTo>
                    <a:lnTo>
                      <a:pt x="3860" y="390"/>
                    </a:lnTo>
                    <a:lnTo>
                      <a:pt x="3849" y="393"/>
                    </a:lnTo>
                    <a:lnTo>
                      <a:pt x="3844" y="404"/>
                    </a:lnTo>
                    <a:lnTo>
                      <a:pt x="3851" y="405"/>
                    </a:lnTo>
                    <a:lnTo>
                      <a:pt x="3854" y="409"/>
                    </a:lnTo>
                    <a:lnTo>
                      <a:pt x="3855" y="417"/>
                    </a:lnTo>
                    <a:lnTo>
                      <a:pt x="3850" y="419"/>
                    </a:lnTo>
                    <a:lnTo>
                      <a:pt x="3838" y="415"/>
                    </a:lnTo>
                    <a:lnTo>
                      <a:pt x="3821" y="428"/>
                    </a:lnTo>
                    <a:lnTo>
                      <a:pt x="3821" y="415"/>
                    </a:lnTo>
                    <a:lnTo>
                      <a:pt x="3819" y="411"/>
                    </a:lnTo>
                    <a:lnTo>
                      <a:pt x="3815" y="415"/>
                    </a:lnTo>
                    <a:lnTo>
                      <a:pt x="3805" y="431"/>
                    </a:lnTo>
                    <a:lnTo>
                      <a:pt x="3797" y="431"/>
                    </a:lnTo>
                    <a:lnTo>
                      <a:pt x="3784" y="442"/>
                    </a:lnTo>
                    <a:lnTo>
                      <a:pt x="3780" y="439"/>
                    </a:lnTo>
                    <a:lnTo>
                      <a:pt x="3790" y="427"/>
                    </a:lnTo>
                    <a:lnTo>
                      <a:pt x="3791" y="419"/>
                    </a:lnTo>
                    <a:lnTo>
                      <a:pt x="3780" y="417"/>
                    </a:lnTo>
                    <a:lnTo>
                      <a:pt x="3779" y="411"/>
                    </a:lnTo>
                    <a:lnTo>
                      <a:pt x="3774" y="419"/>
                    </a:lnTo>
                    <a:lnTo>
                      <a:pt x="3756" y="423"/>
                    </a:lnTo>
                    <a:lnTo>
                      <a:pt x="3748" y="438"/>
                    </a:lnTo>
                    <a:lnTo>
                      <a:pt x="3740" y="442"/>
                    </a:lnTo>
                    <a:lnTo>
                      <a:pt x="3736" y="436"/>
                    </a:lnTo>
                    <a:lnTo>
                      <a:pt x="3756" y="414"/>
                    </a:lnTo>
                    <a:lnTo>
                      <a:pt x="3761" y="393"/>
                    </a:lnTo>
                    <a:lnTo>
                      <a:pt x="3745" y="380"/>
                    </a:lnTo>
                    <a:lnTo>
                      <a:pt x="3716" y="382"/>
                    </a:lnTo>
                    <a:lnTo>
                      <a:pt x="3711" y="385"/>
                    </a:lnTo>
                    <a:lnTo>
                      <a:pt x="3710" y="393"/>
                    </a:lnTo>
                    <a:lnTo>
                      <a:pt x="3678" y="383"/>
                    </a:lnTo>
                    <a:lnTo>
                      <a:pt x="3676" y="390"/>
                    </a:lnTo>
                    <a:lnTo>
                      <a:pt x="3665" y="399"/>
                    </a:lnTo>
                    <a:lnTo>
                      <a:pt x="3657" y="389"/>
                    </a:lnTo>
                    <a:lnTo>
                      <a:pt x="3629" y="390"/>
                    </a:lnTo>
                    <a:lnTo>
                      <a:pt x="3628" y="394"/>
                    </a:lnTo>
                    <a:lnTo>
                      <a:pt x="3635" y="399"/>
                    </a:lnTo>
                    <a:lnTo>
                      <a:pt x="3635" y="403"/>
                    </a:lnTo>
                    <a:lnTo>
                      <a:pt x="3609" y="409"/>
                    </a:lnTo>
                    <a:lnTo>
                      <a:pt x="3608" y="405"/>
                    </a:lnTo>
                    <a:lnTo>
                      <a:pt x="3611" y="398"/>
                    </a:lnTo>
                    <a:lnTo>
                      <a:pt x="3604" y="399"/>
                    </a:lnTo>
                    <a:lnTo>
                      <a:pt x="3590" y="412"/>
                    </a:lnTo>
                    <a:lnTo>
                      <a:pt x="3586" y="401"/>
                    </a:lnTo>
                    <a:lnTo>
                      <a:pt x="3581" y="405"/>
                    </a:lnTo>
                    <a:lnTo>
                      <a:pt x="3581" y="423"/>
                    </a:lnTo>
                    <a:lnTo>
                      <a:pt x="3585" y="427"/>
                    </a:lnTo>
                    <a:lnTo>
                      <a:pt x="3604" y="417"/>
                    </a:lnTo>
                    <a:lnTo>
                      <a:pt x="3607" y="428"/>
                    </a:lnTo>
                    <a:lnTo>
                      <a:pt x="3611" y="435"/>
                    </a:lnTo>
                    <a:lnTo>
                      <a:pt x="3612" y="432"/>
                    </a:lnTo>
                    <a:lnTo>
                      <a:pt x="3612" y="426"/>
                    </a:lnTo>
                    <a:lnTo>
                      <a:pt x="3619" y="423"/>
                    </a:lnTo>
                    <a:lnTo>
                      <a:pt x="3618" y="428"/>
                    </a:lnTo>
                    <a:lnTo>
                      <a:pt x="3620" y="435"/>
                    </a:lnTo>
                    <a:lnTo>
                      <a:pt x="3614" y="446"/>
                    </a:lnTo>
                    <a:lnTo>
                      <a:pt x="3549" y="471"/>
                    </a:lnTo>
                    <a:lnTo>
                      <a:pt x="3520" y="475"/>
                    </a:lnTo>
                    <a:lnTo>
                      <a:pt x="3516" y="473"/>
                    </a:lnTo>
                    <a:lnTo>
                      <a:pt x="3514" y="481"/>
                    </a:lnTo>
                    <a:lnTo>
                      <a:pt x="3514" y="492"/>
                    </a:lnTo>
                    <a:lnTo>
                      <a:pt x="3514" y="489"/>
                    </a:lnTo>
                    <a:lnTo>
                      <a:pt x="3501" y="487"/>
                    </a:lnTo>
                    <a:lnTo>
                      <a:pt x="3488" y="496"/>
                    </a:lnTo>
                    <a:lnTo>
                      <a:pt x="3473" y="490"/>
                    </a:lnTo>
                    <a:lnTo>
                      <a:pt x="3455" y="502"/>
                    </a:lnTo>
                    <a:lnTo>
                      <a:pt x="3436" y="502"/>
                    </a:lnTo>
                    <a:lnTo>
                      <a:pt x="3420" y="516"/>
                    </a:lnTo>
                    <a:lnTo>
                      <a:pt x="3434" y="524"/>
                    </a:lnTo>
                    <a:lnTo>
                      <a:pt x="3415" y="529"/>
                    </a:lnTo>
                    <a:lnTo>
                      <a:pt x="3401" y="541"/>
                    </a:lnTo>
                    <a:lnTo>
                      <a:pt x="3385" y="528"/>
                    </a:lnTo>
                    <a:lnTo>
                      <a:pt x="3378" y="536"/>
                    </a:lnTo>
                    <a:lnTo>
                      <a:pt x="3366" y="539"/>
                    </a:lnTo>
                    <a:lnTo>
                      <a:pt x="3365" y="544"/>
                    </a:lnTo>
                    <a:lnTo>
                      <a:pt x="3371" y="544"/>
                    </a:lnTo>
                    <a:lnTo>
                      <a:pt x="3374" y="550"/>
                    </a:lnTo>
                    <a:lnTo>
                      <a:pt x="3355" y="555"/>
                    </a:lnTo>
                    <a:lnTo>
                      <a:pt x="3354" y="562"/>
                    </a:lnTo>
                    <a:lnTo>
                      <a:pt x="3344" y="566"/>
                    </a:lnTo>
                    <a:lnTo>
                      <a:pt x="3333" y="584"/>
                    </a:lnTo>
                    <a:lnTo>
                      <a:pt x="3322" y="593"/>
                    </a:lnTo>
                    <a:lnTo>
                      <a:pt x="3321" y="598"/>
                    </a:lnTo>
                    <a:lnTo>
                      <a:pt x="3322" y="604"/>
                    </a:lnTo>
                    <a:lnTo>
                      <a:pt x="3319" y="608"/>
                    </a:lnTo>
                    <a:lnTo>
                      <a:pt x="3305" y="614"/>
                    </a:lnTo>
                    <a:lnTo>
                      <a:pt x="3300" y="605"/>
                    </a:lnTo>
                    <a:lnTo>
                      <a:pt x="3292" y="604"/>
                    </a:lnTo>
                    <a:lnTo>
                      <a:pt x="3269" y="602"/>
                    </a:lnTo>
                    <a:lnTo>
                      <a:pt x="3261" y="606"/>
                    </a:lnTo>
                    <a:lnTo>
                      <a:pt x="3256" y="611"/>
                    </a:lnTo>
                    <a:lnTo>
                      <a:pt x="3262" y="618"/>
                    </a:lnTo>
                    <a:lnTo>
                      <a:pt x="3279" y="625"/>
                    </a:lnTo>
                    <a:lnTo>
                      <a:pt x="3301" y="626"/>
                    </a:lnTo>
                    <a:lnTo>
                      <a:pt x="3297" y="633"/>
                    </a:lnTo>
                    <a:lnTo>
                      <a:pt x="3288" y="642"/>
                    </a:lnTo>
                    <a:lnTo>
                      <a:pt x="3281" y="640"/>
                    </a:lnTo>
                    <a:lnTo>
                      <a:pt x="3279" y="633"/>
                    </a:lnTo>
                    <a:lnTo>
                      <a:pt x="3272" y="640"/>
                    </a:lnTo>
                    <a:lnTo>
                      <a:pt x="3274" y="645"/>
                    </a:lnTo>
                    <a:lnTo>
                      <a:pt x="3268" y="659"/>
                    </a:lnTo>
                    <a:lnTo>
                      <a:pt x="3262" y="667"/>
                    </a:lnTo>
                    <a:lnTo>
                      <a:pt x="3256" y="683"/>
                    </a:lnTo>
                    <a:lnTo>
                      <a:pt x="3249" y="683"/>
                    </a:lnTo>
                    <a:lnTo>
                      <a:pt x="3247" y="694"/>
                    </a:lnTo>
                    <a:lnTo>
                      <a:pt x="3253" y="702"/>
                    </a:lnTo>
                    <a:lnTo>
                      <a:pt x="3246" y="708"/>
                    </a:lnTo>
                    <a:lnTo>
                      <a:pt x="3236" y="691"/>
                    </a:lnTo>
                    <a:lnTo>
                      <a:pt x="3222" y="684"/>
                    </a:lnTo>
                    <a:lnTo>
                      <a:pt x="3221" y="674"/>
                    </a:lnTo>
                    <a:lnTo>
                      <a:pt x="3204" y="667"/>
                    </a:lnTo>
                    <a:lnTo>
                      <a:pt x="3203" y="668"/>
                    </a:lnTo>
                    <a:lnTo>
                      <a:pt x="3209" y="681"/>
                    </a:lnTo>
                    <a:lnTo>
                      <a:pt x="3194" y="690"/>
                    </a:lnTo>
                    <a:lnTo>
                      <a:pt x="3197" y="699"/>
                    </a:lnTo>
                    <a:lnTo>
                      <a:pt x="3192" y="701"/>
                    </a:lnTo>
                    <a:lnTo>
                      <a:pt x="3193" y="707"/>
                    </a:lnTo>
                    <a:lnTo>
                      <a:pt x="3222" y="711"/>
                    </a:lnTo>
                    <a:lnTo>
                      <a:pt x="3229" y="717"/>
                    </a:lnTo>
                    <a:lnTo>
                      <a:pt x="3242" y="724"/>
                    </a:lnTo>
                    <a:lnTo>
                      <a:pt x="3238" y="728"/>
                    </a:lnTo>
                    <a:lnTo>
                      <a:pt x="3238" y="735"/>
                    </a:lnTo>
                    <a:lnTo>
                      <a:pt x="3242" y="739"/>
                    </a:lnTo>
                    <a:lnTo>
                      <a:pt x="3240" y="743"/>
                    </a:lnTo>
                    <a:lnTo>
                      <a:pt x="3227" y="740"/>
                    </a:lnTo>
                    <a:lnTo>
                      <a:pt x="3224" y="744"/>
                    </a:lnTo>
                    <a:lnTo>
                      <a:pt x="3211" y="750"/>
                    </a:lnTo>
                    <a:lnTo>
                      <a:pt x="3215" y="756"/>
                    </a:lnTo>
                    <a:lnTo>
                      <a:pt x="3204" y="756"/>
                    </a:lnTo>
                    <a:lnTo>
                      <a:pt x="3202" y="761"/>
                    </a:lnTo>
                    <a:lnTo>
                      <a:pt x="3203" y="771"/>
                    </a:lnTo>
                    <a:lnTo>
                      <a:pt x="3209" y="777"/>
                    </a:lnTo>
                    <a:lnTo>
                      <a:pt x="3246" y="788"/>
                    </a:lnTo>
                    <a:lnTo>
                      <a:pt x="3249" y="814"/>
                    </a:lnTo>
                    <a:lnTo>
                      <a:pt x="3253" y="821"/>
                    </a:lnTo>
                    <a:lnTo>
                      <a:pt x="3259" y="826"/>
                    </a:lnTo>
                    <a:lnTo>
                      <a:pt x="3254" y="832"/>
                    </a:lnTo>
                    <a:lnTo>
                      <a:pt x="3242" y="828"/>
                    </a:lnTo>
                    <a:lnTo>
                      <a:pt x="3242" y="831"/>
                    </a:lnTo>
                    <a:lnTo>
                      <a:pt x="3245" y="839"/>
                    </a:lnTo>
                    <a:lnTo>
                      <a:pt x="3240" y="841"/>
                    </a:lnTo>
                    <a:lnTo>
                      <a:pt x="3242" y="847"/>
                    </a:lnTo>
                    <a:lnTo>
                      <a:pt x="3247" y="850"/>
                    </a:lnTo>
                    <a:lnTo>
                      <a:pt x="3247" y="856"/>
                    </a:lnTo>
                    <a:lnTo>
                      <a:pt x="3237" y="861"/>
                    </a:lnTo>
                    <a:lnTo>
                      <a:pt x="3215" y="863"/>
                    </a:lnTo>
                    <a:lnTo>
                      <a:pt x="3202" y="872"/>
                    </a:lnTo>
                    <a:lnTo>
                      <a:pt x="3189" y="871"/>
                    </a:lnTo>
                    <a:lnTo>
                      <a:pt x="3182" y="874"/>
                    </a:lnTo>
                    <a:lnTo>
                      <a:pt x="3179" y="883"/>
                    </a:lnTo>
                    <a:lnTo>
                      <a:pt x="3166" y="894"/>
                    </a:lnTo>
                    <a:lnTo>
                      <a:pt x="3148" y="889"/>
                    </a:lnTo>
                    <a:lnTo>
                      <a:pt x="3145" y="883"/>
                    </a:lnTo>
                    <a:lnTo>
                      <a:pt x="3143" y="883"/>
                    </a:lnTo>
                    <a:lnTo>
                      <a:pt x="3130" y="888"/>
                    </a:lnTo>
                    <a:lnTo>
                      <a:pt x="3105" y="893"/>
                    </a:lnTo>
                    <a:lnTo>
                      <a:pt x="3082" y="900"/>
                    </a:lnTo>
                    <a:lnTo>
                      <a:pt x="3035" y="906"/>
                    </a:lnTo>
                    <a:lnTo>
                      <a:pt x="3026" y="900"/>
                    </a:lnTo>
                    <a:lnTo>
                      <a:pt x="3007" y="904"/>
                    </a:lnTo>
                    <a:lnTo>
                      <a:pt x="2989" y="901"/>
                    </a:lnTo>
                    <a:lnTo>
                      <a:pt x="2952" y="912"/>
                    </a:lnTo>
                    <a:lnTo>
                      <a:pt x="2952" y="917"/>
                    </a:lnTo>
                    <a:lnTo>
                      <a:pt x="2950" y="920"/>
                    </a:lnTo>
                    <a:lnTo>
                      <a:pt x="2939" y="914"/>
                    </a:lnTo>
                    <a:lnTo>
                      <a:pt x="2929" y="918"/>
                    </a:lnTo>
                    <a:lnTo>
                      <a:pt x="2928" y="922"/>
                    </a:lnTo>
                    <a:lnTo>
                      <a:pt x="2912" y="926"/>
                    </a:lnTo>
                    <a:lnTo>
                      <a:pt x="2913" y="936"/>
                    </a:lnTo>
                    <a:lnTo>
                      <a:pt x="2917" y="944"/>
                    </a:lnTo>
                    <a:lnTo>
                      <a:pt x="2920" y="943"/>
                    </a:lnTo>
                    <a:lnTo>
                      <a:pt x="2921" y="938"/>
                    </a:lnTo>
                    <a:lnTo>
                      <a:pt x="2926" y="939"/>
                    </a:lnTo>
                    <a:lnTo>
                      <a:pt x="2924" y="947"/>
                    </a:lnTo>
                    <a:lnTo>
                      <a:pt x="2912" y="958"/>
                    </a:lnTo>
                    <a:lnTo>
                      <a:pt x="2912" y="964"/>
                    </a:lnTo>
                    <a:lnTo>
                      <a:pt x="2904" y="960"/>
                    </a:lnTo>
                    <a:lnTo>
                      <a:pt x="2901" y="966"/>
                    </a:lnTo>
                    <a:lnTo>
                      <a:pt x="2904" y="975"/>
                    </a:lnTo>
                    <a:lnTo>
                      <a:pt x="2913" y="977"/>
                    </a:lnTo>
                    <a:lnTo>
                      <a:pt x="2913" y="987"/>
                    </a:lnTo>
                    <a:lnTo>
                      <a:pt x="2901" y="996"/>
                    </a:lnTo>
                    <a:lnTo>
                      <a:pt x="2918" y="1009"/>
                    </a:lnTo>
                    <a:lnTo>
                      <a:pt x="2917" y="1014"/>
                    </a:lnTo>
                    <a:lnTo>
                      <a:pt x="2923" y="1019"/>
                    </a:lnTo>
                    <a:lnTo>
                      <a:pt x="2926" y="1018"/>
                    </a:lnTo>
                    <a:lnTo>
                      <a:pt x="2931" y="1040"/>
                    </a:lnTo>
                    <a:lnTo>
                      <a:pt x="2937" y="1046"/>
                    </a:lnTo>
                    <a:lnTo>
                      <a:pt x="2934" y="1052"/>
                    </a:lnTo>
                    <a:lnTo>
                      <a:pt x="2933" y="1058"/>
                    </a:lnTo>
                    <a:lnTo>
                      <a:pt x="2929" y="1066"/>
                    </a:lnTo>
                    <a:lnTo>
                      <a:pt x="2924" y="1082"/>
                    </a:lnTo>
                    <a:lnTo>
                      <a:pt x="2925" y="1097"/>
                    </a:lnTo>
                    <a:lnTo>
                      <a:pt x="2930" y="1105"/>
                    </a:lnTo>
                    <a:lnTo>
                      <a:pt x="2930" y="1122"/>
                    </a:lnTo>
                    <a:lnTo>
                      <a:pt x="2935" y="1133"/>
                    </a:lnTo>
                    <a:lnTo>
                      <a:pt x="2949" y="1149"/>
                    </a:lnTo>
                    <a:lnTo>
                      <a:pt x="2962" y="1153"/>
                    </a:lnTo>
                    <a:lnTo>
                      <a:pt x="2987" y="1157"/>
                    </a:lnTo>
                    <a:lnTo>
                      <a:pt x="3001" y="1168"/>
                    </a:lnTo>
                    <a:lnTo>
                      <a:pt x="3009" y="1168"/>
                    </a:lnTo>
                    <a:lnTo>
                      <a:pt x="3015" y="1184"/>
                    </a:lnTo>
                    <a:lnTo>
                      <a:pt x="3010" y="1196"/>
                    </a:lnTo>
                    <a:lnTo>
                      <a:pt x="3006" y="1200"/>
                    </a:lnTo>
                    <a:lnTo>
                      <a:pt x="3017" y="1203"/>
                    </a:lnTo>
                    <a:lnTo>
                      <a:pt x="3023" y="1211"/>
                    </a:lnTo>
                    <a:lnTo>
                      <a:pt x="3031" y="1227"/>
                    </a:lnTo>
                    <a:lnTo>
                      <a:pt x="3041" y="1233"/>
                    </a:lnTo>
                    <a:lnTo>
                      <a:pt x="3060" y="1239"/>
                    </a:lnTo>
                    <a:lnTo>
                      <a:pt x="3069" y="1246"/>
                    </a:lnTo>
                    <a:lnTo>
                      <a:pt x="3073" y="1239"/>
                    </a:lnTo>
                    <a:lnTo>
                      <a:pt x="3076" y="1254"/>
                    </a:lnTo>
                    <a:lnTo>
                      <a:pt x="3084" y="1272"/>
                    </a:lnTo>
                    <a:lnTo>
                      <a:pt x="3084" y="1282"/>
                    </a:lnTo>
                    <a:lnTo>
                      <a:pt x="3080" y="1302"/>
                    </a:lnTo>
                    <a:lnTo>
                      <a:pt x="3069" y="1312"/>
                    </a:lnTo>
                    <a:lnTo>
                      <a:pt x="3068" y="1329"/>
                    </a:lnTo>
                    <a:lnTo>
                      <a:pt x="3060" y="1343"/>
                    </a:lnTo>
                    <a:lnTo>
                      <a:pt x="3064" y="1358"/>
                    </a:lnTo>
                    <a:lnTo>
                      <a:pt x="3063" y="1372"/>
                    </a:lnTo>
                    <a:lnTo>
                      <a:pt x="3079" y="1394"/>
                    </a:lnTo>
                    <a:lnTo>
                      <a:pt x="3082" y="1426"/>
                    </a:lnTo>
                    <a:lnTo>
                      <a:pt x="3087" y="1440"/>
                    </a:lnTo>
                    <a:lnTo>
                      <a:pt x="3090" y="1459"/>
                    </a:lnTo>
                    <a:lnTo>
                      <a:pt x="3090" y="1474"/>
                    </a:lnTo>
                    <a:lnTo>
                      <a:pt x="3085" y="1487"/>
                    </a:lnTo>
                    <a:lnTo>
                      <a:pt x="3075" y="1501"/>
                    </a:lnTo>
                    <a:lnTo>
                      <a:pt x="3063" y="1504"/>
                    </a:lnTo>
                    <a:lnTo>
                      <a:pt x="3055" y="1501"/>
                    </a:lnTo>
                    <a:lnTo>
                      <a:pt x="3054" y="1509"/>
                    </a:lnTo>
                    <a:lnTo>
                      <a:pt x="3063" y="1530"/>
                    </a:lnTo>
                    <a:lnTo>
                      <a:pt x="3059" y="1539"/>
                    </a:lnTo>
                    <a:lnTo>
                      <a:pt x="3035" y="1529"/>
                    </a:lnTo>
                    <a:lnTo>
                      <a:pt x="3017" y="1528"/>
                    </a:lnTo>
                    <a:lnTo>
                      <a:pt x="3006" y="1517"/>
                    </a:lnTo>
                    <a:lnTo>
                      <a:pt x="3004" y="1504"/>
                    </a:lnTo>
                    <a:lnTo>
                      <a:pt x="3004" y="1458"/>
                    </a:lnTo>
                    <a:lnTo>
                      <a:pt x="3012" y="1428"/>
                    </a:lnTo>
                    <a:lnTo>
                      <a:pt x="3009" y="1422"/>
                    </a:lnTo>
                    <a:lnTo>
                      <a:pt x="3007" y="1393"/>
                    </a:lnTo>
                    <a:lnTo>
                      <a:pt x="3010" y="1379"/>
                    </a:lnTo>
                    <a:lnTo>
                      <a:pt x="3009" y="1362"/>
                    </a:lnTo>
                    <a:lnTo>
                      <a:pt x="3007" y="1352"/>
                    </a:lnTo>
                    <a:lnTo>
                      <a:pt x="3015" y="1340"/>
                    </a:lnTo>
                    <a:lnTo>
                      <a:pt x="3047" y="1319"/>
                    </a:lnTo>
                    <a:lnTo>
                      <a:pt x="3049" y="1313"/>
                    </a:lnTo>
                    <a:lnTo>
                      <a:pt x="3049" y="1300"/>
                    </a:lnTo>
                    <a:lnTo>
                      <a:pt x="3052" y="1288"/>
                    </a:lnTo>
                    <a:lnTo>
                      <a:pt x="3060" y="1287"/>
                    </a:lnTo>
                    <a:lnTo>
                      <a:pt x="3063" y="1270"/>
                    </a:lnTo>
                    <a:lnTo>
                      <a:pt x="3039" y="1254"/>
                    </a:lnTo>
                    <a:lnTo>
                      <a:pt x="3010" y="1264"/>
                    </a:lnTo>
                    <a:lnTo>
                      <a:pt x="2982" y="1267"/>
                    </a:lnTo>
                    <a:lnTo>
                      <a:pt x="2966" y="1260"/>
                    </a:lnTo>
                    <a:lnTo>
                      <a:pt x="2955" y="1248"/>
                    </a:lnTo>
                    <a:lnTo>
                      <a:pt x="2952" y="1250"/>
                    </a:lnTo>
                    <a:lnTo>
                      <a:pt x="2945" y="1235"/>
                    </a:lnTo>
                    <a:lnTo>
                      <a:pt x="2931" y="1219"/>
                    </a:lnTo>
                    <a:lnTo>
                      <a:pt x="2928" y="1212"/>
                    </a:lnTo>
                    <a:lnTo>
                      <a:pt x="2928" y="1203"/>
                    </a:lnTo>
                    <a:lnTo>
                      <a:pt x="2902" y="1191"/>
                    </a:lnTo>
                    <a:lnTo>
                      <a:pt x="2880" y="1174"/>
                    </a:lnTo>
                    <a:lnTo>
                      <a:pt x="2871" y="1163"/>
                    </a:lnTo>
                    <a:lnTo>
                      <a:pt x="2844" y="1149"/>
                    </a:lnTo>
                    <a:lnTo>
                      <a:pt x="2792" y="1148"/>
                    </a:lnTo>
                    <a:lnTo>
                      <a:pt x="2777" y="1151"/>
                    </a:lnTo>
                    <a:lnTo>
                      <a:pt x="2763" y="1171"/>
                    </a:lnTo>
                    <a:lnTo>
                      <a:pt x="2741" y="1181"/>
                    </a:lnTo>
                    <a:lnTo>
                      <a:pt x="2737" y="1201"/>
                    </a:lnTo>
                    <a:lnTo>
                      <a:pt x="2764" y="1202"/>
                    </a:lnTo>
                    <a:lnTo>
                      <a:pt x="2778" y="1213"/>
                    </a:lnTo>
                    <a:lnTo>
                      <a:pt x="2773" y="1227"/>
                    </a:lnTo>
                    <a:lnTo>
                      <a:pt x="2763" y="1240"/>
                    </a:lnTo>
                    <a:lnTo>
                      <a:pt x="2743" y="1246"/>
                    </a:lnTo>
                    <a:lnTo>
                      <a:pt x="2729" y="1259"/>
                    </a:lnTo>
                    <a:lnTo>
                      <a:pt x="2708" y="1265"/>
                    </a:lnTo>
                    <a:lnTo>
                      <a:pt x="2708" y="1249"/>
                    </a:lnTo>
                    <a:lnTo>
                      <a:pt x="2692" y="1233"/>
                    </a:lnTo>
                    <a:lnTo>
                      <a:pt x="2683" y="1217"/>
                    </a:lnTo>
                    <a:lnTo>
                      <a:pt x="2672" y="1218"/>
                    </a:lnTo>
                    <a:lnTo>
                      <a:pt x="2662" y="1232"/>
                    </a:lnTo>
                    <a:lnTo>
                      <a:pt x="2668" y="1239"/>
                    </a:lnTo>
                    <a:lnTo>
                      <a:pt x="2673" y="1260"/>
                    </a:lnTo>
                    <a:lnTo>
                      <a:pt x="2678" y="1275"/>
                    </a:lnTo>
                    <a:lnTo>
                      <a:pt x="2681" y="1287"/>
                    </a:lnTo>
                    <a:lnTo>
                      <a:pt x="2687" y="1289"/>
                    </a:lnTo>
                    <a:lnTo>
                      <a:pt x="2709" y="1308"/>
                    </a:lnTo>
                    <a:lnTo>
                      <a:pt x="2724" y="1314"/>
                    </a:lnTo>
                    <a:lnTo>
                      <a:pt x="2732" y="1326"/>
                    </a:lnTo>
                    <a:lnTo>
                      <a:pt x="2741" y="1327"/>
                    </a:lnTo>
                    <a:lnTo>
                      <a:pt x="2747" y="1335"/>
                    </a:lnTo>
                    <a:lnTo>
                      <a:pt x="2757" y="1329"/>
                    </a:lnTo>
                    <a:lnTo>
                      <a:pt x="2767" y="1319"/>
                    </a:lnTo>
                    <a:lnTo>
                      <a:pt x="2764" y="1334"/>
                    </a:lnTo>
                    <a:lnTo>
                      <a:pt x="2769" y="1341"/>
                    </a:lnTo>
                    <a:lnTo>
                      <a:pt x="2780" y="1337"/>
                    </a:lnTo>
                    <a:lnTo>
                      <a:pt x="2781" y="1367"/>
                    </a:lnTo>
                    <a:lnTo>
                      <a:pt x="2795" y="1383"/>
                    </a:lnTo>
                    <a:lnTo>
                      <a:pt x="2795" y="1393"/>
                    </a:lnTo>
                    <a:lnTo>
                      <a:pt x="2779" y="1390"/>
                    </a:lnTo>
                    <a:lnTo>
                      <a:pt x="2769" y="1384"/>
                    </a:lnTo>
                    <a:lnTo>
                      <a:pt x="2762" y="1377"/>
                    </a:lnTo>
                    <a:lnTo>
                      <a:pt x="2758" y="1367"/>
                    </a:lnTo>
                    <a:lnTo>
                      <a:pt x="2748" y="1358"/>
                    </a:lnTo>
                    <a:lnTo>
                      <a:pt x="2713" y="1354"/>
                    </a:lnTo>
                    <a:lnTo>
                      <a:pt x="2702" y="1348"/>
                    </a:lnTo>
                    <a:lnTo>
                      <a:pt x="2668" y="1345"/>
                    </a:lnTo>
                    <a:lnTo>
                      <a:pt x="2636" y="1332"/>
                    </a:lnTo>
                    <a:lnTo>
                      <a:pt x="2627" y="1325"/>
                    </a:lnTo>
                    <a:lnTo>
                      <a:pt x="2617" y="1310"/>
                    </a:lnTo>
                    <a:lnTo>
                      <a:pt x="2619" y="1307"/>
                    </a:lnTo>
                    <a:lnTo>
                      <a:pt x="2633" y="1304"/>
                    </a:lnTo>
                    <a:lnTo>
                      <a:pt x="2634" y="1299"/>
                    </a:lnTo>
                    <a:lnTo>
                      <a:pt x="2633" y="1278"/>
                    </a:lnTo>
                    <a:lnTo>
                      <a:pt x="2622" y="1256"/>
                    </a:lnTo>
                    <a:lnTo>
                      <a:pt x="2621" y="1246"/>
                    </a:lnTo>
                    <a:lnTo>
                      <a:pt x="2627" y="1222"/>
                    </a:lnTo>
                    <a:lnTo>
                      <a:pt x="2618" y="1211"/>
                    </a:lnTo>
                    <a:lnTo>
                      <a:pt x="2627" y="1202"/>
                    </a:lnTo>
                    <a:lnTo>
                      <a:pt x="2641" y="1163"/>
                    </a:lnTo>
                    <a:lnTo>
                      <a:pt x="2634" y="1137"/>
                    </a:lnTo>
                    <a:lnTo>
                      <a:pt x="2632" y="1120"/>
                    </a:lnTo>
                    <a:lnTo>
                      <a:pt x="2640" y="1115"/>
                    </a:lnTo>
                    <a:lnTo>
                      <a:pt x="2630" y="1100"/>
                    </a:lnTo>
                    <a:lnTo>
                      <a:pt x="2628" y="1090"/>
                    </a:lnTo>
                    <a:lnTo>
                      <a:pt x="2629" y="1082"/>
                    </a:lnTo>
                    <a:lnTo>
                      <a:pt x="2613" y="1066"/>
                    </a:lnTo>
                    <a:lnTo>
                      <a:pt x="2608" y="1055"/>
                    </a:lnTo>
                    <a:lnTo>
                      <a:pt x="2593" y="1063"/>
                    </a:lnTo>
                    <a:lnTo>
                      <a:pt x="2595" y="1074"/>
                    </a:lnTo>
                    <a:lnTo>
                      <a:pt x="2602" y="1094"/>
                    </a:lnTo>
                    <a:lnTo>
                      <a:pt x="2607" y="1115"/>
                    </a:lnTo>
                    <a:lnTo>
                      <a:pt x="2607" y="1160"/>
                    </a:lnTo>
                    <a:lnTo>
                      <a:pt x="2598" y="1176"/>
                    </a:lnTo>
                    <a:lnTo>
                      <a:pt x="2566" y="1207"/>
                    </a:lnTo>
                    <a:lnTo>
                      <a:pt x="2546" y="1217"/>
                    </a:lnTo>
                    <a:lnTo>
                      <a:pt x="2516" y="1239"/>
                    </a:lnTo>
                    <a:lnTo>
                      <a:pt x="2517" y="1253"/>
                    </a:lnTo>
                    <a:lnTo>
                      <a:pt x="2517" y="1261"/>
                    </a:lnTo>
                    <a:lnTo>
                      <a:pt x="2514" y="1272"/>
                    </a:lnTo>
                    <a:lnTo>
                      <a:pt x="2498" y="1289"/>
                    </a:lnTo>
                    <a:lnTo>
                      <a:pt x="2498" y="1298"/>
                    </a:lnTo>
                    <a:lnTo>
                      <a:pt x="2519" y="1321"/>
                    </a:lnTo>
                    <a:lnTo>
                      <a:pt x="2532" y="1343"/>
                    </a:lnTo>
                    <a:lnTo>
                      <a:pt x="2541" y="1362"/>
                    </a:lnTo>
                    <a:lnTo>
                      <a:pt x="2547" y="1395"/>
                    </a:lnTo>
                    <a:lnTo>
                      <a:pt x="2560" y="1417"/>
                    </a:lnTo>
                    <a:lnTo>
                      <a:pt x="2569" y="1438"/>
                    </a:lnTo>
                    <a:lnTo>
                      <a:pt x="2569" y="1448"/>
                    </a:lnTo>
                    <a:lnTo>
                      <a:pt x="2565" y="1468"/>
                    </a:lnTo>
                    <a:lnTo>
                      <a:pt x="2557" y="1488"/>
                    </a:lnTo>
                    <a:lnTo>
                      <a:pt x="2555" y="1496"/>
                    </a:lnTo>
                    <a:lnTo>
                      <a:pt x="2541" y="1514"/>
                    </a:lnTo>
                    <a:lnTo>
                      <a:pt x="2538" y="1528"/>
                    </a:lnTo>
                    <a:lnTo>
                      <a:pt x="2539" y="1545"/>
                    </a:lnTo>
                    <a:lnTo>
                      <a:pt x="2532" y="1555"/>
                    </a:lnTo>
                    <a:lnTo>
                      <a:pt x="2530" y="1568"/>
                    </a:lnTo>
                    <a:lnTo>
                      <a:pt x="2527" y="1588"/>
                    </a:lnTo>
                    <a:lnTo>
                      <a:pt x="2541" y="1611"/>
                    </a:lnTo>
                    <a:lnTo>
                      <a:pt x="2548" y="1632"/>
                    </a:lnTo>
                    <a:lnTo>
                      <a:pt x="2546" y="1647"/>
                    </a:lnTo>
                    <a:lnTo>
                      <a:pt x="2539" y="1664"/>
                    </a:lnTo>
                    <a:lnTo>
                      <a:pt x="2538" y="1673"/>
                    </a:lnTo>
                    <a:lnTo>
                      <a:pt x="2547" y="1689"/>
                    </a:lnTo>
                    <a:lnTo>
                      <a:pt x="2559" y="1691"/>
                    </a:lnTo>
                    <a:lnTo>
                      <a:pt x="2575" y="1686"/>
                    </a:lnTo>
                    <a:lnTo>
                      <a:pt x="2586" y="1686"/>
                    </a:lnTo>
                    <a:lnTo>
                      <a:pt x="2600" y="1691"/>
                    </a:lnTo>
                    <a:lnTo>
                      <a:pt x="2616" y="1694"/>
                    </a:lnTo>
                    <a:lnTo>
                      <a:pt x="2618" y="1685"/>
                    </a:lnTo>
                    <a:lnTo>
                      <a:pt x="2641" y="1670"/>
                    </a:lnTo>
                    <a:lnTo>
                      <a:pt x="2665" y="1670"/>
                    </a:lnTo>
                    <a:lnTo>
                      <a:pt x="2698" y="1690"/>
                    </a:lnTo>
                    <a:lnTo>
                      <a:pt x="2708" y="1700"/>
                    </a:lnTo>
                    <a:lnTo>
                      <a:pt x="2734" y="1716"/>
                    </a:lnTo>
                    <a:lnTo>
                      <a:pt x="2753" y="1724"/>
                    </a:lnTo>
                    <a:lnTo>
                      <a:pt x="2758" y="1734"/>
                    </a:lnTo>
                    <a:lnTo>
                      <a:pt x="2758" y="1750"/>
                    </a:lnTo>
                    <a:lnTo>
                      <a:pt x="2757" y="1761"/>
                    </a:lnTo>
                    <a:lnTo>
                      <a:pt x="2775" y="1802"/>
                    </a:lnTo>
                    <a:lnTo>
                      <a:pt x="2779" y="1802"/>
                    </a:lnTo>
                    <a:lnTo>
                      <a:pt x="2780" y="1814"/>
                    </a:lnTo>
                    <a:lnTo>
                      <a:pt x="2774" y="1822"/>
                    </a:lnTo>
                    <a:lnTo>
                      <a:pt x="2761" y="1824"/>
                    </a:lnTo>
                    <a:lnTo>
                      <a:pt x="2750" y="1832"/>
                    </a:lnTo>
                    <a:lnTo>
                      <a:pt x="2746" y="1845"/>
                    </a:lnTo>
                    <a:lnTo>
                      <a:pt x="2745" y="1868"/>
                    </a:lnTo>
                    <a:lnTo>
                      <a:pt x="2747" y="1886"/>
                    </a:lnTo>
                    <a:lnTo>
                      <a:pt x="2751" y="1896"/>
                    </a:lnTo>
                    <a:lnTo>
                      <a:pt x="2763" y="1894"/>
                    </a:lnTo>
                    <a:lnTo>
                      <a:pt x="2781" y="1904"/>
                    </a:lnTo>
                    <a:lnTo>
                      <a:pt x="2800" y="1902"/>
                    </a:lnTo>
                    <a:lnTo>
                      <a:pt x="2820" y="1915"/>
                    </a:lnTo>
                    <a:lnTo>
                      <a:pt x="2817" y="1918"/>
                    </a:lnTo>
                    <a:lnTo>
                      <a:pt x="2792" y="1923"/>
                    </a:lnTo>
                    <a:lnTo>
                      <a:pt x="2779" y="1920"/>
                    </a:lnTo>
                    <a:lnTo>
                      <a:pt x="2754" y="1921"/>
                    </a:lnTo>
                    <a:lnTo>
                      <a:pt x="2752" y="1912"/>
                    </a:lnTo>
                    <a:lnTo>
                      <a:pt x="2748" y="1905"/>
                    </a:lnTo>
                    <a:lnTo>
                      <a:pt x="2727" y="1894"/>
                    </a:lnTo>
                    <a:lnTo>
                      <a:pt x="2726" y="1883"/>
                    </a:lnTo>
                    <a:lnTo>
                      <a:pt x="2730" y="1878"/>
                    </a:lnTo>
                    <a:lnTo>
                      <a:pt x="2732" y="1868"/>
                    </a:lnTo>
                    <a:lnTo>
                      <a:pt x="2731" y="1857"/>
                    </a:lnTo>
                    <a:lnTo>
                      <a:pt x="2732" y="1842"/>
                    </a:lnTo>
                    <a:lnTo>
                      <a:pt x="2740" y="1825"/>
                    </a:lnTo>
                    <a:lnTo>
                      <a:pt x="2736" y="1821"/>
                    </a:lnTo>
                    <a:lnTo>
                      <a:pt x="2730" y="1824"/>
                    </a:lnTo>
                    <a:lnTo>
                      <a:pt x="2729" y="1814"/>
                    </a:lnTo>
                    <a:lnTo>
                      <a:pt x="2732" y="1800"/>
                    </a:lnTo>
                    <a:lnTo>
                      <a:pt x="2734" y="1798"/>
                    </a:lnTo>
                    <a:lnTo>
                      <a:pt x="2732" y="1791"/>
                    </a:lnTo>
                    <a:lnTo>
                      <a:pt x="2735" y="1783"/>
                    </a:lnTo>
                    <a:lnTo>
                      <a:pt x="2732" y="1776"/>
                    </a:lnTo>
                    <a:lnTo>
                      <a:pt x="2726" y="1767"/>
                    </a:lnTo>
                    <a:lnTo>
                      <a:pt x="2718" y="1762"/>
                    </a:lnTo>
                    <a:lnTo>
                      <a:pt x="2713" y="1754"/>
                    </a:lnTo>
                    <a:lnTo>
                      <a:pt x="2703" y="1749"/>
                    </a:lnTo>
                    <a:lnTo>
                      <a:pt x="2699" y="1739"/>
                    </a:lnTo>
                    <a:lnTo>
                      <a:pt x="2700" y="1727"/>
                    </a:lnTo>
                    <a:lnTo>
                      <a:pt x="2694" y="1708"/>
                    </a:lnTo>
                    <a:lnTo>
                      <a:pt x="2667" y="1712"/>
                    </a:lnTo>
                    <a:lnTo>
                      <a:pt x="2652" y="1718"/>
                    </a:lnTo>
                    <a:lnTo>
                      <a:pt x="2621" y="1724"/>
                    </a:lnTo>
                    <a:lnTo>
                      <a:pt x="2602" y="1737"/>
                    </a:lnTo>
                    <a:lnTo>
                      <a:pt x="2582" y="1744"/>
                    </a:lnTo>
                    <a:lnTo>
                      <a:pt x="2574" y="1750"/>
                    </a:lnTo>
                    <a:lnTo>
                      <a:pt x="2574" y="1760"/>
                    </a:lnTo>
                    <a:lnTo>
                      <a:pt x="2576" y="1772"/>
                    </a:lnTo>
                    <a:lnTo>
                      <a:pt x="2573" y="1786"/>
                    </a:lnTo>
                    <a:lnTo>
                      <a:pt x="2566" y="1794"/>
                    </a:lnTo>
                    <a:lnTo>
                      <a:pt x="2570" y="1805"/>
                    </a:lnTo>
                    <a:lnTo>
                      <a:pt x="2575" y="1808"/>
                    </a:lnTo>
                    <a:lnTo>
                      <a:pt x="2579" y="1818"/>
                    </a:lnTo>
                    <a:lnTo>
                      <a:pt x="2585" y="1825"/>
                    </a:lnTo>
                    <a:lnTo>
                      <a:pt x="2584" y="1835"/>
                    </a:lnTo>
                    <a:lnTo>
                      <a:pt x="2590" y="1842"/>
                    </a:lnTo>
                    <a:lnTo>
                      <a:pt x="2593" y="1854"/>
                    </a:lnTo>
                    <a:lnTo>
                      <a:pt x="2595" y="1873"/>
                    </a:lnTo>
                    <a:lnTo>
                      <a:pt x="2590" y="1900"/>
                    </a:lnTo>
                    <a:lnTo>
                      <a:pt x="2576" y="1911"/>
                    </a:lnTo>
                    <a:lnTo>
                      <a:pt x="2547" y="1948"/>
                    </a:lnTo>
                    <a:lnTo>
                      <a:pt x="2544" y="1954"/>
                    </a:lnTo>
                    <a:lnTo>
                      <a:pt x="2544" y="1969"/>
                    </a:lnTo>
                    <a:lnTo>
                      <a:pt x="2541" y="1988"/>
                    </a:lnTo>
                    <a:lnTo>
                      <a:pt x="2525" y="2013"/>
                    </a:lnTo>
                    <a:lnTo>
                      <a:pt x="2515" y="2023"/>
                    </a:lnTo>
                    <a:lnTo>
                      <a:pt x="2499" y="2031"/>
                    </a:lnTo>
                    <a:lnTo>
                      <a:pt x="2490" y="2042"/>
                    </a:lnTo>
                    <a:lnTo>
                      <a:pt x="2462" y="2053"/>
                    </a:lnTo>
                    <a:lnTo>
                      <a:pt x="2457" y="2061"/>
                    </a:lnTo>
                    <a:lnTo>
                      <a:pt x="2465" y="2078"/>
                    </a:lnTo>
                    <a:lnTo>
                      <a:pt x="2458" y="2098"/>
                    </a:lnTo>
                    <a:lnTo>
                      <a:pt x="2445" y="2103"/>
                    </a:lnTo>
                    <a:lnTo>
                      <a:pt x="2407" y="2085"/>
                    </a:lnTo>
                    <a:lnTo>
                      <a:pt x="2387" y="2083"/>
                    </a:lnTo>
                    <a:lnTo>
                      <a:pt x="2374" y="2087"/>
                    </a:lnTo>
                    <a:lnTo>
                      <a:pt x="2363" y="2088"/>
                    </a:lnTo>
                    <a:lnTo>
                      <a:pt x="2338" y="2083"/>
                    </a:lnTo>
                    <a:lnTo>
                      <a:pt x="2334" y="2080"/>
                    </a:lnTo>
                    <a:lnTo>
                      <a:pt x="2334" y="2071"/>
                    </a:lnTo>
                    <a:lnTo>
                      <a:pt x="2337" y="2064"/>
                    </a:lnTo>
                    <a:lnTo>
                      <a:pt x="2334" y="2040"/>
                    </a:lnTo>
                    <a:lnTo>
                      <a:pt x="2321" y="2037"/>
                    </a:lnTo>
                    <a:lnTo>
                      <a:pt x="2318" y="2030"/>
                    </a:lnTo>
                    <a:lnTo>
                      <a:pt x="2321" y="2026"/>
                    </a:lnTo>
                    <a:lnTo>
                      <a:pt x="2332" y="2021"/>
                    </a:lnTo>
                    <a:lnTo>
                      <a:pt x="2343" y="2030"/>
                    </a:lnTo>
                    <a:lnTo>
                      <a:pt x="2347" y="2037"/>
                    </a:lnTo>
                    <a:lnTo>
                      <a:pt x="2360" y="2037"/>
                    </a:lnTo>
                    <a:lnTo>
                      <a:pt x="2366" y="2028"/>
                    </a:lnTo>
                    <a:lnTo>
                      <a:pt x="2375" y="2028"/>
                    </a:lnTo>
                    <a:lnTo>
                      <a:pt x="2385" y="2012"/>
                    </a:lnTo>
                    <a:lnTo>
                      <a:pt x="2393" y="2018"/>
                    </a:lnTo>
                    <a:lnTo>
                      <a:pt x="2407" y="2012"/>
                    </a:lnTo>
                    <a:lnTo>
                      <a:pt x="2409" y="2005"/>
                    </a:lnTo>
                    <a:lnTo>
                      <a:pt x="2415" y="2003"/>
                    </a:lnTo>
                    <a:lnTo>
                      <a:pt x="2424" y="2004"/>
                    </a:lnTo>
                    <a:lnTo>
                      <a:pt x="2439" y="2001"/>
                    </a:lnTo>
                    <a:lnTo>
                      <a:pt x="2445" y="1992"/>
                    </a:lnTo>
                    <a:lnTo>
                      <a:pt x="2439" y="1983"/>
                    </a:lnTo>
                    <a:lnTo>
                      <a:pt x="2422" y="1983"/>
                    </a:lnTo>
                    <a:lnTo>
                      <a:pt x="2415" y="1988"/>
                    </a:lnTo>
                    <a:lnTo>
                      <a:pt x="2407" y="1982"/>
                    </a:lnTo>
                    <a:lnTo>
                      <a:pt x="2408" y="1969"/>
                    </a:lnTo>
                    <a:lnTo>
                      <a:pt x="2428" y="1981"/>
                    </a:lnTo>
                    <a:lnTo>
                      <a:pt x="2449" y="1977"/>
                    </a:lnTo>
                    <a:lnTo>
                      <a:pt x="2451" y="1974"/>
                    </a:lnTo>
                    <a:lnTo>
                      <a:pt x="2452" y="1956"/>
                    </a:lnTo>
                    <a:lnTo>
                      <a:pt x="2461" y="1956"/>
                    </a:lnTo>
                    <a:lnTo>
                      <a:pt x="2468" y="1947"/>
                    </a:lnTo>
                    <a:lnTo>
                      <a:pt x="2469" y="1937"/>
                    </a:lnTo>
                    <a:lnTo>
                      <a:pt x="2474" y="1924"/>
                    </a:lnTo>
                    <a:lnTo>
                      <a:pt x="2477" y="1915"/>
                    </a:lnTo>
                    <a:lnTo>
                      <a:pt x="2494" y="1906"/>
                    </a:lnTo>
                    <a:lnTo>
                      <a:pt x="2503" y="1895"/>
                    </a:lnTo>
                    <a:lnTo>
                      <a:pt x="2499" y="1888"/>
                    </a:lnTo>
                    <a:lnTo>
                      <a:pt x="2504" y="1878"/>
                    </a:lnTo>
                    <a:lnTo>
                      <a:pt x="2501" y="1843"/>
                    </a:lnTo>
                    <a:lnTo>
                      <a:pt x="2501" y="1832"/>
                    </a:lnTo>
                    <a:lnTo>
                      <a:pt x="2506" y="1815"/>
                    </a:lnTo>
                    <a:lnTo>
                      <a:pt x="2521" y="1792"/>
                    </a:lnTo>
                    <a:lnTo>
                      <a:pt x="2520" y="1762"/>
                    </a:lnTo>
                    <a:lnTo>
                      <a:pt x="2490" y="1735"/>
                    </a:lnTo>
                    <a:lnTo>
                      <a:pt x="2468" y="1701"/>
                    </a:lnTo>
                    <a:lnTo>
                      <a:pt x="2468" y="1684"/>
                    </a:lnTo>
                    <a:lnTo>
                      <a:pt x="2472" y="1670"/>
                    </a:lnTo>
                    <a:lnTo>
                      <a:pt x="2473" y="1657"/>
                    </a:lnTo>
                    <a:lnTo>
                      <a:pt x="2471" y="1643"/>
                    </a:lnTo>
                    <a:lnTo>
                      <a:pt x="2478" y="1630"/>
                    </a:lnTo>
                    <a:lnTo>
                      <a:pt x="2473" y="1606"/>
                    </a:lnTo>
                    <a:lnTo>
                      <a:pt x="2479" y="1592"/>
                    </a:lnTo>
                    <a:lnTo>
                      <a:pt x="2479" y="1571"/>
                    </a:lnTo>
                    <a:lnTo>
                      <a:pt x="2476" y="1565"/>
                    </a:lnTo>
                    <a:lnTo>
                      <a:pt x="2476" y="1558"/>
                    </a:lnTo>
                    <a:lnTo>
                      <a:pt x="2473" y="1555"/>
                    </a:lnTo>
                    <a:lnTo>
                      <a:pt x="2472" y="1545"/>
                    </a:lnTo>
                    <a:lnTo>
                      <a:pt x="2474" y="1530"/>
                    </a:lnTo>
                    <a:lnTo>
                      <a:pt x="2473" y="1524"/>
                    </a:lnTo>
                    <a:lnTo>
                      <a:pt x="2467" y="1518"/>
                    </a:lnTo>
                    <a:lnTo>
                      <a:pt x="2465" y="1504"/>
                    </a:lnTo>
                    <a:lnTo>
                      <a:pt x="2469" y="1492"/>
                    </a:lnTo>
                    <a:lnTo>
                      <a:pt x="2482" y="1482"/>
                    </a:lnTo>
                    <a:lnTo>
                      <a:pt x="2483" y="1475"/>
                    </a:lnTo>
                    <a:lnTo>
                      <a:pt x="2480" y="1442"/>
                    </a:lnTo>
                    <a:lnTo>
                      <a:pt x="2485" y="1427"/>
                    </a:lnTo>
                    <a:lnTo>
                      <a:pt x="2485" y="1406"/>
                    </a:lnTo>
                    <a:lnTo>
                      <a:pt x="2471" y="1373"/>
                    </a:lnTo>
                    <a:lnTo>
                      <a:pt x="2473" y="1350"/>
                    </a:lnTo>
                    <a:lnTo>
                      <a:pt x="2453" y="1334"/>
                    </a:lnTo>
                    <a:lnTo>
                      <a:pt x="2442" y="1321"/>
                    </a:lnTo>
                    <a:lnTo>
                      <a:pt x="2429" y="1297"/>
                    </a:lnTo>
                    <a:lnTo>
                      <a:pt x="2430" y="1283"/>
                    </a:lnTo>
                    <a:lnTo>
                      <a:pt x="2431" y="1281"/>
                    </a:lnTo>
                    <a:lnTo>
                      <a:pt x="2447" y="1271"/>
                    </a:lnTo>
                    <a:lnTo>
                      <a:pt x="2450" y="1260"/>
                    </a:lnTo>
                    <a:lnTo>
                      <a:pt x="2457" y="1250"/>
                    </a:lnTo>
                    <a:lnTo>
                      <a:pt x="2457" y="1243"/>
                    </a:lnTo>
                    <a:lnTo>
                      <a:pt x="2456" y="1233"/>
                    </a:lnTo>
                    <a:lnTo>
                      <a:pt x="2465" y="1217"/>
                    </a:lnTo>
                    <a:lnTo>
                      <a:pt x="2472" y="1187"/>
                    </a:lnTo>
                    <a:lnTo>
                      <a:pt x="2478" y="1173"/>
                    </a:lnTo>
                    <a:lnTo>
                      <a:pt x="2480" y="1147"/>
                    </a:lnTo>
                    <a:lnTo>
                      <a:pt x="2477" y="1132"/>
                    </a:lnTo>
                    <a:lnTo>
                      <a:pt x="2476" y="1114"/>
                    </a:lnTo>
                    <a:lnTo>
                      <a:pt x="2477" y="1092"/>
                    </a:lnTo>
                    <a:lnTo>
                      <a:pt x="2473" y="1084"/>
                    </a:lnTo>
                    <a:lnTo>
                      <a:pt x="2477" y="1079"/>
                    </a:lnTo>
                    <a:lnTo>
                      <a:pt x="2476" y="1078"/>
                    </a:lnTo>
                    <a:lnTo>
                      <a:pt x="2434" y="1058"/>
                    </a:lnTo>
                    <a:lnTo>
                      <a:pt x="2419" y="1046"/>
                    </a:lnTo>
                    <a:lnTo>
                      <a:pt x="2376" y="1052"/>
                    </a:lnTo>
                    <a:lnTo>
                      <a:pt x="2359" y="1050"/>
                    </a:lnTo>
                    <a:lnTo>
                      <a:pt x="2331" y="1051"/>
                    </a:lnTo>
                    <a:lnTo>
                      <a:pt x="2318" y="1045"/>
                    </a:lnTo>
                    <a:lnTo>
                      <a:pt x="2326" y="1038"/>
                    </a:lnTo>
                    <a:lnTo>
                      <a:pt x="2297" y="1040"/>
                    </a:lnTo>
                    <a:lnTo>
                      <a:pt x="2293" y="1050"/>
                    </a:lnTo>
                    <a:lnTo>
                      <a:pt x="2293" y="1056"/>
                    </a:lnTo>
                    <a:lnTo>
                      <a:pt x="2288" y="1071"/>
                    </a:lnTo>
                    <a:lnTo>
                      <a:pt x="2279" y="1084"/>
                    </a:lnTo>
                    <a:lnTo>
                      <a:pt x="2273" y="1103"/>
                    </a:lnTo>
                    <a:lnTo>
                      <a:pt x="2265" y="1143"/>
                    </a:lnTo>
                    <a:lnTo>
                      <a:pt x="2261" y="1164"/>
                    </a:lnTo>
                    <a:lnTo>
                      <a:pt x="2254" y="1176"/>
                    </a:lnTo>
                    <a:lnTo>
                      <a:pt x="2248" y="1228"/>
                    </a:lnTo>
                    <a:lnTo>
                      <a:pt x="2243" y="1246"/>
                    </a:lnTo>
                    <a:lnTo>
                      <a:pt x="2225" y="1282"/>
                    </a:lnTo>
                    <a:lnTo>
                      <a:pt x="2204" y="1305"/>
                    </a:lnTo>
                    <a:lnTo>
                      <a:pt x="2186" y="1323"/>
                    </a:lnTo>
                    <a:lnTo>
                      <a:pt x="2159" y="1336"/>
                    </a:lnTo>
                    <a:lnTo>
                      <a:pt x="2152" y="1369"/>
                    </a:lnTo>
                    <a:lnTo>
                      <a:pt x="2152" y="1374"/>
                    </a:lnTo>
                    <a:lnTo>
                      <a:pt x="2156" y="1375"/>
                    </a:lnTo>
                    <a:lnTo>
                      <a:pt x="2167" y="1358"/>
                    </a:lnTo>
                    <a:lnTo>
                      <a:pt x="2171" y="1361"/>
                    </a:lnTo>
                    <a:lnTo>
                      <a:pt x="2171" y="1375"/>
                    </a:lnTo>
                    <a:lnTo>
                      <a:pt x="2166" y="1385"/>
                    </a:lnTo>
                    <a:lnTo>
                      <a:pt x="2148" y="1397"/>
                    </a:lnTo>
                    <a:lnTo>
                      <a:pt x="2143" y="1415"/>
                    </a:lnTo>
                    <a:lnTo>
                      <a:pt x="2149" y="1428"/>
                    </a:lnTo>
                    <a:lnTo>
                      <a:pt x="2162" y="1422"/>
                    </a:lnTo>
                    <a:lnTo>
                      <a:pt x="2171" y="1415"/>
                    </a:lnTo>
                    <a:lnTo>
                      <a:pt x="2186" y="1416"/>
                    </a:lnTo>
                    <a:lnTo>
                      <a:pt x="2192" y="1432"/>
                    </a:lnTo>
                    <a:lnTo>
                      <a:pt x="2187" y="1445"/>
                    </a:lnTo>
                    <a:lnTo>
                      <a:pt x="2187" y="1487"/>
                    </a:lnTo>
                    <a:lnTo>
                      <a:pt x="2178" y="1499"/>
                    </a:lnTo>
                    <a:lnTo>
                      <a:pt x="2181" y="1522"/>
                    </a:lnTo>
                    <a:lnTo>
                      <a:pt x="2187" y="1534"/>
                    </a:lnTo>
                    <a:lnTo>
                      <a:pt x="2181" y="1550"/>
                    </a:lnTo>
                    <a:lnTo>
                      <a:pt x="2170" y="1550"/>
                    </a:lnTo>
                    <a:lnTo>
                      <a:pt x="2164" y="1540"/>
                    </a:lnTo>
                    <a:lnTo>
                      <a:pt x="2161" y="1563"/>
                    </a:lnTo>
                    <a:lnTo>
                      <a:pt x="2161" y="1606"/>
                    </a:lnTo>
                    <a:lnTo>
                      <a:pt x="2168" y="1621"/>
                    </a:lnTo>
                    <a:lnTo>
                      <a:pt x="2168" y="1606"/>
                    </a:lnTo>
                    <a:lnTo>
                      <a:pt x="2182" y="1601"/>
                    </a:lnTo>
                    <a:lnTo>
                      <a:pt x="2205" y="1616"/>
                    </a:lnTo>
                    <a:lnTo>
                      <a:pt x="2218" y="1628"/>
                    </a:lnTo>
                    <a:lnTo>
                      <a:pt x="2225" y="1625"/>
                    </a:lnTo>
                    <a:lnTo>
                      <a:pt x="2230" y="1625"/>
                    </a:lnTo>
                    <a:lnTo>
                      <a:pt x="2227" y="1647"/>
                    </a:lnTo>
                    <a:lnTo>
                      <a:pt x="2236" y="1671"/>
                    </a:lnTo>
                    <a:lnTo>
                      <a:pt x="2243" y="1686"/>
                    </a:lnTo>
                    <a:lnTo>
                      <a:pt x="2251" y="1706"/>
                    </a:lnTo>
                    <a:lnTo>
                      <a:pt x="2267" y="1717"/>
                    </a:lnTo>
                    <a:lnTo>
                      <a:pt x="2279" y="1713"/>
                    </a:lnTo>
                    <a:lnTo>
                      <a:pt x="2279" y="1719"/>
                    </a:lnTo>
                    <a:lnTo>
                      <a:pt x="2285" y="1727"/>
                    </a:lnTo>
                    <a:lnTo>
                      <a:pt x="2274" y="1743"/>
                    </a:lnTo>
                    <a:lnTo>
                      <a:pt x="2264" y="1776"/>
                    </a:lnTo>
                    <a:lnTo>
                      <a:pt x="2256" y="1799"/>
                    </a:lnTo>
                    <a:lnTo>
                      <a:pt x="2253" y="1811"/>
                    </a:lnTo>
                    <a:lnTo>
                      <a:pt x="2238" y="1822"/>
                    </a:lnTo>
                    <a:lnTo>
                      <a:pt x="2234" y="1814"/>
                    </a:lnTo>
                    <a:lnTo>
                      <a:pt x="2235" y="1800"/>
                    </a:lnTo>
                    <a:lnTo>
                      <a:pt x="2225" y="1787"/>
                    </a:lnTo>
                    <a:lnTo>
                      <a:pt x="2207" y="1776"/>
                    </a:lnTo>
                    <a:lnTo>
                      <a:pt x="2172" y="1733"/>
                    </a:lnTo>
                    <a:lnTo>
                      <a:pt x="2161" y="1724"/>
                    </a:lnTo>
                    <a:lnTo>
                      <a:pt x="2144" y="1721"/>
                    </a:lnTo>
                    <a:lnTo>
                      <a:pt x="2119" y="1701"/>
                    </a:lnTo>
                    <a:lnTo>
                      <a:pt x="2092" y="1691"/>
                    </a:lnTo>
                    <a:lnTo>
                      <a:pt x="2094" y="1682"/>
                    </a:lnTo>
                    <a:lnTo>
                      <a:pt x="2101" y="1682"/>
                    </a:lnTo>
                    <a:lnTo>
                      <a:pt x="2097" y="1679"/>
                    </a:lnTo>
                    <a:lnTo>
                      <a:pt x="2079" y="1675"/>
                    </a:lnTo>
                    <a:lnTo>
                      <a:pt x="2057" y="1658"/>
                    </a:lnTo>
                    <a:lnTo>
                      <a:pt x="2043" y="1652"/>
                    </a:lnTo>
                    <a:lnTo>
                      <a:pt x="2011" y="1622"/>
                    </a:lnTo>
                    <a:lnTo>
                      <a:pt x="1993" y="1617"/>
                    </a:lnTo>
                    <a:lnTo>
                      <a:pt x="1965" y="1603"/>
                    </a:lnTo>
                    <a:lnTo>
                      <a:pt x="1956" y="1603"/>
                    </a:lnTo>
                    <a:lnTo>
                      <a:pt x="1936" y="1589"/>
                    </a:lnTo>
                    <a:lnTo>
                      <a:pt x="1922" y="1590"/>
                    </a:lnTo>
                    <a:lnTo>
                      <a:pt x="1869" y="1587"/>
                    </a:lnTo>
                    <a:lnTo>
                      <a:pt x="1865" y="1581"/>
                    </a:lnTo>
                    <a:lnTo>
                      <a:pt x="1848" y="1573"/>
                    </a:lnTo>
                    <a:lnTo>
                      <a:pt x="1834" y="1573"/>
                    </a:lnTo>
                    <a:lnTo>
                      <a:pt x="1829" y="1577"/>
                    </a:lnTo>
                    <a:lnTo>
                      <a:pt x="1828" y="1587"/>
                    </a:lnTo>
                    <a:lnTo>
                      <a:pt x="1823" y="1595"/>
                    </a:lnTo>
                    <a:lnTo>
                      <a:pt x="1802" y="1609"/>
                    </a:lnTo>
                    <a:lnTo>
                      <a:pt x="1804" y="1617"/>
                    </a:lnTo>
                    <a:lnTo>
                      <a:pt x="1810" y="1635"/>
                    </a:lnTo>
                    <a:lnTo>
                      <a:pt x="1823" y="1655"/>
                    </a:lnTo>
                    <a:lnTo>
                      <a:pt x="1833" y="1690"/>
                    </a:lnTo>
                    <a:lnTo>
                      <a:pt x="1832" y="1682"/>
                    </a:lnTo>
                    <a:lnTo>
                      <a:pt x="1837" y="1684"/>
                    </a:lnTo>
                    <a:lnTo>
                      <a:pt x="1832" y="1718"/>
                    </a:lnTo>
                    <a:lnTo>
                      <a:pt x="1829" y="1724"/>
                    </a:lnTo>
                    <a:lnTo>
                      <a:pt x="1810" y="1746"/>
                    </a:lnTo>
                    <a:lnTo>
                      <a:pt x="1779" y="1750"/>
                    </a:lnTo>
                    <a:lnTo>
                      <a:pt x="1778" y="1765"/>
                    </a:lnTo>
                    <a:lnTo>
                      <a:pt x="1783" y="1773"/>
                    </a:lnTo>
                    <a:lnTo>
                      <a:pt x="1784" y="1783"/>
                    </a:lnTo>
                    <a:lnTo>
                      <a:pt x="1773" y="1799"/>
                    </a:lnTo>
                    <a:lnTo>
                      <a:pt x="1761" y="1805"/>
                    </a:lnTo>
                    <a:lnTo>
                      <a:pt x="1747" y="1798"/>
                    </a:lnTo>
                    <a:lnTo>
                      <a:pt x="1736" y="1787"/>
                    </a:lnTo>
                    <a:lnTo>
                      <a:pt x="1736" y="1770"/>
                    </a:lnTo>
                    <a:lnTo>
                      <a:pt x="1741" y="1759"/>
                    </a:lnTo>
                    <a:lnTo>
                      <a:pt x="1747" y="1750"/>
                    </a:lnTo>
                    <a:lnTo>
                      <a:pt x="1754" y="1745"/>
                    </a:lnTo>
                    <a:lnTo>
                      <a:pt x="1732" y="1713"/>
                    </a:lnTo>
                    <a:lnTo>
                      <a:pt x="1735" y="1705"/>
                    </a:lnTo>
                    <a:lnTo>
                      <a:pt x="1724" y="1703"/>
                    </a:lnTo>
                    <a:lnTo>
                      <a:pt x="1684" y="1721"/>
                    </a:lnTo>
                    <a:lnTo>
                      <a:pt x="1675" y="1737"/>
                    </a:lnTo>
                    <a:lnTo>
                      <a:pt x="1660" y="1743"/>
                    </a:lnTo>
                    <a:lnTo>
                      <a:pt x="1640" y="1773"/>
                    </a:lnTo>
                    <a:lnTo>
                      <a:pt x="1628" y="1775"/>
                    </a:lnTo>
                    <a:lnTo>
                      <a:pt x="1622" y="1766"/>
                    </a:lnTo>
                    <a:lnTo>
                      <a:pt x="1606" y="1762"/>
                    </a:lnTo>
                    <a:lnTo>
                      <a:pt x="1587" y="1767"/>
                    </a:lnTo>
                    <a:lnTo>
                      <a:pt x="1570" y="1757"/>
                    </a:lnTo>
                    <a:lnTo>
                      <a:pt x="1547" y="1772"/>
                    </a:lnTo>
                    <a:lnTo>
                      <a:pt x="1536" y="1771"/>
                    </a:lnTo>
                    <a:lnTo>
                      <a:pt x="1512" y="1792"/>
                    </a:lnTo>
                    <a:lnTo>
                      <a:pt x="1508" y="1802"/>
                    </a:lnTo>
                    <a:lnTo>
                      <a:pt x="1506" y="1822"/>
                    </a:lnTo>
                    <a:lnTo>
                      <a:pt x="1504" y="1831"/>
                    </a:lnTo>
                    <a:lnTo>
                      <a:pt x="1495" y="1831"/>
                    </a:lnTo>
                    <a:lnTo>
                      <a:pt x="1487" y="1824"/>
                    </a:lnTo>
                    <a:lnTo>
                      <a:pt x="1478" y="1813"/>
                    </a:lnTo>
                    <a:lnTo>
                      <a:pt x="1474" y="1816"/>
                    </a:lnTo>
                    <a:lnTo>
                      <a:pt x="1467" y="1821"/>
                    </a:lnTo>
                    <a:lnTo>
                      <a:pt x="1456" y="1807"/>
                    </a:lnTo>
                    <a:lnTo>
                      <a:pt x="1456" y="1779"/>
                    </a:lnTo>
                    <a:lnTo>
                      <a:pt x="1450" y="1773"/>
                    </a:lnTo>
                    <a:lnTo>
                      <a:pt x="1450" y="1766"/>
                    </a:lnTo>
                    <a:lnTo>
                      <a:pt x="1457" y="1751"/>
                    </a:lnTo>
                    <a:lnTo>
                      <a:pt x="1458" y="1737"/>
                    </a:lnTo>
                    <a:lnTo>
                      <a:pt x="1452" y="1724"/>
                    </a:lnTo>
                    <a:lnTo>
                      <a:pt x="1447" y="1722"/>
                    </a:lnTo>
                    <a:lnTo>
                      <a:pt x="1446" y="1730"/>
                    </a:lnTo>
                    <a:lnTo>
                      <a:pt x="1442" y="1730"/>
                    </a:lnTo>
                    <a:lnTo>
                      <a:pt x="1444" y="1721"/>
                    </a:lnTo>
                    <a:lnTo>
                      <a:pt x="1451" y="1716"/>
                    </a:lnTo>
                    <a:lnTo>
                      <a:pt x="1477" y="1713"/>
                    </a:lnTo>
                    <a:lnTo>
                      <a:pt x="1488" y="1707"/>
                    </a:lnTo>
                    <a:lnTo>
                      <a:pt x="1490" y="1705"/>
                    </a:lnTo>
                    <a:lnTo>
                      <a:pt x="1484" y="1707"/>
                    </a:lnTo>
                    <a:lnTo>
                      <a:pt x="1467" y="1712"/>
                    </a:lnTo>
                    <a:lnTo>
                      <a:pt x="1460" y="1711"/>
                    </a:lnTo>
                    <a:lnTo>
                      <a:pt x="1445" y="1712"/>
                    </a:lnTo>
                    <a:lnTo>
                      <a:pt x="1423" y="1723"/>
                    </a:lnTo>
                    <a:lnTo>
                      <a:pt x="1424" y="1730"/>
                    </a:lnTo>
                    <a:lnTo>
                      <a:pt x="1415" y="1734"/>
                    </a:lnTo>
                    <a:lnTo>
                      <a:pt x="1413" y="1738"/>
                    </a:lnTo>
                    <a:lnTo>
                      <a:pt x="1417" y="1751"/>
                    </a:lnTo>
                    <a:lnTo>
                      <a:pt x="1417" y="1759"/>
                    </a:lnTo>
                    <a:lnTo>
                      <a:pt x="1406" y="1765"/>
                    </a:lnTo>
                    <a:lnTo>
                      <a:pt x="1397" y="1760"/>
                    </a:lnTo>
                    <a:lnTo>
                      <a:pt x="1393" y="1751"/>
                    </a:lnTo>
                    <a:lnTo>
                      <a:pt x="1398" y="1743"/>
                    </a:lnTo>
                    <a:lnTo>
                      <a:pt x="1391" y="1743"/>
                    </a:lnTo>
                    <a:lnTo>
                      <a:pt x="1369" y="1767"/>
                    </a:lnTo>
                    <a:lnTo>
                      <a:pt x="1377" y="1766"/>
                    </a:lnTo>
                    <a:lnTo>
                      <a:pt x="1381" y="1775"/>
                    </a:lnTo>
                    <a:lnTo>
                      <a:pt x="1381" y="1783"/>
                    </a:lnTo>
                    <a:lnTo>
                      <a:pt x="1380" y="1793"/>
                    </a:lnTo>
                    <a:lnTo>
                      <a:pt x="1371" y="1800"/>
                    </a:lnTo>
                    <a:lnTo>
                      <a:pt x="1366" y="1803"/>
                    </a:lnTo>
                    <a:lnTo>
                      <a:pt x="1361" y="1789"/>
                    </a:lnTo>
                    <a:lnTo>
                      <a:pt x="1354" y="1777"/>
                    </a:lnTo>
                    <a:lnTo>
                      <a:pt x="1326" y="1786"/>
                    </a:lnTo>
                    <a:lnTo>
                      <a:pt x="1328" y="1789"/>
                    </a:lnTo>
                    <a:lnTo>
                      <a:pt x="1291" y="1807"/>
                    </a:lnTo>
                    <a:lnTo>
                      <a:pt x="1288" y="1804"/>
                    </a:lnTo>
                    <a:lnTo>
                      <a:pt x="1282" y="1807"/>
                    </a:lnTo>
                    <a:lnTo>
                      <a:pt x="1254" y="1832"/>
                    </a:lnTo>
                    <a:lnTo>
                      <a:pt x="1181" y="1880"/>
                    </a:lnTo>
                    <a:lnTo>
                      <a:pt x="1172" y="1880"/>
                    </a:lnTo>
                    <a:lnTo>
                      <a:pt x="1171" y="1895"/>
                    </a:lnTo>
                    <a:lnTo>
                      <a:pt x="1175" y="1897"/>
                    </a:lnTo>
                    <a:lnTo>
                      <a:pt x="1166" y="1905"/>
                    </a:lnTo>
                    <a:lnTo>
                      <a:pt x="1144" y="1908"/>
                    </a:lnTo>
                    <a:lnTo>
                      <a:pt x="1135" y="1916"/>
                    </a:lnTo>
                    <a:lnTo>
                      <a:pt x="1129" y="1913"/>
                    </a:lnTo>
                    <a:lnTo>
                      <a:pt x="1123" y="1927"/>
                    </a:lnTo>
                    <a:lnTo>
                      <a:pt x="1114" y="1958"/>
                    </a:lnTo>
                    <a:lnTo>
                      <a:pt x="1111" y="1970"/>
                    </a:lnTo>
                    <a:lnTo>
                      <a:pt x="1113" y="1996"/>
                    </a:lnTo>
                    <a:lnTo>
                      <a:pt x="1106" y="2008"/>
                    </a:lnTo>
                    <a:lnTo>
                      <a:pt x="1090" y="2017"/>
                    </a:lnTo>
                    <a:lnTo>
                      <a:pt x="1079" y="2015"/>
                    </a:lnTo>
                    <a:lnTo>
                      <a:pt x="1058" y="2024"/>
                    </a:lnTo>
                    <a:lnTo>
                      <a:pt x="1053" y="2044"/>
                    </a:lnTo>
                    <a:lnTo>
                      <a:pt x="1048" y="2030"/>
                    </a:lnTo>
                    <a:lnTo>
                      <a:pt x="1047" y="2015"/>
                    </a:lnTo>
                    <a:lnTo>
                      <a:pt x="1033" y="2023"/>
                    </a:lnTo>
                    <a:lnTo>
                      <a:pt x="1024" y="2023"/>
                    </a:lnTo>
                    <a:lnTo>
                      <a:pt x="1015" y="2017"/>
                    </a:lnTo>
                    <a:lnTo>
                      <a:pt x="1004" y="1997"/>
                    </a:lnTo>
                    <a:lnTo>
                      <a:pt x="1000" y="1985"/>
                    </a:lnTo>
                    <a:lnTo>
                      <a:pt x="978" y="1960"/>
                    </a:lnTo>
                    <a:lnTo>
                      <a:pt x="968" y="1950"/>
                    </a:lnTo>
                    <a:lnTo>
                      <a:pt x="963" y="1935"/>
                    </a:lnTo>
                    <a:lnTo>
                      <a:pt x="962" y="1921"/>
                    </a:lnTo>
                    <a:lnTo>
                      <a:pt x="973" y="1920"/>
                    </a:lnTo>
                    <a:lnTo>
                      <a:pt x="981" y="1910"/>
                    </a:lnTo>
                    <a:lnTo>
                      <a:pt x="984" y="1896"/>
                    </a:lnTo>
                    <a:lnTo>
                      <a:pt x="999" y="1891"/>
                    </a:lnTo>
                    <a:lnTo>
                      <a:pt x="1054" y="1880"/>
                    </a:lnTo>
                    <a:lnTo>
                      <a:pt x="1046" y="1863"/>
                    </a:lnTo>
                    <a:lnTo>
                      <a:pt x="1044" y="1845"/>
                    </a:lnTo>
                    <a:lnTo>
                      <a:pt x="1041" y="1826"/>
                    </a:lnTo>
                    <a:lnTo>
                      <a:pt x="1031" y="1832"/>
                    </a:lnTo>
                    <a:lnTo>
                      <a:pt x="1021" y="1814"/>
                    </a:lnTo>
                    <a:lnTo>
                      <a:pt x="1015" y="1809"/>
                    </a:lnTo>
                    <a:lnTo>
                      <a:pt x="1015" y="1792"/>
                    </a:lnTo>
                    <a:lnTo>
                      <a:pt x="1004" y="1783"/>
                    </a:lnTo>
                    <a:lnTo>
                      <a:pt x="978" y="1776"/>
                    </a:lnTo>
                    <a:lnTo>
                      <a:pt x="955" y="1776"/>
                    </a:lnTo>
                    <a:lnTo>
                      <a:pt x="930" y="1773"/>
                    </a:lnTo>
                    <a:lnTo>
                      <a:pt x="919" y="1777"/>
                    </a:lnTo>
                    <a:lnTo>
                      <a:pt x="909" y="1775"/>
                    </a:lnTo>
                    <a:lnTo>
                      <a:pt x="868" y="1754"/>
                    </a:lnTo>
                    <a:lnTo>
                      <a:pt x="870" y="1764"/>
                    </a:lnTo>
                    <a:lnTo>
                      <a:pt x="917" y="1805"/>
                    </a:lnTo>
                    <a:lnTo>
                      <a:pt x="917" y="1838"/>
                    </a:lnTo>
                    <a:lnTo>
                      <a:pt x="919" y="1853"/>
                    </a:lnTo>
                    <a:lnTo>
                      <a:pt x="914" y="1873"/>
                    </a:lnTo>
                    <a:lnTo>
                      <a:pt x="915" y="1890"/>
                    </a:lnTo>
                    <a:lnTo>
                      <a:pt x="901" y="1939"/>
                    </a:lnTo>
                    <a:lnTo>
                      <a:pt x="901" y="1953"/>
                    </a:lnTo>
                    <a:lnTo>
                      <a:pt x="902" y="1970"/>
                    </a:lnTo>
                    <a:lnTo>
                      <a:pt x="907" y="1975"/>
                    </a:lnTo>
                    <a:lnTo>
                      <a:pt x="919" y="1975"/>
                    </a:lnTo>
                    <a:lnTo>
                      <a:pt x="929" y="1982"/>
                    </a:lnTo>
                    <a:lnTo>
                      <a:pt x="938" y="2002"/>
                    </a:lnTo>
                    <a:lnTo>
                      <a:pt x="938" y="2013"/>
                    </a:lnTo>
                    <a:lnTo>
                      <a:pt x="933" y="2026"/>
                    </a:lnTo>
                    <a:lnTo>
                      <a:pt x="936" y="2037"/>
                    </a:lnTo>
                    <a:lnTo>
                      <a:pt x="933" y="2056"/>
                    </a:lnTo>
                    <a:lnTo>
                      <a:pt x="922" y="2072"/>
                    </a:lnTo>
                    <a:lnTo>
                      <a:pt x="915" y="2096"/>
                    </a:lnTo>
                    <a:lnTo>
                      <a:pt x="922" y="2114"/>
                    </a:lnTo>
                    <a:lnTo>
                      <a:pt x="918" y="2149"/>
                    </a:lnTo>
                    <a:lnTo>
                      <a:pt x="908" y="2134"/>
                    </a:lnTo>
                    <a:lnTo>
                      <a:pt x="906" y="2123"/>
                    </a:lnTo>
                    <a:lnTo>
                      <a:pt x="898" y="2114"/>
                    </a:lnTo>
                    <a:lnTo>
                      <a:pt x="890" y="2115"/>
                    </a:lnTo>
                    <a:lnTo>
                      <a:pt x="877" y="2126"/>
                    </a:lnTo>
                    <a:lnTo>
                      <a:pt x="885" y="2111"/>
                    </a:lnTo>
                    <a:lnTo>
                      <a:pt x="886" y="2099"/>
                    </a:lnTo>
                    <a:lnTo>
                      <a:pt x="869" y="2085"/>
                    </a:lnTo>
                    <a:lnTo>
                      <a:pt x="860" y="2080"/>
                    </a:lnTo>
                    <a:lnTo>
                      <a:pt x="837" y="2080"/>
                    </a:lnTo>
                    <a:lnTo>
                      <a:pt x="816" y="2062"/>
                    </a:lnTo>
                    <a:lnTo>
                      <a:pt x="807" y="2072"/>
                    </a:lnTo>
                    <a:lnTo>
                      <a:pt x="804" y="2083"/>
                    </a:lnTo>
                    <a:lnTo>
                      <a:pt x="788" y="2099"/>
                    </a:lnTo>
                    <a:lnTo>
                      <a:pt x="779" y="2114"/>
                    </a:lnTo>
                    <a:lnTo>
                      <a:pt x="768" y="2126"/>
                    </a:lnTo>
                    <a:lnTo>
                      <a:pt x="743" y="2136"/>
                    </a:lnTo>
                    <a:lnTo>
                      <a:pt x="735" y="2136"/>
                    </a:lnTo>
                    <a:lnTo>
                      <a:pt x="723" y="2144"/>
                    </a:lnTo>
                    <a:lnTo>
                      <a:pt x="716" y="2159"/>
                    </a:lnTo>
                    <a:lnTo>
                      <a:pt x="704" y="2170"/>
                    </a:lnTo>
                    <a:lnTo>
                      <a:pt x="693" y="2180"/>
                    </a:lnTo>
                    <a:lnTo>
                      <a:pt x="681" y="2184"/>
                    </a:lnTo>
                    <a:lnTo>
                      <a:pt x="681" y="2197"/>
                    </a:lnTo>
                    <a:lnTo>
                      <a:pt x="683" y="2223"/>
                    </a:lnTo>
                    <a:lnTo>
                      <a:pt x="696" y="2246"/>
                    </a:lnTo>
                    <a:lnTo>
                      <a:pt x="707" y="2261"/>
                    </a:lnTo>
                    <a:lnTo>
                      <a:pt x="714" y="2276"/>
                    </a:lnTo>
                    <a:lnTo>
                      <a:pt x="727" y="2308"/>
                    </a:lnTo>
                    <a:lnTo>
                      <a:pt x="730" y="2316"/>
                    </a:lnTo>
                    <a:lnTo>
                      <a:pt x="739" y="2330"/>
                    </a:lnTo>
                    <a:lnTo>
                      <a:pt x="739" y="2336"/>
                    </a:lnTo>
                    <a:lnTo>
                      <a:pt x="720" y="2324"/>
                    </a:lnTo>
                    <a:lnTo>
                      <a:pt x="714" y="2326"/>
                    </a:lnTo>
                    <a:lnTo>
                      <a:pt x="686" y="2315"/>
                    </a:lnTo>
                    <a:lnTo>
                      <a:pt x="687" y="2321"/>
                    </a:lnTo>
                    <a:lnTo>
                      <a:pt x="684" y="2325"/>
                    </a:lnTo>
                    <a:lnTo>
                      <a:pt x="671" y="2322"/>
                    </a:lnTo>
                    <a:lnTo>
                      <a:pt x="653" y="2314"/>
                    </a:lnTo>
                    <a:lnTo>
                      <a:pt x="634" y="2300"/>
                    </a:lnTo>
                    <a:lnTo>
                      <a:pt x="619" y="2298"/>
                    </a:lnTo>
                    <a:lnTo>
                      <a:pt x="610" y="2290"/>
                    </a:lnTo>
                    <a:lnTo>
                      <a:pt x="595" y="2304"/>
                    </a:lnTo>
                    <a:lnTo>
                      <a:pt x="587" y="2317"/>
                    </a:lnTo>
                    <a:lnTo>
                      <a:pt x="584" y="2297"/>
                    </a:lnTo>
                    <a:lnTo>
                      <a:pt x="599" y="2288"/>
                    </a:lnTo>
                    <a:lnTo>
                      <a:pt x="586" y="2283"/>
                    </a:lnTo>
                    <a:lnTo>
                      <a:pt x="570" y="2279"/>
                    </a:lnTo>
                    <a:lnTo>
                      <a:pt x="567" y="2266"/>
                    </a:lnTo>
                    <a:lnTo>
                      <a:pt x="549" y="2255"/>
                    </a:lnTo>
                    <a:lnTo>
                      <a:pt x="531" y="2246"/>
                    </a:lnTo>
                    <a:lnTo>
                      <a:pt x="520" y="2244"/>
                    </a:lnTo>
                    <a:lnTo>
                      <a:pt x="517" y="2265"/>
                    </a:lnTo>
                    <a:lnTo>
                      <a:pt x="509" y="2276"/>
                    </a:lnTo>
                    <a:lnTo>
                      <a:pt x="499" y="2279"/>
                    </a:lnTo>
                    <a:lnTo>
                      <a:pt x="501" y="2289"/>
                    </a:lnTo>
                    <a:lnTo>
                      <a:pt x="508" y="2304"/>
                    </a:lnTo>
                    <a:lnTo>
                      <a:pt x="516" y="2309"/>
                    </a:lnTo>
                    <a:lnTo>
                      <a:pt x="527" y="2332"/>
                    </a:lnTo>
                    <a:lnTo>
                      <a:pt x="543" y="2349"/>
                    </a:lnTo>
                    <a:lnTo>
                      <a:pt x="574" y="2336"/>
                    </a:lnTo>
                    <a:lnTo>
                      <a:pt x="580" y="2352"/>
                    </a:lnTo>
                    <a:lnTo>
                      <a:pt x="587" y="2399"/>
                    </a:lnTo>
                    <a:lnTo>
                      <a:pt x="592" y="2407"/>
                    </a:lnTo>
                    <a:lnTo>
                      <a:pt x="575" y="2400"/>
                    </a:lnTo>
                    <a:lnTo>
                      <a:pt x="560" y="2410"/>
                    </a:lnTo>
                    <a:lnTo>
                      <a:pt x="557" y="2417"/>
                    </a:lnTo>
                    <a:lnTo>
                      <a:pt x="557" y="2421"/>
                    </a:lnTo>
                    <a:lnTo>
                      <a:pt x="543" y="2413"/>
                    </a:lnTo>
                    <a:lnTo>
                      <a:pt x="533" y="2411"/>
                    </a:lnTo>
                    <a:lnTo>
                      <a:pt x="501" y="2395"/>
                    </a:lnTo>
                    <a:lnTo>
                      <a:pt x="484" y="2390"/>
                    </a:lnTo>
                    <a:lnTo>
                      <a:pt x="482" y="2383"/>
                    </a:lnTo>
                    <a:lnTo>
                      <a:pt x="474" y="2372"/>
                    </a:lnTo>
                    <a:lnTo>
                      <a:pt x="466" y="2364"/>
                    </a:lnTo>
                    <a:lnTo>
                      <a:pt x="460" y="2354"/>
                    </a:lnTo>
                    <a:lnTo>
                      <a:pt x="450" y="2348"/>
                    </a:lnTo>
                    <a:lnTo>
                      <a:pt x="444" y="2354"/>
                    </a:lnTo>
                    <a:lnTo>
                      <a:pt x="433" y="2356"/>
                    </a:lnTo>
                    <a:lnTo>
                      <a:pt x="415" y="2342"/>
                    </a:lnTo>
                    <a:lnTo>
                      <a:pt x="409" y="2330"/>
                    </a:lnTo>
                    <a:lnTo>
                      <a:pt x="396" y="2337"/>
                    </a:lnTo>
                    <a:lnTo>
                      <a:pt x="398" y="2329"/>
                    </a:lnTo>
                    <a:lnTo>
                      <a:pt x="408" y="2319"/>
                    </a:lnTo>
                    <a:lnTo>
                      <a:pt x="406" y="2299"/>
                    </a:lnTo>
                    <a:lnTo>
                      <a:pt x="408" y="2282"/>
                    </a:lnTo>
                    <a:lnTo>
                      <a:pt x="397" y="2272"/>
                    </a:lnTo>
                    <a:lnTo>
                      <a:pt x="398" y="2257"/>
                    </a:lnTo>
                    <a:lnTo>
                      <a:pt x="380" y="2222"/>
                    </a:lnTo>
                    <a:lnTo>
                      <a:pt x="385" y="2213"/>
                    </a:lnTo>
                    <a:lnTo>
                      <a:pt x="398" y="2209"/>
                    </a:lnTo>
                    <a:lnTo>
                      <a:pt x="402" y="2187"/>
                    </a:lnTo>
                    <a:lnTo>
                      <a:pt x="404" y="2161"/>
                    </a:lnTo>
                    <a:lnTo>
                      <a:pt x="402" y="2150"/>
                    </a:lnTo>
                    <a:lnTo>
                      <a:pt x="395" y="2142"/>
                    </a:lnTo>
                    <a:lnTo>
                      <a:pt x="388" y="2122"/>
                    </a:lnTo>
                    <a:lnTo>
                      <a:pt x="384" y="2116"/>
                    </a:lnTo>
                    <a:lnTo>
                      <a:pt x="368" y="2114"/>
                    </a:lnTo>
                    <a:lnTo>
                      <a:pt x="363" y="2101"/>
                    </a:lnTo>
                    <a:lnTo>
                      <a:pt x="353" y="2100"/>
                    </a:lnTo>
                    <a:lnTo>
                      <a:pt x="336" y="2094"/>
                    </a:lnTo>
                    <a:lnTo>
                      <a:pt x="336" y="2087"/>
                    </a:lnTo>
                    <a:lnTo>
                      <a:pt x="338" y="2078"/>
                    </a:lnTo>
                    <a:lnTo>
                      <a:pt x="336" y="2073"/>
                    </a:lnTo>
                    <a:lnTo>
                      <a:pt x="318" y="2071"/>
                    </a:lnTo>
                    <a:lnTo>
                      <a:pt x="285" y="2041"/>
                    </a:lnTo>
                    <a:lnTo>
                      <a:pt x="291" y="2035"/>
                    </a:lnTo>
                    <a:lnTo>
                      <a:pt x="275" y="2020"/>
                    </a:lnTo>
                    <a:lnTo>
                      <a:pt x="272" y="2004"/>
                    </a:lnTo>
                    <a:lnTo>
                      <a:pt x="264" y="1992"/>
                    </a:lnTo>
                    <a:lnTo>
                      <a:pt x="248" y="1987"/>
                    </a:lnTo>
                    <a:lnTo>
                      <a:pt x="256" y="1980"/>
                    </a:lnTo>
                    <a:lnTo>
                      <a:pt x="275" y="1976"/>
                    </a:lnTo>
                    <a:lnTo>
                      <a:pt x="295" y="1987"/>
                    </a:lnTo>
                    <a:lnTo>
                      <a:pt x="296" y="1999"/>
                    </a:lnTo>
                    <a:lnTo>
                      <a:pt x="306" y="2013"/>
                    </a:lnTo>
                    <a:lnTo>
                      <a:pt x="334" y="2033"/>
                    </a:lnTo>
                    <a:lnTo>
                      <a:pt x="338" y="2030"/>
                    </a:lnTo>
                    <a:lnTo>
                      <a:pt x="342" y="2020"/>
                    </a:lnTo>
                    <a:lnTo>
                      <a:pt x="350" y="2035"/>
                    </a:lnTo>
                    <a:lnTo>
                      <a:pt x="359" y="2042"/>
                    </a:lnTo>
                    <a:lnTo>
                      <a:pt x="365" y="2036"/>
                    </a:lnTo>
                    <a:lnTo>
                      <a:pt x="370" y="2039"/>
                    </a:lnTo>
                    <a:lnTo>
                      <a:pt x="375" y="2033"/>
                    </a:lnTo>
                    <a:lnTo>
                      <a:pt x="381" y="2034"/>
                    </a:lnTo>
                    <a:lnTo>
                      <a:pt x="384" y="2047"/>
                    </a:lnTo>
                    <a:lnTo>
                      <a:pt x="387" y="2060"/>
                    </a:lnTo>
                    <a:lnTo>
                      <a:pt x="402" y="2053"/>
                    </a:lnTo>
                    <a:lnTo>
                      <a:pt x="420" y="2058"/>
                    </a:lnTo>
                    <a:lnTo>
                      <a:pt x="427" y="2068"/>
                    </a:lnTo>
                    <a:lnTo>
                      <a:pt x="439" y="2068"/>
                    </a:lnTo>
                    <a:lnTo>
                      <a:pt x="447" y="2078"/>
                    </a:lnTo>
                    <a:lnTo>
                      <a:pt x="479" y="2087"/>
                    </a:lnTo>
                    <a:lnTo>
                      <a:pt x="494" y="2094"/>
                    </a:lnTo>
                    <a:lnTo>
                      <a:pt x="522" y="2096"/>
                    </a:lnTo>
                    <a:lnTo>
                      <a:pt x="548" y="2106"/>
                    </a:lnTo>
                    <a:lnTo>
                      <a:pt x="557" y="2116"/>
                    </a:lnTo>
                    <a:lnTo>
                      <a:pt x="576" y="2120"/>
                    </a:lnTo>
                    <a:lnTo>
                      <a:pt x="624" y="2123"/>
                    </a:lnTo>
                    <a:lnTo>
                      <a:pt x="637" y="2117"/>
                    </a:lnTo>
                    <a:lnTo>
                      <a:pt x="649" y="2115"/>
                    </a:lnTo>
                    <a:lnTo>
                      <a:pt x="693" y="2095"/>
                    </a:lnTo>
                    <a:lnTo>
                      <a:pt x="703" y="2085"/>
                    </a:lnTo>
                    <a:lnTo>
                      <a:pt x="712" y="2079"/>
                    </a:lnTo>
                    <a:lnTo>
                      <a:pt x="731" y="2057"/>
                    </a:lnTo>
                    <a:lnTo>
                      <a:pt x="752" y="2023"/>
                    </a:lnTo>
                    <a:lnTo>
                      <a:pt x="761" y="1998"/>
                    </a:lnTo>
                    <a:lnTo>
                      <a:pt x="764" y="1975"/>
                    </a:lnTo>
                    <a:lnTo>
                      <a:pt x="755" y="1970"/>
                    </a:lnTo>
                    <a:lnTo>
                      <a:pt x="752" y="1966"/>
                    </a:lnTo>
                    <a:lnTo>
                      <a:pt x="751" y="1944"/>
                    </a:lnTo>
                    <a:lnTo>
                      <a:pt x="746" y="1929"/>
                    </a:lnTo>
                    <a:lnTo>
                      <a:pt x="746" y="1907"/>
                    </a:lnTo>
                    <a:lnTo>
                      <a:pt x="735" y="1892"/>
                    </a:lnTo>
                    <a:lnTo>
                      <a:pt x="724" y="1886"/>
                    </a:lnTo>
                    <a:lnTo>
                      <a:pt x="718" y="1890"/>
                    </a:lnTo>
                    <a:lnTo>
                      <a:pt x="709" y="1883"/>
                    </a:lnTo>
                    <a:lnTo>
                      <a:pt x="710" y="1873"/>
                    </a:lnTo>
                    <a:lnTo>
                      <a:pt x="704" y="1869"/>
                    </a:lnTo>
                    <a:lnTo>
                      <a:pt x="693" y="1854"/>
                    </a:lnTo>
                    <a:lnTo>
                      <a:pt x="689" y="1845"/>
                    </a:lnTo>
                    <a:lnTo>
                      <a:pt x="683" y="1841"/>
                    </a:lnTo>
                    <a:lnTo>
                      <a:pt x="676" y="1835"/>
                    </a:lnTo>
                    <a:lnTo>
                      <a:pt x="681" y="1848"/>
                    </a:lnTo>
                    <a:lnTo>
                      <a:pt x="672" y="1851"/>
                    </a:lnTo>
                    <a:lnTo>
                      <a:pt x="650" y="1835"/>
                    </a:lnTo>
                    <a:lnTo>
                      <a:pt x="642" y="1825"/>
                    </a:lnTo>
                    <a:lnTo>
                      <a:pt x="639" y="1834"/>
                    </a:lnTo>
                    <a:lnTo>
                      <a:pt x="635" y="1827"/>
                    </a:lnTo>
                    <a:lnTo>
                      <a:pt x="632" y="1815"/>
                    </a:lnTo>
                    <a:lnTo>
                      <a:pt x="619" y="1800"/>
                    </a:lnTo>
                    <a:lnTo>
                      <a:pt x="627" y="1818"/>
                    </a:lnTo>
                    <a:lnTo>
                      <a:pt x="606" y="1811"/>
                    </a:lnTo>
                    <a:lnTo>
                      <a:pt x="599" y="1800"/>
                    </a:lnTo>
                    <a:lnTo>
                      <a:pt x="596" y="1793"/>
                    </a:lnTo>
                    <a:lnTo>
                      <a:pt x="589" y="1783"/>
                    </a:lnTo>
                    <a:lnTo>
                      <a:pt x="558" y="1751"/>
                    </a:lnTo>
                    <a:lnTo>
                      <a:pt x="542" y="1739"/>
                    </a:lnTo>
                    <a:lnTo>
                      <a:pt x="535" y="1730"/>
                    </a:lnTo>
                    <a:lnTo>
                      <a:pt x="509" y="1712"/>
                    </a:lnTo>
                    <a:lnTo>
                      <a:pt x="500" y="1701"/>
                    </a:lnTo>
                    <a:lnTo>
                      <a:pt x="466" y="1682"/>
                    </a:lnTo>
                    <a:lnTo>
                      <a:pt x="461" y="1678"/>
                    </a:lnTo>
                    <a:lnTo>
                      <a:pt x="427" y="1669"/>
                    </a:lnTo>
                    <a:lnTo>
                      <a:pt x="429" y="1675"/>
                    </a:lnTo>
                    <a:lnTo>
                      <a:pt x="427" y="1679"/>
                    </a:lnTo>
                    <a:lnTo>
                      <a:pt x="420" y="1679"/>
                    </a:lnTo>
                    <a:lnTo>
                      <a:pt x="403" y="1670"/>
                    </a:lnTo>
                    <a:lnTo>
                      <a:pt x="369" y="1662"/>
                    </a:lnTo>
                    <a:lnTo>
                      <a:pt x="354" y="1655"/>
                    </a:lnTo>
                    <a:lnTo>
                      <a:pt x="350" y="1662"/>
                    </a:lnTo>
                    <a:lnTo>
                      <a:pt x="333" y="1664"/>
                    </a:lnTo>
                    <a:lnTo>
                      <a:pt x="326" y="1670"/>
                    </a:lnTo>
                    <a:lnTo>
                      <a:pt x="322" y="1660"/>
                    </a:lnTo>
                    <a:lnTo>
                      <a:pt x="317" y="1657"/>
                    </a:lnTo>
                    <a:lnTo>
                      <a:pt x="320" y="1644"/>
                    </a:lnTo>
                    <a:lnTo>
                      <a:pt x="317" y="1641"/>
                    </a:lnTo>
                    <a:lnTo>
                      <a:pt x="299" y="1657"/>
                    </a:lnTo>
                    <a:lnTo>
                      <a:pt x="302" y="1637"/>
                    </a:lnTo>
                    <a:lnTo>
                      <a:pt x="293" y="1644"/>
                    </a:lnTo>
                    <a:lnTo>
                      <a:pt x="294" y="1633"/>
                    </a:lnTo>
                    <a:lnTo>
                      <a:pt x="291" y="1632"/>
                    </a:lnTo>
                    <a:lnTo>
                      <a:pt x="283" y="1632"/>
                    </a:lnTo>
                    <a:lnTo>
                      <a:pt x="268" y="1638"/>
                    </a:lnTo>
                    <a:lnTo>
                      <a:pt x="271" y="1631"/>
                    </a:lnTo>
                    <a:lnTo>
                      <a:pt x="269" y="1625"/>
                    </a:lnTo>
                    <a:lnTo>
                      <a:pt x="267" y="1617"/>
                    </a:lnTo>
                    <a:lnTo>
                      <a:pt x="251" y="1619"/>
                    </a:lnTo>
                    <a:lnTo>
                      <a:pt x="257" y="1589"/>
                    </a:lnTo>
                    <a:lnTo>
                      <a:pt x="261" y="1603"/>
                    </a:lnTo>
                    <a:lnTo>
                      <a:pt x="267" y="1606"/>
                    </a:lnTo>
                    <a:lnTo>
                      <a:pt x="273" y="1606"/>
                    </a:lnTo>
                    <a:lnTo>
                      <a:pt x="279" y="1614"/>
                    </a:lnTo>
                    <a:lnTo>
                      <a:pt x="290" y="1612"/>
                    </a:lnTo>
                    <a:lnTo>
                      <a:pt x="299" y="1616"/>
                    </a:lnTo>
                    <a:lnTo>
                      <a:pt x="307" y="1600"/>
                    </a:lnTo>
                    <a:lnTo>
                      <a:pt x="309" y="1589"/>
                    </a:lnTo>
                    <a:lnTo>
                      <a:pt x="290" y="1583"/>
                    </a:lnTo>
                    <a:lnTo>
                      <a:pt x="283" y="1585"/>
                    </a:lnTo>
                    <a:lnTo>
                      <a:pt x="275" y="1579"/>
                    </a:lnTo>
                    <a:lnTo>
                      <a:pt x="274" y="1573"/>
                    </a:lnTo>
                    <a:lnTo>
                      <a:pt x="259" y="1565"/>
                    </a:lnTo>
                    <a:lnTo>
                      <a:pt x="242" y="1558"/>
                    </a:lnTo>
                    <a:lnTo>
                      <a:pt x="248" y="1567"/>
                    </a:lnTo>
                    <a:lnTo>
                      <a:pt x="247" y="1582"/>
                    </a:lnTo>
                    <a:lnTo>
                      <a:pt x="239" y="1583"/>
                    </a:lnTo>
                    <a:lnTo>
                      <a:pt x="235" y="1579"/>
                    </a:lnTo>
                    <a:lnTo>
                      <a:pt x="232" y="1587"/>
                    </a:lnTo>
                    <a:lnTo>
                      <a:pt x="235" y="1598"/>
                    </a:lnTo>
                    <a:lnTo>
                      <a:pt x="231" y="1604"/>
                    </a:lnTo>
                    <a:lnTo>
                      <a:pt x="221" y="1604"/>
                    </a:lnTo>
                    <a:lnTo>
                      <a:pt x="210" y="1593"/>
                    </a:lnTo>
                    <a:lnTo>
                      <a:pt x="191" y="1583"/>
                    </a:lnTo>
                    <a:lnTo>
                      <a:pt x="189" y="1584"/>
                    </a:lnTo>
                    <a:lnTo>
                      <a:pt x="192" y="1589"/>
                    </a:lnTo>
                    <a:lnTo>
                      <a:pt x="191" y="1600"/>
                    </a:lnTo>
                    <a:lnTo>
                      <a:pt x="187" y="1612"/>
                    </a:lnTo>
                    <a:lnTo>
                      <a:pt x="185" y="1617"/>
                    </a:lnTo>
                    <a:lnTo>
                      <a:pt x="172" y="1621"/>
                    </a:lnTo>
                    <a:lnTo>
                      <a:pt x="150" y="1606"/>
                    </a:lnTo>
                    <a:lnTo>
                      <a:pt x="144" y="1637"/>
                    </a:lnTo>
                    <a:lnTo>
                      <a:pt x="138" y="1644"/>
                    </a:lnTo>
                    <a:lnTo>
                      <a:pt x="106" y="1664"/>
                    </a:lnTo>
                    <a:lnTo>
                      <a:pt x="103" y="1669"/>
                    </a:lnTo>
                    <a:lnTo>
                      <a:pt x="102" y="1680"/>
                    </a:lnTo>
                    <a:lnTo>
                      <a:pt x="101" y="1684"/>
                    </a:lnTo>
                    <a:lnTo>
                      <a:pt x="92" y="1692"/>
                    </a:lnTo>
                    <a:lnTo>
                      <a:pt x="90" y="1694"/>
                    </a:lnTo>
                    <a:lnTo>
                      <a:pt x="59" y="1721"/>
                    </a:lnTo>
                    <a:lnTo>
                      <a:pt x="69" y="1725"/>
                    </a:lnTo>
                    <a:lnTo>
                      <a:pt x="69" y="1730"/>
                    </a:lnTo>
                    <a:lnTo>
                      <a:pt x="58" y="1759"/>
                    </a:lnTo>
                    <a:lnTo>
                      <a:pt x="57" y="1768"/>
                    </a:lnTo>
                    <a:lnTo>
                      <a:pt x="59" y="1794"/>
                    </a:lnTo>
                    <a:lnTo>
                      <a:pt x="64" y="1814"/>
                    </a:lnTo>
                    <a:lnTo>
                      <a:pt x="69" y="1821"/>
                    </a:lnTo>
                    <a:lnTo>
                      <a:pt x="79" y="1827"/>
                    </a:lnTo>
                    <a:lnTo>
                      <a:pt x="92" y="1830"/>
                    </a:lnTo>
                    <a:lnTo>
                      <a:pt x="107" y="1837"/>
                    </a:lnTo>
                    <a:lnTo>
                      <a:pt x="127" y="1875"/>
                    </a:lnTo>
                    <a:lnTo>
                      <a:pt x="137" y="1890"/>
                    </a:lnTo>
                    <a:lnTo>
                      <a:pt x="140" y="1912"/>
                    </a:lnTo>
                    <a:lnTo>
                      <a:pt x="122" y="1949"/>
                    </a:lnTo>
                    <a:lnTo>
                      <a:pt x="103" y="1992"/>
                    </a:lnTo>
                    <a:lnTo>
                      <a:pt x="97" y="2005"/>
                    </a:lnTo>
                    <a:lnTo>
                      <a:pt x="99" y="2026"/>
                    </a:lnTo>
                    <a:lnTo>
                      <a:pt x="108" y="2046"/>
                    </a:lnTo>
                    <a:lnTo>
                      <a:pt x="116" y="2063"/>
                    </a:lnTo>
                    <a:lnTo>
                      <a:pt x="118" y="2082"/>
                    </a:lnTo>
                    <a:lnTo>
                      <a:pt x="133" y="2109"/>
                    </a:lnTo>
                    <a:lnTo>
                      <a:pt x="144" y="2143"/>
                    </a:lnTo>
                    <a:lnTo>
                      <a:pt x="146" y="2160"/>
                    </a:lnTo>
                    <a:lnTo>
                      <a:pt x="148" y="2175"/>
                    </a:lnTo>
                    <a:lnTo>
                      <a:pt x="134" y="2187"/>
                    </a:lnTo>
                    <a:lnTo>
                      <a:pt x="132" y="2209"/>
                    </a:lnTo>
                    <a:lnTo>
                      <a:pt x="127" y="2225"/>
                    </a:lnTo>
                    <a:lnTo>
                      <a:pt x="130" y="2235"/>
                    </a:lnTo>
                    <a:lnTo>
                      <a:pt x="132" y="2254"/>
                    </a:lnTo>
                    <a:lnTo>
                      <a:pt x="126" y="2265"/>
                    </a:lnTo>
                    <a:lnTo>
                      <a:pt x="127" y="2286"/>
                    </a:lnTo>
                    <a:lnTo>
                      <a:pt x="143" y="2289"/>
                    </a:lnTo>
                    <a:lnTo>
                      <a:pt x="151" y="2306"/>
                    </a:lnTo>
                    <a:lnTo>
                      <a:pt x="149" y="2327"/>
                    </a:lnTo>
                    <a:lnTo>
                      <a:pt x="156" y="2343"/>
                    </a:lnTo>
                    <a:lnTo>
                      <a:pt x="172" y="2358"/>
                    </a:lnTo>
                    <a:lnTo>
                      <a:pt x="173" y="2378"/>
                    </a:lnTo>
                    <a:lnTo>
                      <a:pt x="167" y="2396"/>
                    </a:lnTo>
                    <a:lnTo>
                      <a:pt x="157" y="2411"/>
                    </a:lnTo>
                    <a:lnTo>
                      <a:pt x="153" y="2427"/>
                    </a:lnTo>
                    <a:lnTo>
                      <a:pt x="159" y="2445"/>
                    </a:lnTo>
                    <a:lnTo>
                      <a:pt x="167" y="2458"/>
                    </a:lnTo>
                    <a:lnTo>
                      <a:pt x="197" y="2481"/>
                    </a:lnTo>
                    <a:lnTo>
                      <a:pt x="202" y="2498"/>
                    </a:lnTo>
                    <a:lnTo>
                      <a:pt x="212" y="2515"/>
                    </a:lnTo>
                    <a:lnTo>
                      <a:pt x="216" y="2509"/>
                    </a:lnTo>
                    <a:lnTo>
                      <a:pt x="215" y="2548"/>
                    </a:lnTo>
                    <a:lnTo>
                      <a:pt x="199" y="2586"/>
                    </a:lnTo>
                    <a:lnTo>
                      <a:pt x="186" y="2606"/>
                    </a:lnTo>
                    <a:lnTo>
                      <a:pt x="134" y="2675"/>
                    </a:lnTo>
                    <a:lnTo>
                      <a:pt x="96" y="2718"/>
                    </a:lnTo>
                    <a:lnTo>
                      <a:pt x="46" y="2767"/>
                    </a:lnTo>
                    <a:lnTo>
                      <a:pt x="10" y="2794"/>
                    </a:lnTo>
                    <a:lnTo>
                      <a:pt x="33" y="2798"/>
                    </a:lnTo>
                    <a:lnTo>
                      <a:pt x="44" y="2785"/>
                    </a:lnTo>
                    <a:lnTo>
                      <a:pt x="63" y="2776"/>
                    </a:lnTo>
                    <a:lnTo>
                      <a:pt x="64" y="2783"/>
                    </a:lnTo>
                    <a:lnTo>
                      <a:pt x="63" y="2788"/>
                    </a:lnTo>
                    <a:lnTo>
                      <a:pt x="63" y="2805"/>
                    </a:lnTo>
                    <a:lnTo>
                      <a:pt x="58" y="2798"/>
                    </a:lnTo>
                    <a:lnTo>
                      <a:pt x="54" y="2797"/>
                    </a:lnTo>
                    <a:lnTo>
                      <a:pt x="54" y="2811"/>
                    </a:lnTo>
                    <a:lnTo>
                      <a:pt x="59" y="2820"/>
                    </a:lnTo>
                    <a:lnTo>
                      <a:pt x="64" y="2821"/>
                    </a:lnTo>
                    <a:lnTo>
                      <a:pt x="70" y="2824"/>
                    </a:lnTo>
                    <a:lnTo>
                      <a:pt x="87" y="2838"/>
                    </a:lnTo>
                    <a:lnTo>
                      <a:pt x="99" y="2838"/>
                    </a:lnTo>
                    <a:lnTo>
                      <a:pt x="117" y="2833"/>
                    </a:lnTo>
                    <a:lnTo>
                      <a:pt x="128" y="2837"/>
                    </a:lnTo>
                    <a:lnTo>
                      <a:pt x="137" y="2844"/>
                    </a:lnTo>
                    <a:lnTo>
                      <a:pt x="137" y="2854"/>
                    </a:lnTo>
                    <a:lnTo>
                      <a:pt x="143" y="2858"/>
                    </a:lnTo>
                    <a:lnTo>
                      <a:pt x="150" y="2859"/>
                    </a:lnTo>
                    <a:lnTo>
                      <a:pt x="151" y="2863"/>
                    </a:lnTo>
                    <a:lnTo>
                      <a:pt x="145" y="2868"/>
                    </a:lnTo>
                    <a:lnTo>
                      <a:pt x="137" y="2868"/>
                    </a:lnTo>
                    <a:lnTo>
                      <a:pt x="110" y="2860"/>
                    </a:lnTo>
                    <a:lnTo>
                      <a:pt x="91" y="2859"/>
                    </a:lnTo>
                    <a:lnTo>
                      <a:pt x="85" y="2865"/>
                    </a:lnTo>
                    <a:lnTo>
                      <a:pt x="83" y="2873"/>
                    </a:lnTo>
                    <a:lnTo>
                      <a:pt x="68" y="2881"/>
                    </a:lnTo>
                    <a:lnTo>
                      <a:pt x="60" y="2876"/>
                    </a:lnTo>
                    <a:lnTo>
                      <a:pt x="54" y="2879"/>
                    </a:lnTo>
                    <a:lnTo>
                      <a:pt x="51" y="2889"/>
                    </a:lnTo>
                    <a:lnTo>
                      <a:pt x="44" y="2892"/>
                    </a:lnTo>
                    <a:lnTo>
                      <a:pt x="38" y="2886"/>
                    </a:lnTo>
                    <a:lnTo>
                      <a:pt x="31" y="2883"/>
                    </a:lnTo>
                    <a:lnTo>
                      <a:pt x="27" y="2891"/>
                    </a:lnTo>
                    <a:lnTo>
                      <a:pt x="30" y="2907"/>
                    </a:lnTo>
                    <a:lnTo>
                      <a:pt x="37" y="2908"/>
                    </a:lnTo>
                    <a:lnTo>
                      <a:pt x="42" y="2914"/>
                    </a:lnTo>
                    <a:lnTo>
                      <a:pt x="44" y="2922"/>
                    </a:lnTo>
                    <a:lnTo>
                      <a:pt x="41" y="2930"/>
                    </a:lnTo>
                    <a:lnTo>
                      <a:pt x="30" y="2941"/>
                    </a:lnTo>
                    <a:lnTo>
                      <a:pt x="21" y="2956"/>
                    </a:lnTo>
                    <a:lnTo>
                      <a:pt x="15" y="2970"/>
                    </a:lnTo>
                    <a:lnTo>
                      <a:pt x="19" y="2983"/>
                    </a:lnTo>
                    <a:lnTo>
                      <a:pt x="16" y="3002"/>
                    </a:lnTo>
                    <a:lnTo>
                      <a:pt x="17" y="3008"/>
                    </a:lnTo>
                    <a:lnTo>
                      <a:pt x="20" y="3013"/>
                    </a:lnTo>
                    <a:lnTo>
                      <a:pt x="20" y="3019"/>
                    </a:lnTo>
                    <a:lnTo>
                      <a:pt x="17" y="3026"/>
                    </a:lnTo>
                    <a:lnTo>
                      <a:pt x="9" y="3035"/>
                    </a:lnTo>
                    <a:lnTo>
                      <a:pt x="4" y="3038"/>
                    </a:lnTo>
                    <a:lnTo>
                      <a:pt x="1" y="3046"/>
                    </a:lnTo>
                    <a:lnTo>
                      <a:pt x="5" y="3053"/>
                    </a:lnTo>
                    <a:lnTo>
                      <a:pt x="14" y="3054"/>
                    </a:lnTo>
                    <a:lnTo>
                      <a:pt x="27" y="3053"/>
                    </a:lnTo>
                    <a:lnTo>
                      <a:pt x="38" y="3070"/>
                    </a:lnTo>
                    <a:lnTo>
                      <a:pt x="37" y="3086"/>
                    </a:lnTo>
                    <a:lnTo>
                      <a:pt x="27" y="3086"/>
                    </a:lnTo>
                    <a:lnTo>
                      <a:pt x="19" y="3075"/>
                    </a:lnTo>
                    <a:lnTo>
                      <a:pt x="10" y="3068"/>
                    </a:lnTo>
                    <a:lnTo>
                      <a:pt x="10" y="3083"/>
                    </a:lnTo>
                    <a:lnTo>
                      <a:pt x="6" y="3090"/>
                    </a:lnTo>
                    <a:lnTo>
                      <a:pt x="0" y="3105"/>
                    </a:lnTo>
                    <a:lnTo>
                      <a:pt x="1" y="3112"/>
                    </a:lnTo>
                    <a:lnTo>
                      <a:pt x="6" y="3118"/>
                    </a:lnTo>
                    <a:lnTo>
                      <a:pt x="10" y="3126"/>
                    </a:lnTo>
                    <a:lnTo>
                      <a:pt x="17" y="3129"/>
                    </a:lnTo>
                    <a:lnTo>
                      <a:pt x="21" y="3137"/>
                    </a:lnTo>
                    <a:lnTo>
                      <a:pt x="22" y="3145"/>
                    </a:lnTo>
                    <a:lnTo>
                      <a:pt x="17" y="3169"/>
                    </a:lnTo>
                    <a:lnTo>
                      <a:pt x="14" y="3176"/>
                    </a:lnTo>
                    <a:lnTo>
                      <a:pt x="22" y="3179"/>
                    </a:lnTo>
                    <a:lnTo>
                      <a:pt x="29" y="3183"/>
                    </a:lnTo>
                    <a:lnTo>
                      <a:pt x="29" y="3191"/>
                    </a:lnTo>
                    <a:lnTo>
                      <a:pt x="42" y="3213"/>
                    </a:lnTo>
                    <a:lnTo>
                      <a:pt x="44" y="3222"/>
                    </a:lnTo>
                    <a:lnTo>
                      <a:pt x="48" y="3229"/>
                    </a:lnTo>
                    <a:lnTo>
                      <a:pt x="48" y="3245"/>
                    </a:lnTo>
                    <a:lnTo>
                      <a:pt x="47" y="3252"/>
                    </a:lnTo>
                    <a:lnTo>
                      <a:pt x="49" y="3260"/>
                    </a:lnTo>
                    <a:lnTo>
                      <a:pt x="65" y="3257"/>
                    </a:lnTo>
                    <a:lnTo>
                      <a:pt x="73" y="3261"/>
                    </a:lnTo>
                    <a:lnTo>
                      <a:pt x="76" y="3268"/>
                    </a:lnTo>
                    <a:lnTo>
                      <a:pt x="92" y="3266"/>
                    </a:lnTo>
                    <a:lnTo>
                      <a:pt x="101" y="3267"/>
                    </a:lnTo>
                    <a:lnTo>
                      <a:pt x="113" y="3276"/>
                    </a:lnTo>
                    <a:lnTo>
                      <a:pt x="111" y="3296"/>
                    </a:lnTo>
                    <a:lnTo>
                      <a:pt x="126" y="3288"/>
                    </a:lnTo>
                    <a:lnTo>
                      <a:pt x="133" y="3287"/>
                    </a:lnTo>
                    <a:lnTo>
                      <a:pt x="139" y="3282"/>
                    </a:lnTo>
                    <a:lnTo>
                      <a:pt x="155" y="3280"/>
                    </a:lnTo>
                    <a:lnTo>
                      <a:pt x="162" y="3282"/>
                    </a:lnTo>
                    <a:lnTo>
                      <a:pt x="170" y="3287"/>
                    </a:lnTo>
                    <a:lnTo>
                      <a:pt x="176" y="3292"/>
                    </a:lnTo>
                    <a:lnTo>
                      <a:pt x="185" y="3305"/>
                    </a:lnTo>
                    <a:lnTo>
                      <a:pt x="193" y="3306"/>
                    </a:lnTo>
                    <a:lnTo>
                      <a:pt x="194" y="3317"/>
                    </a:lnTo>
                    <a:lnTo>
                      <a:pt x="192" y="3325"/>
                    </a:lnTo>
                    <a:lnTo>
                      <a:pt x="192" y="3333"/>
                    </a:lnTo>
                    <a:lnTo>
                      <a:pt x="197" y="3341"/>
                    </a:lnTo>
                    <a:lnTo>
                      <a:pt x="199" y="3348"/>
                    </a:lnTo>
                    <a:lnTo>
                      <a:pt x="198" y="3355"/>
                    </a:lnTo>
                    <a:lnTo>
                      <a:pt x="196" y="3363"/>
                    </a:lnTo>
                    <a:lnTo>
                      <a:pt x="189" y="3368"/>
                    </a:lnTo>
                    <a:lnTo>
                      <a:pt x="187" y="3376"/>
                    </a:lnTo>
                    <a:lnTo>
                      <a:pt x="189" y="3384"/>
                    </a:lnTo>
                    <a:lnTo>
                      <a:pt x="202" y="3395"/>
                    </a:lnTo>
                    <a:lnTo>
                      <a:pt x="205" y="3411"/>
                    </a:lnTo>
                    <a:lnTo>
                      <a:pt x="216" y="3433"/>
                    </a:lnTo>
                    <a:lnTo>
                      <a:pt x="221" y="3439"/>
                    </a:lnTo>
                    <a:lnTo>
                      <a:pt x="236" y="3448"/>
                    </a:lnTo>
                    <a:lnTo>
                      <a:pt x="241" y="3454"/>
                    </a:lnTo>
                    <a:lnTo>
                      <a:pt x="242" y="3462"/>
                    </a:lnTo>
                    <a:lnTo>
                      <a:pt x="241" y="3470"/>
                    </a:lnTo>
                    <a:lnTo>
                      <a:pt x="245" y="3477"/>
                    </a:lnTo>
                    <a:lnTo>
                      <a:pt x="268" y="3475"/>
                    </a:lnTo>
                    <a:lnTo>
                      <a:pt x="274" y="3479"/>
                    </a:lnTo>
                    <a:lnTo>
                      <a:pt x="282" y="3482"/>
                    </a:lnTo>
                    <a:lnTo>
                      <a:pt x="279" y="3489"/>
                    </a:lnTo>
                    <a:lnTo>
                      <a:pt x="284" y="3495"/>
                    </a:lnTo>
                    <a:lnTo>
                      <a:pt x="294" y="3497"/>
                    </a:lnTo>
                    <a:lnTo>
                      <a:pt x="295" y="3510"/>
                    </a:lnTo>
                    <a:lnTo>
                      <a:pt x="288" y="3515"/>
                    </a:lnTo>
                    <a:lnTo>
                      <a:pt x="284" y="3522"/>
                    </a:lnTo>
                    <a:lnTo>
                      <a:pt x="272" y="3532"/>
                    </a:lnTo>
                    <a:lnTo>
                      <a:pt x="264" y="3537"/>
                    </a:lnTo>
                    <a:lnTo>
                      <a:pt x="247" y="3535"/>
                    </a:lnTo>
                    <a:lnTo>
                      <a:pt x="235" y="3524"/>
                    </a:lnTo>
                    <a:lnTo>
                      <a:pt x="228" y="3524"/>
                    </a:lnTo>
                    <a:lnTo>
                      <a:pt x="220" y="3527"/>
                    </a:lnTo>
                    <a:lnTo>
                      <a:pt x="219" y="3535"/>
                    </a:lnTo>
                    <a:lnTo>
                      <a:pt x="212" y="3538"/>
                    </a:lnTo>
                    <a:lnTo>
                      <a:pt x="213" y="3546"/>
                    </a:lnTo>
                    <a:lnTo>
                      <a:pt x="224" y="3557"/>
                    </a:lnTo>
                    <a:lnTo>
                      <a:pt x="226" y="3564"/>
                    </a:lnTo>
                    <a:lnTo>
                      <a:pt x="224" y="3573"/>
                    </a:lnTo>
                    <a:lnTo>
                      <a:pt x="229" y="3578"/>
                    </a:lnTo>
                    <a:lnTo>
                      <a:pt x="228" y="3586"/>
                    </a:lnTo>
                    <a:lnTo>
                      <a:pt x="235" y="3590"/>
                    </a:lnTo>
                    <a:lnTo>
                      <a:pt x="237" y="3597"/>
                    </a:lnTo>
                    <a:lnTo>
                      <a:pt x="236" y="3606"/>
                    </a:lnTo>
                    <a:lnTo>
                      <a:pt x="241" y="3627"/>
                    </a:lnTo>
                    <a:lnTo>
                      <a:pt x="241" y="3627"/>
                    </a:lnTo>
                    <a:lnTo>
                      <a:pt x="247" y="3633"/>
                    </a:lnTo>
                    <a:lnTo>
                      <a:pt x="255" y="3635"/>
                    </a:lnTo>
                    <a:lnTo>
                      <a:pt x="262" y="3632"/>
                    </a:lnTo>
                    <a:lnTo>
                      <a:pt x="267" y="3626"/>
                    </a:lnTo>
                    <a:lnTo>
                      <a:pt x="269" y="3617"/>
                    </a:lnTo>
                    <a:lnTo>
                      <a:pt x="277" y="3612"/>
                    </a:lnTo>
                    <a:lnTo>
                      <a:pt x="293" y="3616"/>
                    </a:lnTo>
                    <a:lnTo>
                      <a:pt x="301" y="3616"/>
                    </a:lnTo>
                    <a:lnTo>
                      <a:pt x="317" y="3611"/>
                    </a:lnTo>
                    <a:lnTo>
                      <a:pt x="333" y="3613"/>
                    </a:lnTo>
                    <a:lnTo>
                      <a:pt x="349" y="3610"/>
                    </a:lnTo>
                    <a:lnTo>
                      <a:pt x="361" y="3619"/>
                    </a:lnTo>
                    <a:lnTo>
                      <a:pt x="366" y="3627"/>
                    </a:lnTo>
                    <a:lnTo>
                      <a:pt x="366" y="3635"/>
                    </a:lnTo>
                    <a:lnTo>
                      <a:pt x="379" y="3647"/>
                    </a:lnTo>
                    <a:lnTo>
                      <a:pt x="384" y="3653"/>
                    </a:lnTo>
                    <a:lnTo>
                      <a:pt x="384" y="3662"/>
                    </a:lnTo>
                    <a:lnTo>
                      <a:pt x="375" y="3666"/>
                    </a:lnTo>
                    <a:lnTo>
                      <a:pt x="368" y="3667"/>
                    </a:lnTo>
                    <a:lnTo>
                      <a:pt x="371" y="3675"/>
                    </a:lnTo>
                    <a:lnTo>
                      <a:pt x="371" y="3682"/>
                    </a:lnTo>
                    <a:lnTo>
                      <a:pt x="375" y="3698"/>
                    </a:lnTo>
                    <a:lnTo>
                      <a:pt x="382" y="3703"/>
                    </a:lnTo>
                    <a:lnTo>
                      <a:pt x="390" y="3705"/>
                    </a:lnTo>
                    <a:lnTo>
                      <a:pt x="406" y="3710"/>
                    </a:lnTo>
                    <a:lnTo>
                      <a:pt x="413" y="3707"/>
                    </a:lnTo>
                    <a:lnTo>
                      <a:pt x="422" y="3707"/>
                    </a:lnTo>
                    <a:lnTo>
                      <a:pt x="424" y="3715"/>
                    </a:lnTo>
                    <a:lnTo>
                      <a:pt x="435" y="3726"/>
                    </a:lnTo>
                    <a:lnTo>
                      <a:pt x="442" y="3753"/>
                    </a:lnTo>
                    <a:lnTo>
                      <a:pt x="440" y="3762"/>
                    </a:lnTo>
                    <a:lnTo>
                      <a:pt x="442" y="3769"/>
                    </a:lnTo>
                    <a:lnTo>
                      <a:pt x="449" y="3774"/>
                    </a:lnTo>
                    <a:lnTo>
                      <a:pt x="456" y="3779"/>
                    </a:lnTo>
                    <a:lnTo>
                      <a:pt x="463" y="3775"/>
                    </a:lnTo>
                    <a:lnTo>
                      <a:pt x="471" y="3774"/>
                    </a:lnTo>
                    <a:lnTo>
                      <a:pt x="479" y="3775"/>
                    </a:lnTo>
                    <a:lnTo>
                      <a:pt x="490" y="3787"/>
                    </a:lnTo>
                    <a:lnTo>
                      <a:pt x="499" y="3784"/>
                    </a:lnTo>
                    <a:lnTo>
                      <a:pt x="506" y="3788"/>
                    </a:lnTo>
                    <a:lnTo>
                      <a:pt x="531" y="3780"/>
                    </a:lnTo>
                    <a:lnTo>
                      <a:pt x="546" y="3773"/>
                    </a:lnTo>
                    <a:lnTo>
                      <a:pt x="553" y="3775"/>
                    </a:lnTo>
                    <a:lnTo>
                      <a:pt x="558" y="3782"/>
                    </a:lnTo>
                    <a:lnTo>
                      <a:pt x="569" y="3804"/>
                    </a:lnTo>
                    <a:lnTo>
                      <a:pt x="580" y="3816"/>
                    </a:lnTo>
                    <a:lnTo>
                      <a:pt x="587" y="3816"/>
                    </a:lnTo>
                    <a:lnTo>
                      <a:pt x="591" y="3809"/>
                    </a:lnTo>
                    <a:lnTo>
                      <a:pt x="600" y="3809"/>
                    </a:lnTo>
                    <a:lnTo>
                      <a:pt x="605" y="3815"/>
                    </a:lnTo>
                    <a:lnTo>
                      <a:pt x="612" y="3816"/>
                    </a:lnTo>
                    <a:lnTo>
                      <a:pt x="619" y="3820"/>
                    </a:lnTo>
                    <a:lnTo>
                      <a:pt x="626" y="3826"/>
                    </a:lnTo>
                    <a:lnTo>
                      <a:pt x="642" y="3825"/>
                    </a:lnTo>
                    <a:lnTo>
                      <a:pt x="655" y="3834"/>
                    </a:lnTo>
                    <a:lnTo>
                      <a:pt x="662" y="3833"/>
                    </a:lnTo>
                    <a:lnTo>
                      <a:pt x="675" y="3844"/>
                    </a:lnTo>
                    <a:lnTo>
                      <a:pt x="683" y="3845"/>
                    </a:lnTo>
                    <a:lnTo>
                      <a:pt x="692" y="3845"/>
                    </a:lnTo>
                    <a:lnTo>
                      <a:pt x="698" y="3850"/>
                    </a:lnTo>
                    <a:lnTo>
                      <a:pt x="691" y="3854"/>
                    </a:lnTo>
                    <a:lnTo>
                      <a:pt x="699" y="3877"/>
                    </a:lnTo>
                    <a:lnTo>
                      <a:pt x="691" y="3892"/>
                    </a:lnTo>
                    <a:lnTo>
                      <a:pt x="675" y="3896"/>
                    </a:lnTo>
                    <a:lnTo>
                      <a:pt x="680" y="3902"/>
                    </a:lnTo>
                    <a:lnTo>
                      <a:pt x="688" y="3904"/>
                    </a:lnTo>
                    <a:lnTo>
                      <a:pt x="693" y="3911"/>
                    </a:lnTo>
                    <a:lnTo>
                      <a:pt x="676" y="3916"/>
                    </a:lnTo>
                    <a:lnTo>
                      <a:pt x="673" y="3922"/>
                    </a:lnTo>
                    <a:lnTo>
                      <a:pt x="672" y="3930"/>
                    </a:lnTo>
                    <a:lnTo>
                      <a:pt x="677" y="3936"/>
                    </a:lnTo>
                    <a:lnTo>
                      <a:pt x="680" y="3944"/>
                    </a:lnTo>
                    <a:lnTo>
                      <a:pt x="678" y="3952"/>
                    </a:lnTo>
                    <a:lnTo>
                      <a:pt x="686" y="3956"/>
                    </a:lnTo>
                    <a:lnTo>
                      <a:pt x="682" y="3972"/>
                    </a:lnTo>
                    <a:lnTo>
                      <a:pt x="675" y="3995"/>
                    </a:lnTo>
                    <a:lnTo>
                      <a:pt x="667" y="3999"/>
                    </a:lnTo>
                    <a:lnTo>
                      <a:pt x="653" y="3995"/>
                    </a:lnTo>
                    <a:lnTo>
                      <a:pt x="644" y="3997"/>
                    </a:lnTo>
                    <a:lnTo>
                      <a:pt x="629" y="3989"/>
                    </a:lnTo>
                    <a:lnTo>
                      <a:pt x="623" y="3994"/>
                    </a:lnTo>
                    <a:lnTo>
                      <a:pt x="614" y="4008"/>
                    </a:lnTo>
                    <a:lnTo>
                      <a:pt x="600" y="4014"/>
                    </a:lnTo>
                    <a:lnTo>
                      <a:pt x="592" y="4029"/>
                    </a:lnTo>
                    <a:lnTo>
                      <a:pt x="594" y="4037"/>
                    </a:lnTo>
                    <a:lnTo>
                      <a:pt x="594" y="4052"/>
                    </a:lnTo>
                    <a:lnTo>
                      <a:pt x="607" y="4047"/>
                    </a:lnTo>
                    <a:lnTo>
                      <a:pt x="617" y="4048"/>
                    </a:lnTo>
                    <a:lnTo>
                      <a:pt x="623" y="4043"/>
                    </a:lnTo>
                    <a:lnTo>
                      <a:pt x="638" y="4041"/>
                    </a:lnTo>
                    <a:lnTo>
                      <a:pt x="644" y="4043"/>
                    </a:lnTo>
                    <a:lnTo>
                      <a:pt x="645" y="4049"/>
                    </a:lnTo>
                    <a:lnTo>
                      <a:pt x="653" y="4051"/>
                    </a:lnTo>
                    <a:lnTo>
                      <a:pt x="655" y="4053"/>
                    </a:lnTo>
                    <a:lnTo>
                      <a:pt x="654" y="4058"/>
                    </a:lnTo>
                    <a:lnTo>
                      <a:pt x="644" y="4058"/>
                    </a:lnTo>
                    <a:lnTo>
                      <a:pt x="632" y="4063"/>
                    </a:lnTo>
                    <a:lnTo>
                      <a:pt x="616" y="4073"/>
                    </a:lnTo>
                    <a:lnTo>
                      <a:pt x="605" y="4076"/>
                    </a:lnTo>
                    <a:lnTo>
                      <a:pt x="605" y="4081"/>
                    </a:lnTo>
                    <a:lnTo>
                      <a:pt x="610" y="4086"/>
                    </a:lnTo>
                    <a:lnTo>
                      <a:pt x="605" y="4089"/>
                    </a:lnTo>
                    <a:lnTo>
                      <a:pt x="594" y="4086"/>
                    </a:lnTo>
                    <a:lnTo>
                      <a:pt x="569" y="4090"/>
                    </a:lnTo>
                    <a:lnTo>
                      <a:pt x="567" y="4100"/>
                    </a:lnTo>
                    <a:lnTo>
                      <a:pt x="575" y="4107"/>
                    </a:lnTo>
                    <a:lnTo>
                      <a:pt x="587" y="4112"/>
                    </a:lnTo>
                    <a:lnTo>
                      <a:pt x="597" y="4126"/>
                    </a:lnTo>
                    <a:lnTo>
                      <a:pt x="607" y="4135"/>
                    </a:lnTo>
                    <a:lnTo>
                      <a:pt x="605" y="4137"/>
                    </a:lnTo>
                    <a:lnTo>
                      <a:pt x="591" y="4133"/>
                    </a:lnTo>
                    <a:lnTo>
                      <a:pt x="585" y="4143"/>
                    </a:lnTo>
                    <a:lnTo>
                      <a:pt x="579" y="4143"/>
                    </a:lnTo>
                    <a:lnTo>
                      <a:pt x="567" y="4160"/>
                    </a:lnTo>
                    <a:lnTo>
                      <a:pt x="557" y="4172"/>
                    </a:lnTo>
                    <a:lnTo>
                      <a:pt x="548" y="4191"/>
                    </a:lnTo>
                    <a:lnTo>
                      <a:pt x="535" y="4192"/>
                    </a:lnTo>
                    <a:lnTo>
                      <a:pt x="519" y="4189"/>
                    </a:lnTo>
                    <a:lnTo>
                      <a:pt x="516" y="4194"/>
                    </a:lnTo>
                    <a:lnTo>
                      <a:pt x="516" y="4200"/>
                    </a:lnTo>
                    <a:lnTo>
                      <a:pt x="506" y="4205"/>
                    </a:lnTo>
                    <a:lnTo>
                      <a:pt x="519" y="4210"/>
                    </a:lnTo>
                    <a:lnTo>
                      <a:pt x="531" y="4220"/>
                    </a:lnTo>
                    <a:lnTo>
                      <a:pt x="536" y="4235"/>
                    </a:lnTo>
                    <a:lnTo>
                      <a:pt x="546" y="4246"/>
                    </a:lnTo>
                    <a:lnTo>
                      <a:pt x="556" y="4247"/>
                    </a:lnTo>
                    <a:lnTo>
                      <a:pt x="560" y="4242"/>
                    </a:lnTo>
                    <a:lnTo>
                      <a:pt x="565" y="4250"/>
                    </a:lnTo>
                    <a:lnTo>
                      <a:pt x="580" y="4262"/>
                    </a:lnTo>
                    <a:lnTo>
                      <a:pt x="623" y="4280"/>
                    </a:lnTo>
                    <a:lnTo>
                      <a:pt x="649" y="4301"/>
                    </a:lnTo>
                    <a:lnTo>
                      <a:pt x="656" y="4313"/>
                    </a:lnTo>
                    <a:lnTo>
                      <a:pt x="662" y="4321"/>
                    </a:lnTo>
                    <a:lnTo>
                      <a:pt x="671" y="4323"/>
                    </a:lnTo>
                    <a:lnTo>
                      <a:pt x="683" y="4336"/>
                    </a:lnTo>
                    <a:lnTo>
                      <a:pt x="698" y="4331"/>
                    </a:lnTo>
                    <a:lnTo>
                      <a:pt x="707" y="4329"/>
                    </a:lnTo>
                    <a:lnTo>
                      <a:pt x="714" y="4332"/>
                    </a:lnTo>
                    <a:lnTo>
                      <a:pt x="723" y="4331"/>
                    </a:lnTo>
                    <a:lnTo>
                      <a:pt x="737" y="4336"/>
                    </a:lnTo>
                    <a:lnTo>
                      <a:pt x="743" y="4342"/>
                    </a:lnTo>
                    <a:lnTo>
                      <a:pt x="759" y="4344"/>
                    </a:lnTo>
                    <a:lnTo>
                      <a:pt x="782" y="4354"/>
                    </a:lnTo>
                    <a:lnTo>
                      <a:pt x="791" y="4355"/>
                    </a:lnTo>
                    <a:lnTo>
                      <a:pt x="815" y="4353"/>
                    </a:lnTo>
                    <a:lnTo>
                      <a:pt x="831" y="4358"/>
                    </a:lnTo>
                    <a:lnTo>
                      <a:pt x="847" y="4358"/>
                    </a:lnTo>
                    <a:lnTo>
                      <a:pt x="854" y="4363"/>
                    </a:lnTo>
                    <a:lnTo>
                      <a:pt x="858" y="4368"/>
                    </a:lnTo>
                    <a:lnTo>
                      <a:pt x="896" y="4390"/>
                    </a:lnTo>
                    <a:lnTo>
                      <a:pt x="898" y="4398"/>
                    </a:lnTo>
                    <a:lnTo>
                      <a:pt x="906" y="4402"/>
                    </a:lnTo>
                    <a:lnTo>
                      <a:pt x="914" y="4399"/>
                    </a:lnTo>
                    <a:lnTo>
                      <a:pt x="920" y="4395"/>
                    </a:lnTo>
                    <a:lnTo>
                      <a:pt x="935" y="4388"/>
                    </a:lnTo>
                    <a:lnTo>
                      <a:pt x="944" y="4388"/>
                    </a:lnTo>
                    <a:lnTo>
                      <a:pt x="950" y="4393"/>
                    </a:lnTo>
                    <a:lnTo>
                      <a:pt x="957" y="4392"/>
                    </a:lnTo>
                    <a:lnTo>
                      <a:pt x="973" y="4395"/>
                    </a:lnTo>
                    <a:lnTo>
                      <a:pt x="978" y="4401"/>
                    </a:lnTo>
                    <a:lnTo>
                      <a:pt x="985" y="4404"/>
                    </a:lnTo>
                    <a:lnTo>
                      <a:pt x="993" y="4404"/>
                    </a:lnTo>
                    <a:lnTo>
                      <a:pt x="1000" y="4408"/>
                    </a:lnTo>
                    <a:lnTo>
                      <a:pt x="1004" y="4415"/>
                    </a:lnTo>
                    <a:lnTo>
                      <a:pt x="1000" y="4430"/>
                    </a:lnTo>
                    <a:lnTo>
                      <a:pt x="1012" y="4440"/>
                    </a:lnTo>
                    <a:lnTo>
                      <a:pt x="1028" y="4445"/>
                    </a:lnTo>
                    <a:lnTo>
                      <a:pt x="1035" y="4450"/>
                    </a:lnTo>
                    <a:lnTo>
                      <a:pt x="1040" y="4453"/>
                    </a:lnTo>
                    <a:lnTo>
                      <a:pt x="1048" y="4458"/>
                    </a:lnTo>
                    <a:lnTo>
                      <a:pt x="1055" y="4458"/>
                    </a:lnTo>
                    <a:lnTo>
                      <a:pt x="1067" y="4469"/>
                    </a:lnTo>
                    <a:lnTo>
                      <a:pt x="1071" y="4477"/>
                    </a:lnTo>
                    <a:lnTo>
                      <a:pt x="1079" y="4477"/>
                    </a:lnTo>
                    <a:lnTo>
                      <a:pt x="1084" y="4493"/>
                    </a:lnTo>
                    <a:lnTo>
                      <a:pt x="1087" y="4500"/>
                    </a:lnTo>
                    <a:lnTo>
                      <a:pt x="1095" y="4500"/>
                    </a:lnTo>
                    <a:lnTo>
                      <a:pt x="1111" y="4504"/>
                    </a:lnTo>
                    <a:lnTo>
                      <a:pt x="1119" y="4501"/>
                    </a:lnTo>
                    <a:lnTo>
                      <a:pt x="1124" y="4496"/>
                    </a:lnTo>
                    <a:lnTo>
                      <a:pt x="1130" y="4481"/>
                    </a:lnTo>
                    <a:lnTo>
                      <a:pt x="1138" y="4477"/>
                    </a:lnTo>
                    <a:lnTo>
                      <a:pt x="1145" y="4473"/>
                    </a:lnTo>
                    <a:lnTo>
                      <a:pt x="1148" y="4466"/>
                    </a:lnTo>
                    <a:lnTo>
                      <a:pt x="1154" y="4456"/>
                    </a:lnTo>
                    <a:lnTo>
                      <a:pt x="1144" y="4451"/>
                    </a:lnTo>
                    <a:lnTo>
                      <a:pt x="1132" y="4423"/>
                    </a:lnTo>
                    <a:lnTo>
                      <a:pt x="1113" y="4391"/>
                    </a:lnTo>
                    <a:lnTo>
                      <a:pt x="1105" y="4380"/>
                    </a:lnTo>
                    <a:lnTo>
                      <a:pt x="1101" y="4366"/>
                    </a:lnTo>
                    <a:lnTo>
                      <a:pt x="1101" y="4344"/>
                    </a:lnTo>
                    <a:lnTo>
                      <a:pt x="1108" y="4317"/>
                    </a:lnTo>
                    <a:lnTo>
                      <a:pt x="1106" y="4305"/>
                    </a:lnTo>
                    <a:lnTo>
                      <a:pt x="1097" y="4326"/>
                    </a:lnTo>
                    <a:lnTo>
                      <a:pt x="1094" y="4320"/>
                    </a:lnTo>
                    <a:lnTo>
                      <a:pt x="1091" y="4302"/>
                    </a:lnTo>
                    <a:lnTo>
                      <a:pt x="1081" y="4285"/>
                    </a:lnTo>
                    <a:lnTo>
                      <a:pt x="1069" y="4268"/>
                    </a:lnTo>
                    <a:lnTo>
                      <a:pt x="1059" y="4268"/>
                    </a:lnTo>
                    <a:lnTo>
                      <a:pt x="1054" y="4253"/>
                    </a:lnTo>
                    <a:lnTo>
                      <a:pt x="1063" y="4240"/>
                    </a:lnTo>
                    <a:lnTo>
                      <a:pt x="1064" y="4229"/>
                    </a:lnTo>
                    <a:lnTo>
                      <a:pt x="1071" y="4218"/>
                    </a:lnTo>
                    <a:lnTo>
                      <a:pt x="1075" y="4218"/>
                    </a:lnTo>
                    <a:lnTo>
                      <a:pt x="1076" y="4215"/>
                    </a:lnTo>
                    <a:lnTo>
                      <a:pt x="1079" y="4207"/>
                    </a:lnTo>
                    <a:lnTo>
                      <a:pt x="1089" y="4198"/>
                    </a:lnTo>
                    <a:lnTo>
                      <a:pt x="1095" y="4162"/>
                    </a:lnTo>
                    <a:lnTo>
                      <a:pt x="1102" y="4165"/>
                    </a:lnTo>
                    <a:lnTo>
                      <a:pt x="1106" y="4144"/>
                    </a:lnTo>
                    <a:lnTo>
                      <a:pt x="1107" y="4133"/>
                    </a:lnTo>
                    <a:lnTo>
                      <a:pt x="1098" y="4117"/>
                    </a:lnTo>
                    <a:lnTo>
                      <a:pt x="1110" y="4121"/>
                    </a:lnTo>
                    <a:lnTo>
                      <a:pt x="1121" y="4121"/>
                    </a:lnTo>
                    <a:lnTo>
                      <a:pt x="1119" y="4128"/>
                    </a:lnTo>
                    <a:lnTo>
                      <a:pt x="1126" y="4139"/>
                    </a:lnTo>
                    <a:lnTo>
                      <a:pt x="1130" y="4154"/>
                    </a:lnTo>
                    <a:lnTo>
                      <a:pt x="1138" y="4154"/>
                    </a:lnTo>
                    <a:lnTo>
                      <a:pt x="1143" y="4151"/>
                    </a:lnTo>
                    <a:lnTo>
                      <a:pt x="1148" y="4151"/>
                    </a:lnTo>
                    <a:lnTo>
                      <a:pt x="1160" y="4123"/>
                    </a:lnTo>
                    <a:lnTo>
                      <a:pt x="1166" y="4119"/>
                    </a:lnTo>
                    <a:lnTo>
                      <a:pt x="1159" y="4117"/>
                    </a:lnTo>
                    <a:lnTo>
                      <a:pt x="1155" y="4111"/>
                    </a:lnTo>
                    <a:lnTo>
                      <a:pt x="1149" y="4107"/>
                    </a:lnTo>
                    <a:lnTo>
                      <a:pt x="1140" y="4107"/>
                    </a:lnTo>
                    <a:lnTo>
                      <a:pt x="1133" y="4105"/>
                    </a:lnTo>
                    <a:lnTo>
                      <a:pt x="1130" y="4099"/>
                    </a:lnTo>
                    <a:lnTo>
                      <a:pt x="1137" y="4091"/>
                    </a:lnTo>
                    <a:lnTo>
                      <a:pt x="1138" y="4084"/>
                    </a:lnTo>
                    <a:lnTo>
                      <a:pt x="1145" y="4081"/>
                    </a:lnTo>
                    <a:lnTo>
                      <a:pt x="1154" y="4087"/>
                    </a:lnTo>
                    <a:lnTo>
                      <a:pt x="1166" y="4084"/>
                    </a:lnTo>
                    <a:lnTo>
                      <a:pt x="1157" y="4027"/>
                    </a:lnTo>
                    <a:lnTo>
                      <a:pt x="1150" y="4025"/>
                    </a:lnTo>
                    <a:lnTo>
                      <a:pt x="1145" y="4019"/>
                    </a:lnTo>
                    <a:lnTo>
                      <a:pt x="1143" y="4010"/>
                    </a:lnTo>
                    <a:lnTo>
                      <a:pt x="1139" y="4004"/>
                    </a:lnTo>
                    <a:lnTo>
                      <a:pt x="1133" y="3998"/>
                    </a:lnTo>
                    <a:lnTo>
                      <a:pt x="1126" y="3998"/>
                    </a:lnTo>
                    <a:lnTo>
                      <a:pt x="1108" y="4000"/>
                    </a:lnTo>
                    <a:lnTo>
                      <a:pt x="1095" y="3997"/>
                    </a:lnTo>
                    <a:lnTo>
                      <a:pt x="1094" y="4005"/>
                    </a:lnTo>
                    <a:lnTo>
                      <a:pt x="1081" y="3993"/>
                    </a:lnTo>
                    <a:lnTo>
                      <a:pt x="1081" y="3986"/>
                    </a:lnTo>
                    <a:lnTo>
                      <a:pt x="1076" y="3978"/>
                    </a:lnTo>
                    <a:lnTo>
                      <a:pt x="1081" y="3971"/>
                    </a:lnTo>
                    <a:lnTo>
                      <a:pt x="1076" y="3965"/>
                    </a:lnTo>
                    <a:lnTo>
                      <a:pt x="1076" y="3957"/>
                    </a:lnTo>
                    <a:lnTo>
                      <a:pt x="1047" y="3947"/>
                    </a:lnTo>
                    <a:lnTo>
                      <a:pt x="1058" y="3903"/>
                    </a:lnTo>
                    <a:lnTo>
                      <a:pt x="1071" y="3896"/>
                    </a:lnTo>
                    <a:lnTo>
                      <a:pt x="1076" y="3888"/>
                    </a:lnTo>
                    <a:lnTo>
                      <a:pt x="1074" y="3881"/>
                    </a:lnTo>
                    <a:lnTo>
                      <a:pt x="1063" y="3870"/>
                    </a:lnTo>
                    <a:lnTo>
                      <a:pt x="1073" y="3825"/>
                    </a:lnTo>
                    <a:lnTo>
                      <a:pt x="1086" y="3816"/>
                    </a:lnTo>
                    <a:lnTo>
                      <a:pt x="1091" y="3810"/>
                    </a:lnTo>
                    <a:lnTo>
                      <a:pt x="1090" y="3801"/>
                    </a:lnTo>
                    <a:lnTo>
                      <a:pt x="1092" y="3794"/>
                    </a:lnTo>
                    <a:lnTo>
                      <a:pt x="1092" y="3787"/>
                    </a:lnTo>
                    <a:lnTo>
                      <a:pt x="1096" y="3778"/>
                    </a:lnTo>
                    <a:lnTo>
                      <a:pt x="1101" y="3772"/>
                    </a:lnTo>
                    <a:lnTo>
                      <a:pt x="1107" y="3777"/>
                    </a:lnTo>
                    <a:lnTo>
                      <a:pt x="1111" y="3784"/>
                    </a:lnTo>
                    <a:lnTo>
                      <a:pt x="1123" y="3794"/>
                    </a:lnTo>
                    <a:lnTo>
                      <a:pt x="1140" y="3831"/>
                    </a:lnTo>
                    <a:lnTo>
                      <a:pt x="1149" y="3833"/>
                    </a:lnTo>
                    <a:lnTo>
                      <a:pt x="1175" y="3816"/>
                    </a:lnTo>
                    <a:lnTo>
                      <a:pt x="1172" y="3807"/>
                    </a:lnTo>
                    <a:lnTo>
                      <a:pt x="1169" y="3800"/>
                    </a:lnTo>
                    <a:lnTo>
                      <a:pt x="1165" y="3775"/>
                    </a:lnTo>
                    <a:lnTo>
                      <a:pt x="1157" y="3762"/>
                    </a:lnTo>
                    <a:lnTo>
                      <a:pt x="1166" y="3763"/>
                    </a:lnTo>
                    <a:lnTo>
                      <a:pt x="1173" y="3760"/>
                    </a:lnTo>
                    <a:lnTo>
                      <a:pt x="1193" y="3746"/>
                    </a:lnTo>
                    <a:lnTo>
                      <a:pt x="1200" y="3742"/>
                    </a:lnTo>
                    <a:lnTo>
                      <a:pt x="1205" y="3736"/>
                    </a:lnTo>
                    <a:lnTo>
                      <a:pt x="1205" y="3728"/>
                    </a:lnTo>
                    <a:lnTo>
                      <a:pt x="1205" y="3719"/>
                    </a:lnTo>
                    <a:lnTo>
                      <a:pt x="1213" y="3718"/>
                    </a:lnTo>
                    <a:lnTo>
                      <a:pt x="1221" y="3719"/>
                    </a:lnTo>
                    <a:lnTo>
                      <a:pt x="1229" y="3715"/>
                    </a:lnTo>
                    <a:lnTo>
                      <a:pt x="1234" y="3709"/>
                    </a:lnTo>
                    <a:lnTo>
                      <a:pt x="1241" y="3705"/>
                    </a:lnTo>
                    <a:lnTo>
                      <a:pt x="1248" y="3703"/>
                    </a:lnTo>
                    <a:lnTo>
                      <a:pt x="1253" y="3697"/>
                    </a:lnTo>
                    <a:lnTo>
                      <a:pt x="1261" y="3692"/>
                    </a:lnTo>
                    <a:lnTo>
                      <a:pt x="1266" y="3686"/>
                    </a:lnTo>
                    <a:lnTo>
                      <a:pt x="1267" y="3678"/>
                    </a:lnTo>
                    <a:lnTo>
                      <a:pt x="1274" y="3672"/>
                    </a:lnTo>
                    <a:lnTo>
                      <a:pt x="1289" y="3669"/>
                    </a:lnTo>
                    <a:lnTo>
                      <a:pt x="1305" y="3669"/>
                    </a:lnTo>
                    <a:lnTo>
                      <a:pt x="1306" y="3677"/>
                    </a:lnTo>
                    <a:lnTo>
                      <a:pt x="1310" y="3685"/>
                    </a:lnTo>
                    <a:lnTo>
                      <a:pt x="1326" y="3681"/>
                    </a:lnTo>
                    <a:lnTo>
                      <a:pt x="1331" y="3687"/>
                    </a:lnTo>
                    <a:lnTo>
                      <a:pt x="1336" y="3680"/>
                    </a:lnTo>
                    <a:lnTo>
                      <a:pt x="1338" y="3671"/>
                    </a:lnTo>
                    <a:lnTo>
                      <a:pt x="1343" y="3665"/>
                    </a:lnTo>
                    <a:lnTo>
                      <a:pt x="1350" y="3665"/>
                    </a:lnTo>
                    <a:lnTo>
                      <a:pt x="1358" y="3662"/>
                    </a:lnTo>
                    <a:lnTo>
                      <a:pt x="1366" y="3662"/>
                    </a:lnTo>
                    <a:lnTo>
                      <a:pt x="1371" y="3678"/>
                    </a:lnTo>
                    <a:lnTo>
                      <a:pt x="1376" y="3685"/>
                    </a:lnTo>
                    <a:lnTo>
                      <a:pt x="1385" y="3681"/>
                    </a:lnTo>
                    <a:lnTo>
                      <a:pt x="1392" y="3681"/>
                    </a:lnTo>
                    <a:lnTo>
                      <a:pt x="1399" y="3683"/>
                    </a:lnTo>
                    <a:lnTo>
                      <a:pt x="1415" y="3680"/>
                    </a:lnTo>
                    <a:lnTo>
                      <a:pt x="1423" y="3681"/>
                    </a:lnTo>
                    <a:lnTo>
                      <a:pt x="1430" y="3685"/>
                    </a:lnTo>
                    <a:lnTo>
                      <a:pt x="1436" y="3691"/>
                    </a:lnTo>
                    <a:lnTo>
                      <a:pt x="1442" y="3705"/>
                    </a:lnTo>
                    <a:lnTo>
                      <a:pt x="1463" y="3718"/>
                    </a:lnTo>
                    <a:lnTo>
                      <a:pt x="1468" y="3724"/>
                    </a:lnTo>
                    <a:lnTo>
                      <a:pt x="1471" y="3732"/>
                    </a:lnTo>
                    <a:lnTo>
                      <a:pt x="1482" y="3745"/>
                    </a:lnTo>
                    <a:lnTo>
                      <a:pt x="1481" y="3752"/>
                    </a:lnTo>
                    <a:lnTo>
                      <a:pt x="1482" y="3761"/>
                    </a:lnTo>
                    <a:lnTo>
                      <a:pt x="1487" y="3767"/>
                    </a:lnTo>
                    <a:lnTo>
                      <a:pt x="1494" y="3764"/>
                    </a:lnTo>
                    <a:lnTo>
                      <a:pt x="1494" y="3757"/>
                    </a:lnTo>
                    <a:lnTo>
                      <a:pt x="1493" y="3748"/>
                    </a:lnTo>
                    <a:lnTo>
                      <a:pt x="1494" y="3741"/>
                    </a:lnTo>
                    <a:lnTo>
                      <a:pt x="1489" y="3734"/>
                    </a:lnTo>
                    <a:lnTo>
                      <a:pt x="1494" y="3728"/>
                    </a:lnTo>
                    <a:lnTo>
                      <a:pt x="1503" y="3726"/>
                    </a:lnTo>
                    <a:lnTo>
                      <a:pt x="1505" y="3734"/>
                    </a:lnTo>
                    <a:lnTo>
                      <a:pt x="1511" y="3739"/>
                    </a:lnTo>
                    <a:lnTo>
                      <a:pt x="1514" y="3747"/>
                    </a:lnTo>
                    <a:lnTo>
                      <a:pt x="1520" y="3752"/>
                    </a:lnTo>
                    <a:lnTo>
                      <a:pt x="1536" y="3757"/>
                    </a:lnTo>
                    <a:lnTo>
                      <a:pt x="1549" y="3766"/>
                    </a:lnTo>
                    <a:lnTo>
                      <a:pt x="1558" y="3763"/>
                    </a:lnTo>
                    <a:lnTo>
                      <a:pt x="1578" y="3750"/>
                    </a:lnTo>
                    <a:lnTo>
                      <a:pt x="1578" y="3741"/>
                    </a:lnTo>
                    <a:lnTo>
                      <a:pt x="1584" y="3737"/>
                    </a:lnTo>
                    <a:lnTo>
                      <a:pt x="1590" y="3732"/>
                    </a:lnTo>
                    <a:lnTo>
                      <a:pt x="1598" y="3731"/>
                    </a:lnTo>
                    <a:lnTo>
                      <a:pt x="1606" y="3734"/>
                    </a:lnTo>
                    <a:lnTo>
                      <a:pt x="1606" y="3725"/>
                    </a:lnTo>
                    <a:lnTo>
                      <a:pt x="1614" y="3725"/>
                    </a:lnTo>
                    <a:lnTo>
                      <a:pt x="1622" y="3728"/>
                    </a:lnTo>
                    <a:lnTo>
                      <a:pt x="1629" y="3723"/>
                    </a:lnTo>
                    <a:lnTo>
                      <a:pt x="1637" y="3728"/>
                    </a:lnTo>
                    <a:lnTo>
                      <a:pt x="1648" y="3739"/>
                    </a:lnTo>
                    <a:lnTo>
                      <a:pt x="1662" y="3730"/>
                    </a:lnTo>
                    <a:lnTo>
                      <a:pt x="1666" y="3723"/>
                    </a:lnTo>
                    <a:lnTo>
                      <a:pt x="1682" y="3723"/>
                    </a:lnTo>
                    <a:lnTo>
                      <a:pt x="1689" y="3719"/>
                    </a:lnTo>
                    <a:lnTo>
                      <a:pt x="1704" y="3725"/>
                    </a:lnTo>
                    <a:lnTo>
                      <a:pt x="1709" y="3731"/>
                    </a:lnTo>
                    <a:lnTo>
                      <a:pt x="1710" y="3747"/>
                    </a:lnTo>
                    <a:lnTo>
                      <a:pt x="1716" y="3753"/>
                    </a:lnTo>
                    <a:lnTo>
                      <a:pt x="1721" y="3760"/>
                    </a:lnTo>
                    <a:lnTo>
                      <a:pt x="1737" y="3757"/>
                    </a:lnTo>
                    <a:lnTo>
                      <a:pt x="1752" y="3761"/>
                    </a:lnTo>
                    <a:lnTo>
                      <a:pt x="1752" y="3761"/>
                    </a:lnTo>
                    <a:lnTo>
                      <a:pt x="1754" y="3772"/>
                    </a:lnTo>
                    <a:lnTo>
                      <a:pt x="1772" y="3771"/>
                    </a:lnTo>
                    <a:lnTo>
                      <a:pt x="1778" y="3766"/>
                    </a:lnTo>
                    <a:lnTo>
                      <a:pt x="1785" y="3751"/>
                    </a:lnTo>
                    <a:lnTo>
                      <a:pt x="1790" y="3745"/>
                    </a:lnTo>
                    <a:lnTo>
                      <a:pt x="1796" y="3747"/>
                    </a:lnTo>
                    <a:lnTo>
                      <a:pt x="1807" y="3760"/>
                    </a:lnTo>
                    <a:lnTo>
                      <a:pt x="1824" y="3761"/>
                    </a:lnTo>
                    <a:lnTo>
                      <a:pt x="1839" y="3757"/>
                    </a:lnTo>
                    <a:lnTo>
                      <a:pt x="1847" y="3752"/>
                    </a:lnTo>
                    <a:lnTo>
                      <a:pt x="1863" y="3747"/>
                    </a:lnTo>
                    <a:lnTo>
                      <a:pt x="1874" y="3709"/>
                    </a:lnTo>
                    <a:lnTo>
                      <a:pt x="1877" y="3702"/>
                    </a:lnTo>
                    <a:lnTo>
                      <a:pt x="1872" y="3696"/>
                    </a:lnTo>
                    <a:lnTo>
                      <a:pt x="1870" y="3692"/>
                    </a:lnTo>
                    <a:lnTo>
                      <a:pt x="1856" y="3691"/>
                    </a:lnTo>
                    <a:lnTo>
                      <a:pt x="1840" y="3689"/>
                    </a:lnTo>
                    <a:lnTo>
                      <a:pt x="1834" y="3682"/>
                    </a:lnTo>
                    <a:lnTo>
                      <a:pt x="1831" y="3677"/>
                    </a:lnTo>
                    <a:lnTo>
                      <a:pt x="1813" y="3674"/>
                    </a:lnTo>
                    <a:lnTo>
                      <a:pt x="1806" y="3671"/>
                    </a:lnTo>
                    <a:lnTo>
                      <a:pt x="1807" y="3662"/>
                    </a:lnTo>
                    <a:lnTo>
                      <a:pt x="1802" y="3655"/>
                    </a:lnTo>
                    <a:lnTo>
                      <a:pt x="1786" y="3653"/>
                    </a:lnTo>
                    <a:lnTo>
                      <a:pt x="1788" y="3644"/>
                    </a:lnTo>
                    <a:lnTo>
                      <a:pt x="1795" y="3642"/>
                    </a:lnTo>
                    <a:lnTo>
                      <a:pt x="1807" y="3632"/>
                    </a:lnTo>
                    <a:lnTo>
                      <a:pt x="1823" y="3626"/>
                    </a:lnTo>
                    <a:lnTo>
                      <a:pt x="1837" y="3617"/>
                    </a:lnTo>
                    <a:lnTo>
                      <a:pt x="1840" y="3611"/>
                    </a:lnTo>
                    <a:lnTo>
                      <a:pt x="1842" y="3602"/>
                    </a:lnTo>
                    <a:lnTo>
                      <a:pt x="1823" y="3575"/>
                    </a:lnTo>
                    <a:lnTo>
                      <a:pt x="1831" y="3572"/>
                    </a:lnTo>
                    <a:lnTo>
                      <a:pt x="1838" y="3565"/>
                    </a:lnTo>
                    <a:lnTo>
                      <a:pt x="1839" y="3558"/>
                    </a:lnTo>
                    <a:lnTo>
                      <a:pt x="1845" y="3553"/>
                    </a:lnTo>
                    <a:lnTo>
                      <a:pt x="1854" y="3552"/>
                    </a:lnTo>
                    <a:lnTo>
                      <a:pt x="1863" y="3553"/>
                    </a:lnTo>
                    <a:lnTo>
                      <a:pt x="1870" y="3552"/>
                    </a:lnTo>
                    <a:lnTo>
                      <a:pt x="1877" y="3554"/>
                    </a:lnTo>
                    <a:lnTo>
                      <a:pt x="1893" y="3554"/>
                    </a:lnTo>
                    <a:lnTo>
                      <a:pt x="1902" y="3551"/>
                    </a:lnTo>
                    <a:lnTo>
                      <a:pt x="1904" y="3543"/>
                    </a:lnTo>
                    <a:lnTo>
                      <a:pt x="1901" y="3537"/>
                    </a:lnTo>
                    <a:lnTo>
                      <a:pt x="1886" y="3529"/>
                    </a:lnTo>
                    <a:lnTo>
                      <a:pt x="1854" y="3524"/>
                    </a:lnTo>
                    <a:lnTo>
                      <a:pt x="1850" y="3518"/>
                    </a:lnTo>
                    <a:lnTo>
                      <a:pt x="1852" y="3509"/>
                    </a:lnTo>
                    <a:lnTo>
                      <a:pt x="1859" y="3509"/>
                    </a:lnTo>
                    <a:lnTo>
                      <a:pt x="1866" y="3506"/>
                    </a:lnTo>
                    <a:lnTo>
                      <a:pt x="1871" y="3499"/>
                    </a:lnTo>
                    <a:lnTo>
                      <a:pt x="1865" y="3494"/>
                    </a:lnTo>
                    <a:lnTo>
                      <a:pt x="1858" y="3498"/>
                    </a:lnTo>
                    <a:lnTo>
                      <a:pt x="1842" y="3498"/>
                    </a:lnTo>
                    <a:lnTo>
                      <a:pt x="1842" y="3489"/>
                    </a:lnTo>
                    <a:lnTo>
                      <a:pt x="1844" y="3482"/>
                    </a:lnTo>
                    <a:lnTo>
                      <a:pt x="1849" y="3476"/>
                    </a:lnTo>
                    <a:lnTo>
                      <a:pt x="1838" y="3463"/>
                    </a:lnTo>
                    <a:lnTo>
                      <a:pt x="1854" y="3463"/>
                    </a:lnTo>
                    <a:lnTo>
                      <a:pt x="1859" y="3457"/>
                    </a:lnTo>
                    <a:lnTo>
                      <a:pt x="1867" y="3457"/>
                    </a:lnTo>
                    <a:lnTo>
                      <a:pt x="1872" y="3463"/>
                    </a:lnTo>
                    <a:lnTo>
                      <a:pt x="1880" y="3462"/>
                    </a:lnTo>
                    <a:lnTo>
                      <a:pt x="1888" y="3463"/>
                    </a:lnTo>
                    <a:lnTo>
                      <a:pt x="1896" y="3461"/>
                    </a:lnTo>
                    <a:lnTo>
                      <a:pt x="1920" y="3461"/>
                    </a:lnTo>
                    <a:lnTo>
                      <a:pt x="1925" y="3468"/>
                    </a:lnTo>
                    <a:lnTo>
                      <a:pt x="1935" y="3456"/>
                    </a:lnTo>
                    <a:lnTo>
                      <a:pt x="1942" y="3452"/>
                    </a:lnTo>
                    <a:lnTo>
                      <a:pt x="1958" y="3454"/>
                    </a:lnTo>
                    <a:lnTo>
                      <a:pt x="1966" y="3449"/>
                    </a:lnTo>
                    <a:lnTo>
                      <a:pt x="1973" y="3446"/>
                    </a:lnTo>
                    <a:lnTo>
                      <a:pt x="1987" y="3436"/>
                    </a:lnTo>
                    <a:lnTo>
                      <a:pt x="1994" y="3439"/>
                    </a:lnTo>
                    <a:lnTo>
                      <a:pt x="2000" y="3444"/>
                    </a:lnTo>
                    <a:lnTo>
                      <a:pt x="2008" y="3444"/>
                    </a:lnTo>
                    <a:lnTo>
                      <a:pt x="2010" y="3436"/>
                    </a:lnTo>
                    <a:lnTo>
                      <a:pt x="2027" y="3432"/>
                    </a:lnTo>
                    <a:lnTo>
                      <a:pt x="2033" y="3428"/>
                    </a:lnTo>
                    <a:lnTo>
                      <a:pt x="2042" y="3427"/>
                    </a:lnTo>
                    <a:lnTo>
                      <a:pt x="2049" y="3424"/>
                    </a:lnTo>
                    <a:lnTo>
                      <a:pt x="2057" y="3424"/>
                    </a:lnTo>
                    <a:lnTo>
                      <a:pt x="2064" y="3427"/>
                    </a:lnTo>
                    <a:lnTo>
                      <a:pt x="2069" y="3419"/>
                    </a:lnTo>
                    <a:lnTo>
                      <a:pt x="2070" y="3412"/>
                    </a:lnTo>
                    <a:lnTo>
                      <a:pt x="2074" y="3403"/>
                    </a:lnTo>
                    <a:lnTo>
                      <a:pt x="2081" y="3400"/>
                    </a:lnTo>
                    <a:lnTo>
                      <a:pt x="2089" y="3398"/>
                    </a:lnTo>
                    <a:lnTo>
                      <a:pt x="2096" y="3402"/>
                    </a:lnTo>
                    <a:lnTo>
                      <a:pt x="2114" y="3396"/>
                    </a:lnTo>
                    <a:lnTo>
                      <a:pt x="2114" y="3397"/>
                    </a:lnTo>
                    <a:lnTo>
                      <a:pt x="2151" y="3387"/>
                    </a:lnTo>
                    <a:lnTo>
                      <a:pt x="2183" y="3384"/>
                    </a:lnTo>
                    <a:lnTo>
                      <a:pt x="2211" y="3375"/>
                    </a:lnTo>
                    <a:lnTo>
                      <a:pt x="2218" y="3369"/>
                    </a:lnTo>
                    <a:lnTo>
                      <a:pt x="2226" y="3370"/>
                    </a:lnTo>
                    <a:lnTo>
                      <a:pt x="2234" y="3368"/>
                    </a:lnTo>
                    <a:lnTo>
                      <a:pt x="2238" y="3362"/>
                    </a:lnTo>
                    <a:lnTo>
                      <a:pt x="2238" y="3353"/>
                    </a:lnTo>
                    <a:lnTo>
                      <a:pt x="2238" y="3346"/>
                    </a:lnTo>
                    <a:lnTo>
                      <a:pt x="2247" y="3347"/>
                    </a:lnTo>
                    <a:lnTo>
                      <a:pt x="2254" y="3344"/>
                    </a:lnTo>
                    <a:lnTo>
                      <a:pt x="2259" y="3338"/>
                    </a:lnTo>
                    <a:lnTo>
                      <a:pt x="2265" y="3333"/>
                    </a:lnTo>
                    <a:lnTo>
                      <a:pt x="2274" y="3333"/>
                    </a:lnTo>
                    <a:lnTo>
                      <a:pt x="2279" y="3326"/>
                    </a:lnTo>
                    <a:lnTo>
                      <a:pt x="2286" y="3326"/>
                    </a:lnTo>
                    <a:lnTo>
                      <a:pt x="2293" y="3332"/>
                    </a:lnTo>
                    <a:lnTo>
                      <a:pt x="2300" y="3330"/>
                    </a:lnTo>
                    <a:lnTo>
                      <a:pt x="2307" y="3333"/>
                    </a:lnTo>
                    <a:lnTo>
                      <a:pt x="2316" y="3331"/>
                    </a:lnTo>
                    <a:lnTo>
                      <a:pt x="2323" y="3335"/>
                    </a:lnTo>
                    <a:lnTo>
                      <a:pt x="2328" y="3341"/>
                    </a:lnTo>
                    <a:lnTo>
                      <a:pt x="2342" y="3349"/>
                    </a:lnTo>
                    <a:lnTo>
                      <a:pt x="2349" y="3346"/>
                    </a:lnTo>
                    <a:lnTo>
                      <a:pt x="2355" y="3341"/>
                    </a:lnTo>
                    <a:lnTo>
                      <a:pt x="2371" y="3338"/>
                    </a:lnTo>
                    <a:lnTo>
                      <a:pt x="2379" y="3341"/>
                    </a:lnTo>
                    <a:lnTo>
                      <a:pt x="2385" y="3347"/>
                    </a:lnTo>
                    <a:lnTo>
                      <a:pt x="2388" y="3354"/>
                    </a:lnTo>
                    <a:lnTo>
                      <a:pt x="2390" y="3370"/>
                    </a:lnTo>
                    <a:lnTo>
                      <a:pt x="2388" y="3379"/>
                    </a:lnTo>
                    <a:lnTo>
                      <a:pt x="2391" y="3386"/>
                    </a:lnTo>
                    <a:lnTo>
                      <a:pt x="2403" y="3397"/>
                    </a:lnTo>
                    <a:lnTo>
                      <a:pt x="2399" y="3403"/>
                    </a:lnTo>
                    <a:lnTo>
                      <a:pt x="2401" y="3420"/>
                    </a:lnTo>
                    <a:lnTo>
                      <a:pt x="2396" y="3427"/>
                    </a:lnTo>
                    <a:lnTo>
                      <a:pt x="2391" y="3433"/>
                    </a:lnTo>
                    <a:lnTo>
                      <a:pt x="2394" y="3440"/>
                    </a:lnTo>
                    <a:lnTo>
                      <a:pt x="2397" y="3448"/>
                    </a:lnTo>
                    <a:lnTo>
                      <a:pt x="2413" y="3444"/>
                    </a:lnTo>
                    <a:lnTo>
                      <a:pt x="2420" y="3449"/>
                    </a:lnTo>
                    <a:lnTo>
                      <a:pt x="2428" y="3448"/>
                    </a:lnTo>
                    <a:lnTo>
                      <a:pt x="2431" y="3439"/>
                    </a:lnTo>
                    <a:lnTo>
                      <a:pt x="2439" y="3439"/>
                    </a:lnTo>
                    <a:lnTo>
                      <a:pt x="2446" y="3441"/>
                    </a:lnTo>
                    <a:lnTo>
                      <a:pt x="2449" y="3433"/>
                    </a:lnTo>
                    <a:lnTo>
                      <a:pt x="2449" y="3425"/>
                    </a:lnTo>
                    <a:lnTo>
                      <a:pt x="2456" y="3427"/>
                    </a:lnTo>
                    <a:lnTo>
                      <a:pt x="2460" y="3434"/>
                    </a:lnTo>
                    <a:lnTo>
                      <a:pt x="2462" y="3443"/>
                    </a:lnTo>
                    <a:lnTo>
                      <a:pt x="2467" y="3448"/>
                    </a:lnTo>
                    <a:lnTo>
                      <a:pt x="2465" y="3455"/>
                    </a:lnTo>
                    <a:lnTo>
                      <a:pt x="2463" y="3463"/>
                    </a:lnTo>
                    <a:lnTo>
                      <a:pt x="2479" y="3465"/>
                    </a:lnTo>
                    <a:lnTo>
                      <a:pt x="2477" y="3457"/>
                    </a:lnTo>
                    <a:lnTo>
                      <a:pt x="2472" y="3451"/>
                    </a:lnTo>
                    <a:lnTo>
                      <a:pt x="2479" y="3448"/>
                    </a:lnTo>
                    <a:lnTo>
                      <a:pt x="2495" y="3451"/>
                    </a:lnTo>
                    <a:lnTo>
                      <a:pt x="2503" y="3456"/>
                    </a:lnTo>
                    <a:lnTo>
                      <a:pt x="2508" y="3462"/>
                    </a:lnTo>
                    <a:lnTo>
                      <a:pt x="2516" y="3466"/>
                    </a:lnTo>
                    <a:lnTo>
                      <a:pt x="2523" y="3466"/>
                    </a:lnTo>
                    <a:lnTo>
                      <a:pt x="2527" y="3459"/>
                    </a:lnTo>
                    <a:lnTo>
                      <a:pt x="2535" y="3455"/>
                    </a:lnTo>
                    <a:lnTo>
                      <a:pt x="2537" y="3463"/>
                    </a:lnTo>
                    <a:lnTo>
                      <a:pt x="2537" y="3471"/>
                    </a:lnTo>
                    <a:lnTo>
                      <a:pt x="2528" y="3473"/>
                    </a:lnTo>
                    <a:lnTo>
                      <a:pt x="2522" y="3478"/>
                    </a:lnTo>
                    <a:lnTo>
                      <a:pt x="2517" y="3486"/>
                    </a:lnTo>
                    <a:lnTo>
                      <a:pt x="2515" y="3493"/>
                    </a:lnTo>
                    <a:lnTo>
                      <a:pt x="2516" y="3502"/>
                    </a:lnTo>
                    <a:lnTo>
                      <a:pt x="2521" y="3508"/>
                    </a:lnTo>
                    <a:lnTo>
                      <a:pt x="2528" y="3508"/>
                    </a:lnTo>
                    <a:lnTo>
                      <a:pt x="2533" y="3502"/>
                    </a:lnTo>
                    <a:lnTo>
                      <a:pt x="2548" y="3495"/>
                    </a:lnTo>
                    <a:lnTo>
                      <a:pt x="2555" y="3498"/>
                    </a:lnTo>
                    <a:lnTo>
                      <a:pt x="2564" y="3498"/>
                    </a:lnTo>
                    <a:lnTo>
                      <a:pt x="2570" y="3503"/>
                    </a:lnTo>
                    <a:lnTo>
                      <a:pt x="2578" y="3503"/>
                    </a:lnTo>
                    <a:lnTo>
                      <a:pt x="2575" y="3495"/>
                    </a:lnTo>
                    <a:lnTo>
                      <a:pt x="2580" y="3489"/>
                    </a:lnTo>
                    <a:lnTo>
                      <a:pt x="2589" y="3488"/>
                    </a:lnTo>
                    <a:lnTo>
                      <a:pt x="2598" y="3477"/>
                    </a:lnTo>
                    <a:lnTo>
                      <a:pt x="2614" y="3475"/>
                    </a:lnTo>
                    <a:lnTo>
                      <a:pt x="2627" y="3463"/>
                    </a:lnTo>
                    <a:lnTo>
                      <a:pt x="2633" y="3449"/>
                    </a:lnTo>
                    <a:lnTo>
                      <a:pt x="2639" y="3444"/>
                    </a:lnTo>
                    <a:lnTo>
                      <a:pt x="2648" y="3445"/>
                    </a:lnTo>
                    <a:lnTo>
                      <a:pt x="2664" y="3441"/>
                    </a:lnTo>
                    <a:lnTo>
                      <a:pt x="2671" y="3439"/>
                    </a:lnTo>
                    <a:lnTo>
                      <a:pt x="2675" y="3432"/>
                    </a:lnTo>
                    <a:lnTo>
                      <a:pt x="2691" y="3430"/>
                    </a:lnTo>
                    <a:lnTo>
                      <a:pt x="2704" y="3422"/>
                    </a:lnTo>
                    <a:lnTo>
                      <a:pt x="2708" y="3429"/>
                    </a:lnTo>
                    <a:lnTo>
                      <a:pt x="2709" y="3436"/>
                    </a:lnTo>
                    <a:lnTo>
                      <a:pt x="2704" y="3444"/>
                    </a:lnTo>
                    <a:lnTo>
                      <a:pt x="2697" y="3446"/>
                    </a:lnTo>
                    <a:lnTo>
                      <a:pt x="2689" y="3446"/>
                    </a:lnTo>
                    <a:lnTo>
                      <a:pt x="2688" y="3454"/>
                    </a:lnTo>
                    <a:close/>
                  </a:path>
                </a:pathLst>
              </a:custGeom>
              <a:solidFill>
                <a:srgbClr val="72D942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00" name="Freeform 133">
                <a:extLst>
                  <a:ext uri="{FF2B5EF4-FFF2-40B4-BE49-F238E27FC236}">
                    <a16:creationId xmlns="" xmlns:a16="http://schemas.microsoft.com/office/drawing/2014/main" id="{EE6630B0-93F4-419A-80C1-F26511AC878D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2730" y="1750"/>
                <a:ext cx="36" cy="27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" y="114"/>
                  </a:cxn>
                  <a:cxn ang="0">
                    <a:pos x="12" y="107"/>
                  </a:cxn>
                  <a:cxn ang="0">
                    <a:pos x="14" y="102"/>
                  </a:cxn>
                  <a:cxn ang="0">
                    <a:pos x="19" y="87"/>
                  </a:cxn>
                  <a:cxn ang="0">
                    <a:pos x="21" y="76"/>
                  </a:cxn>
                  <a:cxn ang="0">
                    <a:pos x="25" y="70"/>
                  </a:cxn>
                  <a:cxn ang="0">
                    <a:pos x="46" y="69"/>
                  </a:cxn>
                  <a:cxn ang="0">
                    <a:pos x="55" y="63"/>
                  </a:cxn>
                  <a:cxn ang="0">
                    <a:pos x="67" y="48"/>
                  </a:cxn>
                  <a:cxn ang="0">
                    <a:pos x="77" y="32"/>
                  </a:cxn>
                  <a:cxn ang="0">
                    <a:pos x="82" y="15"/>
                  </a:cxn>
                  <a:cxn ang="0">
                    <a:pos x="83" y="0"/>
                  </a:cxn>
                  <a:cxn ang="0">
                    <a:pos x="79" y="27"/>
                  </a:cxn>
                  <a:cxn ang="0">
                    <a:pos x="71" y="46"/>
                  </a:cxn>
                  <a:cxn ang="0">
                    <a:pos x="65" y="55"/>
                  </a:cxn>
                  <a:cxn ang="0">
                    <a:pos x="57" y="64"/>
                  </a:cxn>
                  <a:cxn ang="0">
                    <a:pos x="61" y="71"/>
                  </a:cxn>
                  <a:cxn ang="0">
                    <a:pos x="67" y="70"/>
                  </a:cxn>
                  <a:cxn ang="0">
                    <a:pos x="76" y="75"/>
                  </a:cxn>
                  <a:cxn ang="0">
                    <a:pos x="87" y="75"/>
                  </a:cxn>
                  <a:cxn ang="0">
                    <a:pos x="89" y="66"/>
                  </a:cxn>
                  <a:cxn ang="0">
                    <a:pos x="89" y="49"/>
                  </a:cxn>
                  <a:cxn ang="0">
                    <a:pos x="93" y="44"/>
                  </a:cxn>
                  <a:cxn ang="0">
                    <a:pos x="93" y="41"/>
                  </a:cxn>
                  <a:cxn ang="0">
                    <a:pos x="103" y="38"/>
                  </a:cxn>
                  <a:cxn ang="0">
                    <a:pos x="109" y="43"/>
                  </a:cxn>
                  <a:cxn ang="0">
                    <a:pos x="116" y="46"/>
                  </a:cxn>
                  <a:cxn ang="0">
                    <a:pos x="122" y="50"/>
                  </a:cxn>
                  <a:cxn ang="0">
                    <a:pos x="130" y="54"/>
                  </a:cxn>
                  <a:cxn ang="0">
                    <a:pos x="147" y="57"/>
                  </a:cxn>
                  <a:cxn ang="0">
                    <a:pos x="163" y="55"/>
                  </a:cxn>
                  <a:cxn ang="0">
                    <a:pos x="169" y="59"/>
                  </a:cxn>
                  <a:cxn ang="0">
                    <a:pos x="180" y="82"/>
                  </a:cxn>
                  <a:cxn ang="0">
                    <a:pos x="174" y="97"/>
                  </a:cxn>
                  <a:cxn ang="0">
                    <a:pos x="174" y="114"/>
                  </a:cxn>
                  <a:cxn ang="0">
                    <a:pos x="177" y="124"/>
                  </a:cxn>
                  <a:cxn ang="0">
                    <a:pos x="153" y="127"/>
                  </a:cxn>
                  <a:cxn ang="0">
                    <a:pos x="126" y="133"/>
                  </a:cxn>
                  <a:cxn ang="0">
                    <a:pos x="78" y="134"/>
                  </a:cxn>
                  <a:cxn ang="0">
                    <a:pos x="14" y="123"/>
                  </a:cxn>
                  <a:cxn ang="0">
                    <a:pos x="0" y="118"/>
                  </a:cxn>
                </a:cxnLst>
                <a:rect l="0" t="0" r="r" b="b"/>
                <a:pathLst>
                  <a:path w="180" h="134">
                    <a:moveTo>
                      <a:pt x="0" y="118"/>
                    </a:moveTo>
                    <a:lnTo>
                      <a:pt x="2" y="114"/>
                    </a:lnTo>
                    <a:lnTo>
                      <a:pt x="12" y="107"/>
                    </a:lnTo>
                    <a:lnTo>
                      <a:pt x="14" y="102"/>
                    </a:lnTo>
                    <a:lnTo>
                      <a:pt x="19" y="87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46" y="69"/>
                    </a:lnTo>
                    <a:lnTo>
                      <a:pt x="55" y="63"/>
                    </a:lnTo>
                    <a:lnTo>
                      <a:pt x="67" y="48"/>
                    </a:lnTo>
                    <a:lnTo>
                      <a:pt x="77" y="32"/>
                    </a:lnTo>
                    <a:lnTo>
                      <a:pt x="82" y="15"/>
                    </a:lnTo>
                    <a:lnTo>
                      <a:pt x="83" y="0"/>
                    </a:lnTo>
                    <a:lnTo>
                      <a:pt x="79" y="27"/>
                    </a:lnTo>
                    <a:lnTo>
                      <a:pt x="71" y="46"/>
                    </a:lnTo>
                    <a:lnTo>
                      <a:pt x="65" y="55"/>
                    </a:lnTo>
                    <a:lnTo>
                      <a:pt x="57" y="64"/>
                    </a:lnTo>
                    <a:lnTo>
                      <a:pt x="61" y="71"/>
                    </a:lnTo>
                    <a:lnTo>
                      <a:pt x="67" y="70"/>
                    </a:lnTo>
                    <a:lnTo>
                      <a:pt x="76" y="75"/>
                    </a:lnTo>
                    <a:lnTo>
                      <a:pt x="87" y="75"/>
                    </a:lnTo>
                    <a:lnTo>
                      <a:pt x="89" y="66"/>
                    </a:lnTo>
                    <a:lnTo>
                      <a:pt x="89" y="49"/>
                    </a:lnTo>
                    <a:lnTo>
                      <a:pt x="93" y="44"/>
                    </a:lnTo>
                    <a:lnTo>
                      <a:pt x="93" y="41"/>
                    </a:lnTo>
                    <a:lnTo>
                      <a:pt x="103" y="38"/>
                    </a:lnTo>
                    <a:lnTo>
                      <a:pt x="109" y="43"/>
                    </a:lnTo>
                    <a:lnTo>
                      <a:pt x="116" y="46"/>
                    </a:lnTo>
                    <a:lnTo>
                      <a:pt x="122" y="50"/>
                    </a:lnTo>
                    <a:lnTo>
                      <a:pt x="130" y="54"/>
                    </a:lnTo>
                    <a:lnTo>
                      <a:pt x="147" y="57"/>
                    </a:lnTo>
                    <a:lnTo>
                      <a:pt x="163" y="55"/>
                    </a:lnTo>
                    <a:lnTo>
                      <a:pt x="169" y="59"/>
                    </a:lnTo>
                    <a:lnTo>
                      <a:pt x="180" y="82"/>
                    </a:lnTo>
                    <a:lnTo>
                      <a:pt x="174" y="97"/>
                    </a:lnTo>
                    <a:lnTo>
                      <a:pt x="174" y="114"/>
                    </a:lnTo>
                    <a:lnTo>
                      <a:pt x="177" y="124"/>
                    </a:lnTo>
                    <a:lnTo>
                      <a:pt x="153" y="127"/>
                    </a:lnTo>
                    <a:lnTo>
                      <a:pt x="126" y="133"/>
                    </a:lnTo>
                    <a:lnTo>
                      <a:pt x="78" y="134"/>
                    </a:lnTo>
                    <a:lnTo>
                      <a:pt x="14" y="123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47" name="Group 135">
              <a:extLst>
                <a:ext uri="{FF2B5EF4-FFF2-40B4-BE49-F238E27FC236}">
                  <a16:creationId xmlns="" xmlns:a16="http://schemas.microsoft.com/office/drawing/2014/main" id="{EA7165B8-87AA-4066-80F3-B07507E9230D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6352012" y="3373319"/>
              <a:ext cx="648777" cy="644324"/>
              <a:chOff x="2802" y="1979"/>
              <a:chExt cx="408" cy="369"/>
            </a:xfrm>
            <a:grpFill/>
          </p:grpSpPr>
          <p:sp>
            <p:nvSpPr>
              <p:cNvPr id="172" name="Freeform 136">
                <a:extLst>
                  <a:ext uri="{FF2B5EF4-FFF2-40B4-BE49-F238E27FC236}">
                    <a16:creationId xmlns="" xmlns:a16="http://schemas.microsoft.com/office/drawing/2014/main" id="{2F59FB8B-12D1-4D60-AEF0-959AE8AF8D81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2899" y="2082"/>
                <a:ext cx="19" cy="23"/>
              </a:xfrm>
              <a:custGeom>
                <a:avLst/>
                <a:gdLst/>
                <a:ahLst/>
                <a:cxnLst>
                  <a:cxn ang="0">
                    <a:pos x="39" y="96"/>
                  </a:cxn>
                  <a:cxn ang="0">
                    <a:pos x="45" y="93"/>
                  </a:cxn>
                  <a:cxn ang="0">
                    <a:pos x="55" y="83"/>
                  </a:cxn>
                  <a:cxn ang="0">
                    <a:pos x="58" y="78"/>
                  </a:cxn>
                  <a:cxn ang="0">
                    <a:pos x="53" y="75"/>
                  </a:cxn>
                  <a:cxn ang="0">
                    <a:pos x="58" y="68"/>
                  </a:cxn>
                  <a:cxn ang="0">
                    <a:pos x="72" y="62"/>
                  </a:cxn>
                  <a:cxn ang="0">
                    <a:pos x="79" y="62"/>
                  </a:cxn>
                  <a:cxn ang="0">
                    <a:pos x="77" y="59"/>
                  </a:cxn>
                  <a:cxn ang="0">
                    <a:pos x="74" y="53"/>
                  </a:cxn>
                  <a:cxn ang="0">
                    <a:pos x="77" y="48"/>
                  </a:cxn>
                  <a:cxn ang="0">
                    <a:pos x="87" y="42"/>
                  </a:cxn>
                  <a:cxn ang="0">
                    <a:pos x="91" y="38"/>
                  </a:cxn>
                  <a:cxn ang="0">
                    <a:pos x="91" y="34"/>
                  </a:cxn>
                  <a:cxn ang="0">
                    <a:pos x="88" y="25"/>
                  </a:cxn>
                  <a:cxn ang="0">
                    <a:pos x="85" y="19"/>
                  </a:cxn>
                  <a:cxn ang="0">
                    <a:pos x="77" y="15"/>
                  </a:cxn>
                  <a:cxn ang="0">
                    <a:pos x="81" y="10"/>
                  </a:cxn>
                  <a:cxn ang="0">
                    <a:pos x="85" y="9"/>
                  </a:cxn>
                  <a:cxn ang="0">
                    <a:pos x="84" y="4"/>
                  </a:cxn>
                  <a:cxn ang="0">
                    <a:pos x="77" y="0"/>
                  </a:cxn>
                  <a:cxn ang="0">
                    <a:pos x="72" y="4"/>
                  </a:cxn>
                  <a:cxn ang="0">
                    <a:pos x="58" y="14"/>
                  </a:cxn>
                  <a:cxn ang="0">
                    <a:pos x="41" y="29"/>
                  </a:cxn>
                  <a:cxn ang="0">
                    <a:pos x="27" y="54"/>
                  </a:cxn>
                  <a:cxn ang="0">
                    <a:pos x="25" y="58"/>
                  </a:cxn>
                  <a:cxn ang="0">
                    <a:pos x="17" y="73"/>
                  </a:cxn>
                  <a:cxn ang="0">
                    <a:pos x="11" y="85"/>
                  </a:cxn>
                  <a:cxn ang="0">
                    <a:pos x="1" y="106"/>
                  </a:cxn>
                  <a:cxn ang="0">
                    <a:pos x="2" y="113"/>
                  </a:cxn>
                  <a:cxn ang="0">
                    <a:pos x="16" y="116"/>
                  </a:cxn>
                  <a:cxn ang="0">
                    <a:pos x="21" y="113"/>
                  </a:cxn>
                  <a:cxn ang="0">
                    <a:pos x="27" y="101"/>
                  </a:cxn>
                  <a:cxn ang="0">
                    <a:pos x="31" y="100"/>
                  </a:cxn>
                </a:cxnLst>
                <a:rect l="0" t="0" r="r" b="b"/>
                <a:pathLst>
                  <a:path w="95" h="116">
                    <a:moveTo>
                      <a:pt x="32" y="102"/>
                    </a:moveTo>
                    <a:lnTo>
                      <a:pt x="39" y="96"/>
                    </a:lnTo>
                    <a:lnTo>
                      <a:pt x="44" y="95"/>
                    </a:lnTo>
                    <a:lnTo>
                      <a:pt x="45" y="93"/>
                    </a:lnTo>
                    <a:lnTo>
                      <a:pt x="52" y="88"/>
                    </a:lnTo>
                    <a:lnTo>
                      <a:pt x="55" y="83"/>
                    </a:lnTo>
                    <a:lnTo>
                      <a:pt x="58" y="83"/>
                    </a:lnTo>
                    <a:lnTo>
                      <a:pt x="58" y="78"/>
                    </a:lnTo>
                    <a:lnTo>
                      <a:pt x="53" y="75"/>
                    </a:lnTo>
                    <a:lnTo>
                      <a:pt x="53" y="75"/>
                    </a:lnTo>
                    <a:lnTo>
                      <a:pt x="55" y="69"/>
                    </a:lnTo>
                    <a:lnTo>
                      <a:pt x="58" y="68"/>
                    </a:lnTo>
                    <a:lnTo>
                      <a:pt x="59" y="63"/>
                    </a:lnTo>
                    <a:lnTo>
                      <a:pt x="72" y="62"/>
                    </a:lnTo>
                    <a:lnTo>
                      <a:pt x="77" y="63"/>
                    </a:lnTo>
                    <a:lnTo>
                      <a:pt x="79" y="62"/>
                    </a:lnTo>
                    <a:lnTo>
                      <a:pt x="80" y="62"/>
                    </a:lnTo>
                    <a:lnTo>
                      <a:pt x="77" y="59"/>
                    </a:lnTo>
                    <a:lnTo>
                      <a:pt x="72" y="56"/>
                    </a:lnTo>
                    <a:lnTo>
                      <a:pt x="74" y="53"/>
                    </a:lnTo>
                    <a:lnTo>
                      <a:pt x="77" y="52"/>
                    </a:lnTo>
                    <a:lnTo>
                      <a:pt x="77" y="48"/>
                    </a:lnTo>
                    <a:lnTo>
                      <a:pt x="82" y="47"/>
                    </a:lnTo>
                    <a:lnTo>
                      <a:pt x="87" y="42"/>
                    </a:lnTo>
                    <a:lnTo>
                      <a:pt x="90" y="42"/>
                    </a:lnTo>
                    <a:lnTo>
                      <a:pt x="91" y="38"/>
                    </a:lnTo>
                    <a:lnTo>
                      <a:pt x="95" y="36"/>
                    </a:lnTo>
                    <a:lnTo>
                      <a:pt x="91" y="34"/>
                    </a:lnTo>
                    <a:lnTo>
                      <a:pt x="92" y="30"/>
                    </a:lnTo>
                    <a:lnTo>
                      <a:pt x="88" y="25"/>
                    </a:lnTo>
                    <a:lnTo>
                      <a:pt x="90" y="21"/>
                    </a:lnTo>
                    <a:lnTo>
                      <a:pt x="85" y="19"/>
                    </a:lnTo>
                    <a:lnTo>
                      <a:pt x="84" y="15"/>
                    </a:lnTo>
                    <a:lnTo>
                      <a:pt x="77" y="15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9"/>
                    </a:lnTo>
                    <a:lnTo>
                      <a:pt x="85" y="9"/>
                    </a:lnTo>
                    <a:lnTo>
                      <a:pt x="85" y="7"/>
                    </a:lnTo>
                    <a:lnTo>
                      <a:pt x="84" y="4"/>
                    </a:lnTo>
                    <a:lnTo>
                      <a:pt x="79" y="4"/>
                    </a:lnTo>
                    <a:lnTo>
                      <a:pt x="77" y="0"/>
                    </a:lnTo>
                    <a:lnTo>
                      <a:pt x="75" y="0"/>
                    </a:lnTo>
                    <a:lnTo>
                      <a:pt x="72" y="4"/>
                    </a:lnTo>
                    <a:lnTo>
                      <a:pt x="55" y="4"/>
                    </a:lnTo>
                    <a:lnTo>
                      <a:pt x="58" y="14"/>
                    </a:lnTo>
                    <a:lnTo>
                      <a:pt x="48" y="21"/>
                    </a:lnTo>
                    <a:lnTo>
                      <a:pt x="41" y="29"/>
                    </a:lnTo>
                    <a:lnTo>
                      <a:pt x="33" y="53"/>
                    </a:lnTo>
                    <a:lnTo>
                      <a:pt x="27" y="54"/>
                    </a:lnTo>
                    <a:lnTo>
                      <a:pt x="27" y="58"/>
                    </a:lnTo>
                    <a:lnTo>
                      <a:pt x="25" y="58"/>
                    </a:lnTo>
                    <a:lnTo>
                      <a:pt x="22" y="63"/>
                    </a:lnTo>
                    <a:lnTo>
                      <a:pt x="17" y="73"/>
                    </a:lnTo>
                    <a:lnTo>
                      <a:pt x="16" y="77"/>
                    </a:lnTo>
                    <a:lnTo>
                      <a:pt x="11" y="85"/>
                    </a:lnTo>
                    <a:lnTo>
                      <a:pt x="6" y="99"/>
                    </a:lnTo>
                    <a:lnTo>
                      <a:pt x="1" y="106"/>
                    </a:lnTo>
                    <a:lnTo>
                      <a:pt x="0" y="111"/>
                    </a:lnTo>
                    <a:lnTo>
                      <a:pt x="2" y="113"/>
                    </a:lnTo>
                    <a:lnTo>
                      <a:pt x="14" y="112"/>
                    </a:lnTo>
                    <a:lnTo>
                      <a:pt x="16" y="116"/>
                    </a:lnTo>
                    <a:lnTo>
                      <a:pt x="18" y="116"/>
                    </a:lnTo>
                    <a:lnTo>
                      <a:pt x="21" y="113"/>
                    </a:lnTo>
                    <a:lnTo>
                      <a:pt x="26" y="115"/>
                    </a:lnTo>
                    <a:lnTo>
                      <a:pt x="27" y="101"/>
                    </a:lnTo>
                    <a:lnTo>
                      <a:pt x="29" y="99"/>
                    </a:lnTo>
                    <a:lnTo>
                      <a:pt x="31" y="100"/>
                    </a:lnTo>
                    <a:lnTo>
                      <a:pt x="32" y="10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173" name="Group 137">
                <a:extLst>
                  <a:ext uri="{FF2B5EF4-FFF2-40B4-BE49-F238E27FC236}">
                    <a16:creationId xmlns="" xmlns:a16="http://schemas.microsoft.com/office/drawing/2014/main" id="{88ED4C69-A59C-4D4C-801A-E3D804C27E91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2889" y="2101"/>
                <a:ext cx="17" cy="51"/>
                <a:chOff x="2889" y="2101"/>
                <a:chExt cx="17" cy="51"/>
              </a:xfrm>
              <a:grpFill/>
            </p:grpSpPr>
            <p:sp>
              <p:nvSpPr>
                <p:cNvPr id="194" name="Freeform 138">
                  <a:extLst>
                    <a:ext uri="{FF2B5EF4-FFF2-40B4-BE49-F238E27FC236}">
                      <a16:creationId xmlns="" xmlns:a16="http://schemas.microsoft.com/office/drawing/2014/main" id="{EF352453-005F-450F-B78E-A02EC46A8C8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2897" y="2111"/>
                  <a:ext cx="8" cy="16"/>
                </a:xfrm>
                <a:custGeom>
                  <a:avLst/>
                  <a:gdLst/>
                  <a:ahLst/>
                  <a:cxnLst>
                    <a:cxn ang="0">
                      <a:pos x="30" y="66"/>
                    </a:cxn>
                    <a:cxn ang="0">
                      <a:pos x="32" y="64"/>
                    </a:cxn>
                    <a:cxn ang="0">
                      <a:pos x="33" y="55"/>
                    </a:cxn>
                    <a:cxn ang="0">
                      <a:pos x="36" y="49"/>
                    </a:cxn>
                    <a:cxn ang="0">
                      <a:pos x="33" y="40"/>
                    </a:cxn>
                    <a:cxn ang="0">
                      <a:pos x="35" y="29"/>
                    </a:cxn>
                    <a:cxn ang="0">
                      <a:pos x="36" y="21"/>
                    </a:cxn>
                    <a:cxn ang="0">
                      <a:pos x="37" y="12"/>
                    </a:cxn>
                    <a:cxn ang="0">
                      <a:pos x="37" y="10"/>
                    </a:cxn>
                    <a:cxn ang="0">
                      <a:pos x="37" y="10"/>
                    </a:cxn>
                    <a:cxn ang="0">
                      <a:pos x="33" y="10"/>
                    </a:cxn>
                    <a:cxn ang="0">
                      <a:pos x="30" y="7"/>
                    </a:cxn>
                    <a:cxn ang="0">
                      <a:pos x="28" y="0"/>
                    </a:cxn>
                    <a:cxn ang="0">
                      <a:pos x="24" y="1"/>
                    </a:cxn>
                    <a:cxn ang="0">
                      <a:pos x="16" y="0"/>
                    </a:cxn>
                    <a:cxn ang="0">
                      <a:pos x="12" y="1"/>
                    </a:cxn>
                    <a:cxn ang="0">
                      <a:pos x="10" y="3"/>
                    </a:cxn>
                    <a:cxn ang="0">
                      <a:pos x="10" y="13"/>
                    </a:cxn>
                    <a:cxn ang="0">
                      <a:pos x="4" y="19"/>
                    </a:cxn>
                    <a:cxn ang="0">
                      <a:pos x="4" y="34"/>
                    </a:cxn>
                    <a:cxn ang="0">
                      <a:pos x="6" y="39"/>
                    </a:cxn>
                    <a:cxn ang="0">
                      <a:pos x="5" y="45"/>
                    </a:cxn>
                    <a:cxn ang="0">
                      <a:pos x="15" y="44"/>
                    </a:cxn>
                    <a:cxn ang="0">
                      <a:pos x="19" y="45"/>
                    </a:cxn>
                    <a:cxn ang="0">
                      <a:pos x="19" y="48"/>
                    </a:cxn>
                    <a:cxn ang="0">
                      <a:pos x="17" y="49"/>
                    </a:cxn>
                    <a:cxn ang="0">
                      <a:pos x="11" y="50"/>
                    </a:cxn>
                    <a:cxn ang="0">
                      <a:pos x="8" y="53"/>
                    </a:cxn>
                    <a:cxn ang="0">
                      <a:pos x="6" y="56"/>
                    </a:cxn>
                    <a:cxn ang="0">
                      <a:pos x="4" y="65"/>
                    </a:cxn>
                    <a:cxn ang="0">
                      <a:pos x="0" y="69"/>
                    </a:cxn>
                    <a:cxn ang="0">
                      <a:pos x="0" y="75"/>
                    </a:cxn>
                    <a:cxn ang="0">
                      <a:pos x="4" y="80"/>
                    </a:cxn>
                    <a:cxn ang="0">
                      <a:pos x="4" y="76"/>
                    </a:cxn>
                    <a:cxn ang="0">
                      <a:pos x="16" y="75"/>
                    </a:cxn>
                    <a:cxn ang="0">
                      <a:pos x="26" y="66"/>
                    </a:cxn>
                    <a:cxn ang="0">
                      <a:pos x="30" y="66"/>
                    </a:cxn>
                  </a:cxnLst>
                  <a:rect l="0" t="0" r="r" b="b"/>
                  <a:pathLst>
                    <a:path w="37" h="80">
                      <a:moveTo>
                        <a:pt x="30" y="66"/>
                      </a:moveTo>
                      <a:lnTo>
                        <a:pt x="32" y="64"/>
                      </a:lnTo>
                      <a:lnTo>
                        <a:pt x="33" y="55"/>
                      </a:lnTo>
                      <a:lnTo>
                        <a:pt x="36" y="49"/>
                      </a:lnTo>
                      <a:lnTo>
                        <a:pt x="33" y="40"/>
                      </a:lnTo>
                      <a:lnTo>
                        <a:pt x="35" y="29"/>
                      </a:lnTo>
                      <a:lnTo>
                        <a:pt x="36" y="21"/>
                      </a:lnTo>
                      <a:lnTo>
                        <a:pt x="37" y="12"/>
                      </a:ln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3" y="10"/>
                      </a:lnTo>
                      <a:lnTo>
                        <a:pt x="30" y="7"/>
                      </a:lnTo>
                      <a:lnTo>
                        <a:pt x="28" y="0"/>
                      </a:lnTo>
                      <a:lnTo>
                        <a:pt x="24" y="1"/>
                      </a:lnTo>
                      <a:lnTo>
                        <a:pt x="16" y="0"/>
                      </a:lnTo>
                      <a:lnTo>
                        <a:pt x="12" y="1"/>
                      </a:lnTo>
                      <a:lnTo>
                        <a:pt x="10" y="3"/>
                      </a:lnTo>
                      <a:lnTo>
                        <a:pt x="10" y="13"/>
                      </a:lnTo>
                      <a:lnTo>
                        <a:pt x="4" y="19"/>
                      </a:lnTo>
                      <a:lnTo>
                        <a:pt x="4" y="34"/>
                      </a:lnTo>
                      <a:lnTo>
                        <a:pt x="6" y="39"/>
                      </a:lnTo>
                      <a:lnTo>
                        <a:pt x="5" y="45"/>
                      </a:lnTo>
                      <a:lnTo>
                        <a:pt x="15" y="44"/>
                      </a:lnTo>
                      <a:lnTo>
                        <a:pt x="19" y="45"/>
                      </a:lnTo>
                      <a:lnTo>
                        <a:pt x="19" y="48"/>
                      </a:lnTo>
                      <a:lnTo>
                        <a:pt x="17" y="49"/>
                      </a:lnTo>
                      <a:lnTo>
                        <a:pt x="11" y="50"/>
                      </a:lnTo>
                      <a:lnTo>
                        <a:pt x="8" y="53"/>
                      </a:lnTo>
                      <a:lnTo>
                        <a:pt x="6" y="56"/>
                      </a:lnTo>
                      <a:lnTo>
                        <a:pt x="4" y="65"/>
                      </a:lnTo>
                      <a:lnTo>
                        <a:pt x="0" y="69"/>
                      </a:lnTo>
                      <a:lnTo>
                        <a:pt x="0" y="75"/>
                      </a:lnTo>
                      <a:lnTo>
                        <a:pt x="4" y="80"/>
                      </a:lnTo>
                      <a:lnTo>
                        <a:pt x="4" y="76"/>
                      </a:lnTo>
                      <a:lnTo>
                        <a:pt x="16" y="75"/>
                      </a:lnTo>
                      <a:lnTo>
                        <a:pt x="26" y="66"/>
                      </a:lnTo>
                      <a:lnTo>
                        <a:pt x="30" y="6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95" name="Freeform 139">
                  <a:extLst>
                    <a:ext uri="{FF2B5EF4-FFF2-40B4-BE49-F238E27FC236}">
                      <a16:creationId xmlns="" xmlns:a16="http://schemas.microsoft.com/office/drawing/2014/main" id="{DBDC091C-E6B2-4A0F-9EFB-CEC53150DD0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2889" y="2124"/>
                  <a:ext cx="4" cy="5"/>
                </a:xfrm>
                <a:custGeom>
                  <a:avLst/>
                  <a:gdLst/>
                  <a:ahLst/>
                  <a:cxnLst>
                    <a:cxn ang="0">
                      <a:pos x="1" y="24"/>
                    </a:cxn>
                    <a:cxn ang="0">
                      <a:pos x="8" y="21"/>
                    </a:cxn>
                    <a:cxn ang="0">
                      <a:pos x="7" y="16"/>
                    </a:cxn>
                    <a:cxn ang="0">
                      <a:pos x="18" y="5"/>
                    </a:cxn>
                    <a:cxn ang="0">
                      <a:pos x="14" y="0"/>
                    </a:cxn>
                    <a:cxn ang="0">
                      <a:pos x="0" y="14"/>
                    </a:cxn>
                    <a:cxn ang="0">
                      <a:pos x="1" y="24"/>
                    </a:cxn>
                  </a:cxnLst>
                  <a:rect l="0" t="0" r="r" b="b"/>
                  <a:pathLst>
                    <a:path w="18" h="24">
                      <a:moveTo>
                        <a:pt x="1" y="24"/>
                      </a:moveTo>
                      <a:lnTo>
                        <a:pt x="8" y="21"/>
                      </a:lnTo>
                      <a:lnTo>
                        <a:pt x="7" y="16"/>
                      </a:lnTo>
                      <a:lnTo>
                        <a:pt x="18" y="5"/>
                      </a:lnTo>
                      <a:lnTo>
                        <a:pt x="14" y="0"/>
                      </a:lnTo>
                      <a:lnTo>
                        <a:pt x="0" y="14"/>
                      </a:lnTo>
                      <a:lnTo>
                        <a:pt x="1" y="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96" name="Freeform 140">
                  <a:extLst>
                    <a:ext uri="{FF2B5EF4-FFF2-40B4-BE49-F238E27FC236}">
                      <a16:creationId xmlns="" xmlns:a16="http://schemas.microsoft.com/office/drawing/2014/main" id="{06492AA7-41FD-4923-AEBD-37F96B21DB6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2890" y="2101"/>
                  <a:ext cx="16" cy="51"/>
                </a:xfrm>
                <a:custGeom>
                  <a:avLst/>
                  <a:gdLst/>
                  <a:ahLst/>
                  <a:cxnLst>
                    <a:cxn ang="0">
                      <a:pos x="45" y="242"/>
                    </a:cxn>
                    <a:cxn ang="0">
                      <a:pos x="55" y="178"/>
                    </a:cxn>
                    <a:cxn ang="0">
                      <a:pos x="70" y="140"/>
                    </a:cxn>
                    <a:cxn ang="0">
                      <a:pos x="71" y="119"/>
                    </a:cxn>
                    <a:cxn ang="0">
                      <a:pos x="65" y="115"/>
                    </a:cxn>
                    <a:cxn ang="0">
                      <a:pos x="43" y="125"/>
                    </a:cxn>
                    <a:cxn ang="0">
                      <a:pos x="39" y="124"/>
                    </a:cxn>
                    <a:cxn ang="0">
                      <a:pos x="43" y="114"/>
                    </a:cxn>
                    <a:cxn ang="0">
                      <a:pos x="47" y="102"/>
                    </a:cxn>
                    <a:cxn ang="0">
                      <a:pos x="56" y="98"/>
                    </a:cxn>
                    <a:cxn ang="0">
                      <a:pos x="58" y="94"/>
                    </a:cxn>
                    <a:cxn ang="0">
                      <a:pos x="44" y="94"/>
                    </a:cxn>
                    <a:cxn ang="0">
                      <a:pos x="43" y="83"/>
                    </a:cxn>
                    <a:cxn ang="0">
                      <a:pos x="49" y="62"/>
                    </a:cxn>
                    <a:cxn ang="0">
                      <a:pos x="51" y="50"/>
                    </a:cxn>
                    <a:cxn ang="0">
                      <a:pos x="63" y="50"/>
                    </a:cxn>
                    <a:cxn ang="0">
                      <a:pos x="69" y="56"/>
                    </a:cxn>
                    <a:cxn ang="0">
                      <a:pos x="76" y="59"/>
                    </a:cxn>
                    <a:cxn ang="0">
                      <a:pos x="81" y="33"/>
                    </a:cxn>
                    <a:cxn ang="0">
                      <a:pos x="80" y="22"/>
                    </a:cxn>
                    <a:cxn ang="0">
                      <a:pos x="81" y="13"/>
                    </a:cxn>
                    <a:cxn ang="0">
                      <a:pos x="80" y="1"/>
                    </a:cxn>
                    <a:cxn ang="0">
                      <a:pos x="76" y="2"/>
                    </a:cxn>
                    <a:cxn ang="0">
                      <a:pos x="70" y="14"/>
                    </a:cxn>
                    <a:cxn ang="0">
                      <a:pos x="65" y="17"/>
                    </a:cxn>
                    <a:cxn ang="0">
                      <a:pos x="51" y="14"/>
                    </a:cxn>
                    <a:cxn ang="0">
                      <a:pos x="47" y="17"/>
                    </a:cxn>
                    <a:cxn ang="0">
                      <a:pos x="39" y="41"/>
                    </a:cxn>
                    <a:cxn ang="0">
                      <a:pos x="29" y="80"/>
                    </a:cxn>
                    <a:cxn ang="0">
                      <a:pos x="13" y="113"/>
                    </a:cxn>
                    <a:cxn ang="0">
                      <a:pos x="6" y="129"/>
                    </a:cxn>
                    <a:cxn ang="0">
                      <a:pos x="0" y="137"/>
                    </a:cxn>
                    <a:cxn ang="0">
                      <a:pos x="4" y="148"/>
                    </a:cxn>
                    <a:cxn ang="0">
                      <a:pos x="39" y="251"/>
                    </a:cxn>
                  </a:cxnLst>
                  <a:rect l="0" t="0" r="r" b="b"/>
                  <a:pathLst>
                    <a:path w="81" h="251">
                      <a:moveTo>
                        <a:pt x="44" y="248"/>
                      </a:moveTo>
                      <a:lnTo>
                        <a:pt x="45" y="242"/>
                      </a:lnTo>
                      <a:lnTo>
                        <a:pt x="49" y="232"/>
                      </a:lnTo>
                      <a:lnTo>
                        <a:pt x="55" y="178"/>
                      </a:lnTo>
                      <a:lnTo>
                        <a:pt x="61" y="158"/>
                      </a:lnTo>
                      <a:lnTo>
                        <a:pt x="70" y="140"/>
                      </a:lnTo>
                      <a:lnTo>
                        <a:pt x="67" y="132"/>
                      </a:lnTo>
                      <a:lnTo>
                        <a:pt x="71" y="119"/>
                      </a:lnTo>
                      <a:lnTo>
                        <a:pt x="69" y="115"/>
                      </a:lnTo>
                      <a:lnTo>
                        <a:pt x="65" y="115"/>
                      </a:lnTo>
                      <a:lnTo>
                        <a:pt x="55" y="124"/>
                      </a:lnTo>
                      <a:lnTo>
                        <a:pt x="43" y="125"/>
                      </a:lnTo>
                      <a:lnTo>
                        <a:pt x="43" y="129"/>
                      </a:lnTo>
                      <a:lnTo>
                        <a:pt x="39" y="124"/>
                      </a:lnTo>
                      <a:lnTo>
                        <a:pt x="39" y="118"/>
                      </a:lnTo>
                      <a:lnTo>
                        <a:pt x="43" y="114"/>
                      </a:lnTo>
                      <a:lnTo>
                        <a:pt x="45" y="105"/>
                      </a:lnTo>
                      <a:lnTo>
                        <a:pt x="47" y="102"/>
                      </a:lnTo>
                      <a:lnTo>
                        <a:pt x="50" y="99"/>
                      </a:lnTo>
                      <a:lnTo>
                        <a:pt x="56" y="98"/>
                      </a:lnTo>
                      <a:lnTo>
                        <a:pt x="58" y="97"/>
                      </a:lnTo>
                      <a:lnTo>
                        <a:pt x="58" y="94"/>
                      </a:lnTo>
                      <a:lnTo>
                        <a:pt x="54" y="93"/>
                      </a:lnTo>
                      <a:lnTo>
                        <a:pt x="44" y="94"/>
                      </a:lnTo>
                      <a:lnTo>
                        <a:pt x="45" y="88"/>
                      </a:lnTo>
                      <a:lnTo>
                        <a:pt x="43" y="83"/>
                      </a:lnTo>
                      <a:lnTo>
                        <a:pt x="43" y="68"/>
                      </a:lnTo>
                      <a:lnTo>
                        <a:pt x="49" y="62"/>
                      </a:lnTo>
                      <a:lnTo>
                        <a:pt x="49" y="52"/>
                      </a:lnTo>
                      <a:lnTo>
                        <a:pt x="51" y="50"/>
                      </a:lnTo>
                      <a:lnTo>
                        <a:pt x="55" y="49"/>
                      </a:lnTo>
                      <a:lnTo>
                        <a:pt x="63" y="50"/>
                      </a:lnTo>
                      <a:lnTo>
                        <a:pt x="67" y="49"/>
                      </a:lnTo>
                      <a:lnTo>
                        <a:pt x="69" y="56"/>
                      </a:lnTo>
                      <a:lnTo>
                        <a:pt x="72" y="59"/>
                      </a:lnTo>
                      <a:lnTo>
                        <a:pt x="76" y="59"/>
                      </a:lnTo>
                      <a:lnTo>
                        <a:pt x="76" y="39"/>
                      </a:lnTo>
                      <a:lnTo>
                        <a:pt x="81" y="33"/>
                      </a:lnTo>
                      <a:lnTo>
                        <a:pt x="78" y="27"/>
                      </a:lnTo>
                      <a:lnTo>
                        <a:pt x="80" y="22"/>
                      </a:lnTo>
                      <a:lnTo>
                        <a:pt x="78" y="17"/>
                      </a:lnTo>
                      <a:lnTo>
                        <a:pt x="81" y="13"/>
                      </a:lnTo>
                      <a:lnTo>
                        <a:pt x="81" y="3"/>
                      </a:lnTo>
                      <a:lnTo>
                        <a:pt x="80" y="1"/>
                      </a:lnTo>
                      <a:lnTo>
                        <a:pt x="78" y="0"/>
                      </a:lnTo>
                      <a:lnTo>
                        <a:pt x="76" y="2"/>
                      </a:lnTo>
                      <a:lnTo>
                        <a:pt x="75" y="16"/>
                      </a:lnTo>
                      <a:lnTo>
                        <a:pt x="70" y="14"/>
                      </a:lnTo>
                      <a:lnTo>
                        <a:pt x="67" y="17"/>
                      </a:lnTo>
                      <a:lnTo>
                        <a:pt x="65" y="17"/>
                      </a:lnTo>
                      <a:lnTo>
                        <a:pt x="63" y="13"/>
                      </a:lnTo>
                      <a:lnTo>
                        <a:pt x="51" y="14"/>
                      </a:lnTo>
                      <a:lnTo>
                        <a:pt x="49" y="12"/>
                      </a:lnTo>
                      <a:lnTo>
                        <a:pt x="47" y="17"/>
                      </a:lnTo>
                      <a:lnTo>
                        <a:pt x="47" y="27"/>
                      </a:lnTo>
                      <a:lnTo>
                        <a:pt x="39" y="41"/>
                      </a:lnTo>
                      <a:lnTo>
                        <a:pt x="38" y="49"/>
                      </a:lnTo>
                      <a:lnTo>
                        <a:pt x="29" y="80"/>
                      </a:lnTo>
                      <a:lnTo>
                        <a:pt x="22" y="104"/>
                      </a:lnTo>
                      <a:lnTo>
                        <a:pt x="13" y="113"/>
                      </a:lnTo>
                      <a:lnTo>
                        <a:pt x="17" y="118"/>
                      </a:lnTo>
                      <a:lnTo>
                        <a:pt x="6" y="129"/>
                      </a:lnTo>
                      <a:lnTo>
                        <a:pt x="7" y="134"/>
                      </a:lnTo>
                      <a:lnTo>
                        <a:pt x="0" y="137"/>
                      </a:lnTo>
                      <a:lnTo>
                        <a:pt x="1" y="142"/>
                      </a:lnTo>
                      <a:lnTo>
                        <a:pt x="4" y="148"/>
                      </a:lnTo>
                      <a:lnTo>
                        <a:pt x="23" y="206"/>
                      </a:lnTo>
                      <a:lnTo>
                        <a:pt x="39" y="251"/>
                      </a:lnTo>
                      <a:lnTo>
                        <a:pt x="44" y="24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</p:grpSp>
          <p:sp>
            <p:nvSpPr>
              <p:cNvPr id="174" name="Freeform 141">
                <a:extLst>
                  <a:ext uri="{FF2B5EF4-FFF2-40B4-BE49-F238E27FC236}">
                    <a16:creationId xmlns="" xmlns:a16="http://schemas.microsoft.com/office/drawing/2014/main" id="{3A3DAA94-7651-430E-893A-1BBC30AB6509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027" y="2143"/>
                <a:ext cx="19" cy="19"/>
              </a:xfrm>
              <a:custGeom>
                <a:avLst/>
                <a:gdLst/>
                <a:ahLst/>
                <a:cxnLst>
                  <a:cxn ang="0">
                    <a:pos x="96" y="95"/>
                  </a:cxn>
                  <a:cxn ang="0">
                    <a:pos x="94" y="84"/>
                  </a:cxn>
                  <a:cxn ang="0">
                    <a:pos x="90" y="81"/>
                  </a:cxn>
                  <a:cxn ang="0">
                    <a:pos x="86" y="73"/>
                  </a:cxn>
                  <a:cxn ang="0">
                    <a:pos x="81" y="52"/>
                  </a:cxn>
                  <a:cxn ang="0">
                    <a:pos x="73" y="48"/>
                  </a:cxn>
                  <a:cxn ang="0">
                    <a:pos x="62" y="47"/>
                  </a:cxn>
                  <a:cxn ang="0">
                    <a:pos x="64" y="42"/>
                  </a:cxn>
                  <a:cxn ang="0">
                    <a:pos x="67" y="39"/>
                  </a:cxn>
                  <a:cxn ang="0">
                    <a:pos x="73" y="36"/>
                  </a:cxn>
                  <a:cxn ang="0">
                    <a:pos x="85" y="33"/>
                  </a:cxn>
                  <a:cxn ang="0">
                    <a:pos x="92" y="26"/>
                  </a:cxn>
                  <a:cxn ang="0">
                    <a:pos x="92" y="22"/>
                  </a:cxn>
                  <a:cxn ang="0">
                    <a:pos x="90" y="18"/>
                  </a:cxn>
                  <a:cxn ang="0">
                    <a:pos x="79" y="11"/>
                  </a:cxn>
                  <a:cxn ang="0">
                    <a:pos x="78" y="6"/>
                  </a:cxn>
                  <a:cxn ang="0">
                    <a:pos x="79" y="5"/>
                  </a:cxn>
                  <a:cxn ang="0">
                    <a:pos x="67" y="1"/>
                  </a:cxn>
                  <a:cxn ang="0">
                    <a:pos x="53" y="0"/>
                  </a:cxn>
                  <a:cxn ang="0">
                    <a:pos x="38" y="6"/>
                  </a:cxn>
                  <a:cxn ang="0">
                    <a:pos x="26" y="23"/>
                  </a:cxn>
                  <a:cxn ang="0">
                    <a:pos x="16" y="43"/>
                  </a:cxn>
                  <a:cxn ang="0">
                    <a:pos x="0" y="59"/>
                  </a:cxn>
                  <a:cxn ang="0">
                    <a:pos x="4" y="61"/>
                  </a:cxn>
                  <a:cxn ang="0">
                    <a:pos x="26" y="65"/>
                  </a:cxn>
                  <a:cxn ang="0">
                    <a:pos x="46" y="73"/>
                  </a:cxn>
                  <a:cxn ang="0">
                    <a:pos x="53" y="80"/>
                  </a:cxn>
                  <a:cxn ang="0">
                    <a:pos x="63" y="95"/>
                  </a:cxn>
                  <a:cxn ang="0">
                    <a:pos x="96" y="95"/>
                  </a:cxn>
                </a:cxnLst>
                <a:rect l="0" t="0" r="r" b="b"/>
                <a:pathLst>
                  <a:path w="96" h="95">
                    <a:moveTo>
                      <a:pt x="96" y="95"/>
                    </a:moveTo>
                    <a:lnTo>
                      <a:pt x="94" y="84"/>
                    </a:lnTo>
                    <a:lnTo>
                      <a:pt x="90" y="81"/>
                    </a:lnTo>
                    <a:lnTo>
                      <a:pt x="86" y="73"/>
                    </a:lnTo>
                    <a:lnTo>
                      <a:pt x="81" y="52"/>
                    </a:lnTo>
                    <a:lnTo>
                      <a:pt x="73" y="48"/>
                    </a:lnTo>
                    <a:lnTo>
                      <a:pt x="62" y="47"/>
                    </a:lnTo>
                    <a:lnTo>
                      <a:pt x="64" y="42"/>
                    </a:lnTo>
                    <a:lnTo>
                      <a:pt x="67" y="39"/>
                    </a:lnTo>
                    <a:lnTo>
                      <a:pt x="73" y="36"/>
                    </a:lnTo>
                    <a:lnTo>
                      <a:pt x="85" y="33"/>
                    </a:lnTo>
                    <a:lnTo>
                      <a:pt x="92" y="26"/>
                    </a:lnTo>
                    <a:lnTo>
                      <a:pt x="92" y="22"/>
                    </a:lnTo>
                    <a:lnTo>
                      <a:pt x="90" y="18"/>
                    </a:lnTo>
                    <a:lnTo>
                      <a:pt x="79" y="11"/>
                    </a:lnTo>
                    <a:lnTo>
                      <a:pt x="78" y="6"/>
                    </a:lnTo>
                    <a:lnTo>
                      <a:pt x="79" y="5"/>
                    </a:lnTo>
                    <a:lnTo>
                      <a:pt x="67" y="1"/>
                    </a:lnTo>
                    <a:lnTo>
                      <a:pt x="53" y="0"/>
                    </a:lnTo>
                    <a:lnTo>
                      <a:pt x="38" y="6"/>
                    </a:lnTo>
                    <a:lnTo>
                      <a:pt x="26" y="23"/>
                    </a:lnTo>
                    <a:lnTo>
                      <a:pt x="16" y="43"/>
                    </a:lnTo>
                    <a:lnTo>
                      <a:pt x="0" y="59"/>
                    </a:lnTo>
                    <a:lnTo>
                      <a:pt x="4" y="61"/>
                    </a:lnTo>
                    <a:lnTo>
                      <a:pt x="26" y="65"/>
                    </a:lnTo>
                    <a:lnTo>
                      <a:pt x="46" y="73"/>
                    </a:lnTo>
                    <a:lnTo>
                      <a:pt x="53" y="80"/>
                    </a:lnTo>
                    <a:lnTo>
                      <a:pt x="63" y="95"/>
                    </a:lnTo>
                    <a:lnTo>
                      <a:pt x="96" y="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75" name="Freeform 143">
                <a:extLst>
                  <a:ext uri="{FF2B5EF4-FFF2-40B4-BE49-F238E27FC236}">
                    <a16:creationId xmlns="" xmlns:a16="http://schemas.microsoft.com/office/drawing/2014/main" id="{F4C4639D-913A-4F51-B39A-157300EE568B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2896" y="2116"/>
                <a:ext cx="231" cy="189"/>
              </a:xfrm>
              <a:custGeom>
                <a:avLst/>
                <a:gdLst/>
                <a:ahLst/>
                <a:cxnLst>
                  <a:cxn ang="0">
                    <a:pos x="9706" y="2910"/>
                  </a:cxn>
                  <a:cxn ang="0">
                    <a:pos x="10455" y="3296"/>
                  </a:cxn>
                  <a:cxn ang="0">
                    <a:pos x="10697" y="3824"/>
                  </a:cxn>
                  <a:cxn ang="0">
                    <a:pos x="11100" y="4189"/>
                  </a:cxn>
                  <a:cxn ang="0">
                    <a:pos x="11258" y="4460"/>
                  </a:cxn>
                  <a:cxn ang="0">
                    <a:pos x="11663" y="4798"/>
                  </a:cxn>
                  <a:cxn ang="0">
                    <a:pos x="11788" y="5234"/>
                  </a:cxn>
                  <a:cxn ang="0">
                    <a:pos x="11824" y="5695"/>
                  </a:cxn>
                  <a:cxn ang="0">
                    <a:pos x="12147" y="6336"/>
                  </a:cxn>
                  <a:cxn ang="0">
                    <a:pos x="12348" y="6619"/>
                  </a:cxn>
                  <a:cxn ang="0">
                    <a:pos x="13158" y="7915"/>
                  </a:cxn>
                  <a:cxn ang="0">
                    <a:pos x="15424" y="10363"/>
                  </a:cxn>
                  <a:cxn ang="0">
                    <a:pos x="10244" y="11935"/>
                  </a:cxn>
                  <a:cxn ang="0">
                    <a:pos x="9104" y="12745"/>
                  </a:cxn>
                  <a:cxn ang="0">
                    <a:pos x="7168" y="12457"/>
                  </a:cxn>
                  <a:cxn ang="0">
                    <a:pos x="6570" y="12466"/>
                  </a:cxn>
                  <a:cxn ang="0">
                    <a:pos x="6524" y="12554"/>
                  </a:cxn>
                  <a:cxn ang="0">
                    <a:pos x="6474" y="12661"/>
                  </a:cxn>
                  <a:cxn ang="0">
                    <a:pos x="6461" y="12671"/>
                  </a:cxn>
                  <a:cxn ang="0">
                    <a:pos x="6442" y="12664"/>
                  </a:cxn>
                  <a:cxn ang="0">
                    <a:pos x="6434" y="12672"/>
                  </a:cxn>
                  <a:cxn ang="0">
                    <a:pos x="6449" y="12718"/>
                  </a:cxn>
                  <a:cxn ang="0">
                    <a:pos x="6493" y="12822"/>
                  </a:cxn>
                  <a:cxn ang="0">
                    <a:pos x="6493" y="12849"/>
                  </a:cxn>
                  <a:cxn ang="0">
                    <a:pos x="6127" y="13229"/>
                  </a:cxn>
                  <a:cxn ang="0">
                    <a:pos x="5877" y="12675"/>
                  </a:cxn>
                  <a:cxn ang="0">
                    <a:pos x="5396" y="12043"/>
                  </a:cxn>
                  <a:cxn ang="0">
                    <a:pos x="4967" y="11398"/>
                  </a:cxn>
                  <a:cxn ang="0">
                    <a:pos x="4842" y="10911"/>
                  </a:cxn>
                  <a:cxn ang="0">
                    <a:pos x="4559" y="10532"/>
                  </a:cxn>
                  <a:cxn ang="0">
                    <a:pos x="4050" y="10087"/>
                  </a:cxn>
                  <a:cxn ang="0">
                    <a:pos x="3642" y="9870"/>
                  </a:cxn>
                  <a:cxn ang="0">
                    <a:pos x="3359" y="8893"/>
                  </a:cxn>
                  <a:cxn ang="0">
                    <a:pos x="3366" y="8593"/>
                  </a:cxn>
                  <a:cxn ang="0">
                    <a:pos x="3225" y="8044"/>
                  </a:cxn>
                  <a:cxn ang="0">
                    <a:pos x="3034" y="7550"/>
                  </a:cxn>
                  <a:cxn ang="0">
                    <a:pos x="2492" y="6909"/>
                  </a:cxn>
                  <a:cxn ang="0">
                    <a:pos x="2243" y="6803"/>
                  </a:cxn>
                  <a:cxn ang="0">
                    <a:pos x="2042" y="6580"/>
                  </a:cxn>
                  <a:cxn ang="0">
                    <a:pos x="1833" y="5901"/>
                  </a:cxn>
                  <a:cxn ang="0">
                    <a:pos x="1507" y="5504"/>
                  </a:cxn>
                  <a:cxn ang="0">
                    <a:pos x="1117" y="4757"/>
                  </a:cxn>
                  <a:cxn ang="0">
                    <a:pos x="724" y="4245"/>
                  </a:cxn>
                  <a:cxn ang="0">
                    <a:pos x="242" y="3599"/>
                  </a:cxn>
                  <a:cxn ang="0">
                    <a:pos x="0" y="3649"/>
                  </a:cxn>
                  <a:cxn ang="0">
                    <a:pos x="249" y="2682"/>
                  </a:cxn>
                  <a:cxn ang="0">
                    <a:pos x="1352" y="2467"/>
                  </a:cxn>
                  <a:cxn ang="0">
                    <a:pos x="2171" y="1850"/>
                  </a:cxn>
                  <a:cxn ang="0">
                    <a:pos x="1840" y="685"/>
                  </a:cxn>
                  <a:cxn ang="0">
                    <a:pos x="3424" y="0"/>
                  </a:cxn>
                  <a:cxn ang="0">
                    <a:pos x="6284" y="1324"/>
                  </a:cxn>
                  <a:cxn ang="0">
                    <a:pos x="6826" y="2203"/>
                  </a:cxn>
                </a:cxnLst>
                <a:rect l="0" t="0" r="r" b="b"/>
                <a:pathLst>
                  <a:path w="15957" h="13229">
                    <a:moveTo>
                      <a:pt x="9071" y="2723"/>
                    </a:moveTo>
                    <a:lnTo>
                      <a:pt x="9131" y="2757"/>
                    </a:lnTo>
                    <a:lnTo>
                      <a:pt x="9432" y="2810"/>
                    </a:lnTo>
                    <a:lnTo>
                      <a:pt x="9706" y="2910"/>
                    </a:lnTo>
                    <a:lnTo>
                      <a:pt x="9809" y="2999"/>
                    </a:lnTo>
                    <a:lnTo>
                      <a:pt x="9934" y="3216"/>
                    </a:lnTo>
                    <a:lnTo>
                      <a:pt x="10393" y="3219"/>
                    </a:lnTo>
                    <a:lnTo>
                      <a:pt x="10455" y="3296"/>
                    </a:lnTo>
                    <a:lnTo>
                      <a:pt x="10504" y="3434"/>
                    </a:lnTo>
                    <a:lnTo>
                      <a:pt x="10545" y="3497"/>
                    </a:lnTo>
                    <a:lnTo>
                      <a:pt x="10573" y="3599"/>
                    </a:lnTo>
                    <a:lnTo>
                      <a:pt x="10697" y="3824"/>
                    </a:lnTo>
                    <a:lnTo>
                      <a:pt x="10817" y="3869"/>
                    </a:lnTo>
                    <a:lnTo>
                      <a:pt x="10903" y="4039"/>
                    </a:lnTo>
                    <a:lnTo>
                      <a:pt x="11097" y="4175"/>
                    </a:lnTo>
                    <a:lnTo>
                      <a:pt x="11100" y="4189"/>
                    </a:lnTo>
                    <a:lnTo>
                      <a:pt x="11062" y="4232"/>
                    </a:lnTo>
                    <a:lnTo>
                      <a:pt x="11097" y="4290"/>
                    </a:lnTo>
                    <a:lnTo>
                      <a:pt x="11134" y="4426"/>
                    </a:lnTo>
                    <a:lnTo>
                      <a:pt x="11258" y="4460"/>
                    </a:lnTo>
                    <a:lnTo>
                      <a:pt x="11313" y="4512"/>
                    </a:lnTo>
                    <a:lnTo>
                      <a:pt x="11537" y="4658"/>
                    </a:lnTo>
                    <a:lnTo>
                      <a:pt x="11613" y="4723"/>
                    </a:lnTo>
                    <a:lnTo>
                      <a:pt x="11663" y="4798"/>
                    </a:lnTo>
                    <a:lnTo>
                      <a:pt x="11680" y="4839"/>
                    </a:lnTo>
                    <a:lnTo>
                      <a:pt x="11658" y="4977"/>
                    </a:lnTo>
                    <a:lnTo>
                      <a:pt x="11764" y="5127"/>
                    </a:lnTo>
                    <a:lnTo>
                      <a:pt x="11788" y="5234"/>
                    </a:lnTo>
                    <a:lnTo>
                      <a:pt x="11781" y="5294"/>
                    </a:lnTo>
                    <a:lnTo>
                      <a:pt x="11711" y="5381"/>
                    </a:lnTo>
                    <a:lnTo>
                      <a:pt x="11715" y="5546"/>
                    </a:lnTo>
                    <a:lnTo>
                      <a:pt x="11824" y="5695"/>
                    </a:lnTo>
                    <a:lnTo>
                      <a:pt x="12016" y="5908"/>
                    </a:lnTo>
                    <a:lnTo>
                      <a:pt x="12063" y="6177"/>
                    </a:lnTo>
                    <a:lnTo>
                      <a:pt x="12135" y="6264"/>
                    </a:lnTo>
                    <a:lnTo>
                      <a:pt x="12147" y="6336"/>
                    </a:lnTo>
                    <a:lnTo>
                      <a:pt x="12184" y="6371"/>
                    </a:lnTo>
                    <a:lnTo>
                      <a:pt x="12207" y="6448"/>
                    </a:lnTo>
                    <a:lnTo>
                      <a:pt x="12243" y="6448"/>
                    </a:lnTo>
                    <a:lnTo>
                      <a:pt x="12348" y="6619"/>
                    </a:lnTo>
                    <a:lnTo>
                      <a:pt x="12423" y="6638"/>
                    </a:lnTo>
                    <a:lnTo>
                      <a:pt x="12480" y="6842"/>
                    </a:lnTo>
                    <a:lnTo>
                      <a:pt x="12935" y="7241"/>
                    </a:lnTo>
                    <a:lnTo>
                      <a:pt x="13158" y="7915"/>
                    </a:lnTo>
                    <a:lnTo>
                      <a:pt x="15429" y="8331"/>
                    </a:lnTo>
                    <a:lnTo>
                      <a:pt x="15576" y="8167"/>
                    </a:lnTo>
                    <a:lnTo>
                      <a:pt x="15957" y="8740"/>
                    </a:lnTo>
                    <a:lnTo>
                      <a:pt x="15424" y="10363"/>
                    </a:lnTo>
                    <a:lnTo>
                      <a:pt x="13158" y="11166"/>
                    </a:lnTo>
                    <a:lnTo>
                      <a:pt x="11049" y="11512"/>
                    </a:lnTo>
                    <a:lnTo>
                      <a:pt x="10746" y="11729"/>
                    </a:lnTo>
                    <a:lnTo>
                      <a:pt x="10244" y="11935"/>
                    </a:lnTo>
                    <a:lnTo>
                      <a:pt x="9691" y="12918"/>
                    </a:lnTo>
                    <a:lnTo>
                      <a:pt x="9503" y="13060"/>
                    </a:lnTo>
                    <a:lnTo>
                      <a:pt x="9370" y="13076"/>
                    </a:lnTo>
                    <a:lnTo>
                      <a:pt x="9104" y="12745"/>
                    </a:lnTo>
                    <a:lnTo>
                      <a:pt x="8174" y="12657"/>
                    </a:lnTo>
                    <a:lnTo>
                      <a:pt x="8036" y="12551"/>
                    </a:lnTo>
                    <a:lnTo>
                      <a:pt x="7547" y="12502"/>
                    </a:lnTo>
                    <a:lnTo>
                      <a:pt x="7168" y="12457"/>
                    </a:lnTo>
                    <a:lnTo>
                      <a:pt x="6859" y="12543"/>
                    </a:lnTo>
                    <a:lnTo>
                      <a:pt x="6711" y="12286"/>
                    </a:lnTo>
                    <a:lnTo>
                      <a:pt x="6580" y="12452"/>
                    </a:lnTo>
                    <a:lnTo>
                      <a:pt x="6570" y="12466"/>
                    </a:lnTo>
                    <a:lnTo>
                      <a:pt x="6560" y="12481"/>
                    </a:lnTo>
                    <a:lnTo>
                      <a:pt x="6551" y="12499"/>
                    </a:lnTo>
                    <a:lnTo>
                      <a:pt x="6542" y="12517"/>
                    </a:lnTo>
                    <a:lnTo>
                      <a:pt x="6524" y="12554"/>
                    </a:lnTo>
                    <a:lnTo>
                      <a:pt x="6507" y="12592"/>
                    </a:lnTo>
                    <a:lnTo>
                      <a:pt x="6492" y="12625"/>
                    </a:lnTo>
                    <a:lnTo>
                      <a:pt x="6480" y="12652"/>
                    </a:lnTo>
                    <a:lnTo>
                      <a:pt x="6474" y="12661"/>
                    </a:lnTo>
                    <a:lnTo>
                      <a:pt x="6468" y="12668"/>
                    </a:lnTo>
                    <a:lnTo>
                      <a:pt x="6466" y="12670"/>
                    </a:lnTo>
                    <a:lnTo>
                      <a:pt x="6464" y="12671"/>
                    </a:lnTo>
                    <a:lnTo>
                      <a:pt x="6461" y="12671"/>
                    </a:lnTo>
                    <a:lnTo>
                      <a:pt x="6460" y="12670"/>
                    </a:lnTo>
                    <a:lnTo>
                      <a:pt x="6452" y="12667"/>
                    </a:lnTo>
                    <a:lnTo>
                      <a:pt x="6447" y="12665"/>
                    </a:lnTo>
                    <a:lnTo>
                      <a:pt x="6442" y="12664"/>
                    </a:lnTo>
                    <a:lnTo>
                      <a:pt x="6439" y="12665"/>
                    </a:lnTo>
                    <a:lnTo>
                      <a:pt x="6436" y="12666"/>
                    </a:lnTo>
                    <a:lnTo>
                      <a:pt x="6435" y="12669"/>
                    </a:lnTo>
                    <a:lnTo>
                      <a:pt x="6434" y="12672"/>
                    </a:lnTo>
                    <a:lnTo>
                      <a:pt x="6434" y="12676"/>
                    </a:lnTo>
                    <a:lnTo>
                      <a:pt x="6437" y="12688"/>
                    </a:lnTo>
                    <a:lnTo>
                      <a:pt x="6442" y="12702"/>
                    </a:lnTo>
                    <a:lnTo>
                      <a:pt x="6449" y="12718"/>
                    </a:lnTo>
                    <a:lnTo>
                      <a:pt x="6457" y="12735"/>
                    </a:lnTo>
                    <a:lnTo>
                      <a:pt x="6474" y="12773"/>
                    </a:lnTo>
                    <a:lnTo>
                      <a:pt x="6488" y="12807"/>
                    </a:lnTo>
                    <a:lnTo>
                      <a:pt x="6493" y="12822"/>
                    </a:lnTo>
                    <a:lnTo>
                      <a:pt x="6495" y="12835"/>
                    </a:lnTo>
                    <a:lnTo>
                      <a:pt x="6495" y="12841"/>
                    </a:lnTo>
                    <a:lnTo>
                      <a:pt x="6495" y="12845"/>
                    </a:lnTo>
                    <a:lnTo>
                      <a:pt x="6493" y="12849"/>
                    </a:lnTo>
                    <a:lnTo>
                      <a:pt x="6490" y="12851"/>
                    </a:lnTo>
                    <a:lnTo>
                      <a:pt x="6442" y="13138"/>
                    </a:lnTo>
                    <a:lnTo>
                      <a:pt x="6289" y="13180"/>
                    </a:lnTo>
                    <a:lnTo>
                      <a:pt x="6127" y="13229"/>
                    </a:lnTo>
                    <a:lnTo>
                      <a:pt x="6092" y="13137"/>
                    </a:lnTo>
                    <a:lnTo>
                      <a:pt x="6092" y="13002"/>
                    </a:lnTo>
                    <a:lnTo>
                      <a:pt x="5928" y="12707"/>
                    </a:lnTo>
                    <a:lnTo>
                      <a:pt x="5877" y="12675"/>
                    </a:lnTo>
                    <a:lnTo>
                      <a:pt x="5820" y="12590"/>
                    </a:lnTo>
                    <a:lnTo>
                      <a:pt x="5760" y="12346"/>
                    </a:lnTo>
                    <a:lnTo>
                      <a:pt x="5511" y="12104"/>
                    </a:lnTo>
                    <a:lnTo>
                      <a:pt x="5396" y="12043"/>
                    </a:lnTo>
                    <a:lnTo>
                      <a:pt x="5329" y="11966"/>
                    </a:lnTo>
                    <a:lnTo>
                      <a:pt x="5175" y="11749"/>
                    </a:lnTo>
                    <a:lnTo>
                      <a:pt x="5026" y="11439"/>
                    </a:lnTo>
                    <a:lnTo>
                      <a:pt x="4967" y="11398"/>
                    </a:lnTo>
                    <a:lnTo>
                      <a:pt x="4943" y="11357"/>
                    </a:lnTo>
                    <a:lnTo>
                      <a:pt x="4900" y="11197"/>
                    </a:lnTo>
                    <a:lnTo>
                      <a:pt x="4893" y="11035"/>
                    </a:lnTo>
                    <a:lnTo>
                      <a:pt x="4842" y="10911"/>
                    </a:lnTo>
                    <a:lnTo>
                      <a:pt x="4758" y="10766"/>
                    </a:lnTo>
                    <a:lnTo>
                      <a:pt x="4661" y="10672"/>
                    </a:lnTo>
                    <a:lnTo>
                      <a:pt x="4617" y="10581"/>
                    </a:lnTo>
                    <a:lnTo>
                      <a:pt x="4559" y="10532"/>
                    </a:lnTo>
                    <a:lnTo>
                      <a:pt x="4443" y="10363"/>
                    </a:lnTo>
                    <a:lnTo>
                      <a:pt x="4361" y="10288"/>
                    </a:lnTo>
                    <a:lnTo>
                      <a:pt x="4157" y="10146"/>
                    </a:lnTo>
                    <a:lnTo>
                      <a:pt x="4050" y="10087"/>
                    </a:lnTo>
                    <a:lnTo>
                      <a:pt x="4015" y="10102"/>
                    </a:lnTo>
                    <a:lnTo>
                      <a:pt x="3932" y="10071"/>
                    </a:lnTo>
                    <a:lnTo>
                      <a:pt x="3740" y="9952"/>
                    </a:lnTo>
                    <a:lnTo>
                      <a:pt x="3642" y="9870"/>
                    </a:lnTo>
                    <a:lnTo>
                      <a:pt x="3582" y="9793"/>
                    </a:lnTo>
                    <a:lnTo>
                      <a:pt x="3491" y="9608"/>
                    </a:lnTo>
                    <a:lnTo>
                      <a:pt x="3451" y="9466"/>
                    </a:lnTo>
                    <a:lnTo>
                      <a:pt x="3359" y="8893"/>
                    </a:lnTo>
                    <a:lnTo>
                      <a:pt x="3309" y="8803"/>
                    </a:lnTo>
                    <a:lnTo>
                      <a:pt x="3299" y="8728"/>
                    </a:lnTo>
                    <a:lnTo>
                      <a:pt x="3333" y="8694"/>
                    </a:lnTo>
                    <a:lnTo>
                      <a:pt x="3366" y="8593"/>
                    </a:lnTo>
                    <a:lnTo>
                      <a:pt x="3383" y="8406"/>
                    </a:lnTo>
                    <a:lnTo>
                      <a:pt x="3326" y="8203"/>
                    </a:lnTo>
                    <a:lnTo>
                      <a:pt x="3283" y="8114"/>
                    </a:lnTo>
                    <a:lnTo>
                      <a:pt x="3225" y="8044"/>
                    </a:lnTo>
                    <a:lnTo>
                      <a:pt x="3174" y="7927"/>
                    </a:lnTo>
                    <a:lnTo>
                      <a:pt x="3141" y="7785"/>
                    </a:lnTo>
                    <a:lnTo>
                      <a:pt x="3091" y="7700"/>
                    </a:lnTo>
                    <a:lnTo>
                      <a:pt x="3034" y="7550"/>
                    </a:lnTo>
                    <a:lnTo>
                      <a:pt x="2859" y="7241"/>
                    </a:lnTo>
                    <a:lnTo>
                      <a:pt x="2650" y="7038"/>
                    </a:lnTo>
                    <a:lnTo>
                      <a:pt x="2518" y="6946"/>
                    </a:lnTo>
                    <a:lnTo>
                      <a:pt x="2492" y="6909"/>
                    </a:lnTo>
                    <a:lnTo>
                      <a:pt x="2451" y="6902"/>
                    </a:lnTo>
                    <a:lnTo>
                      <a:pt x="2435" y="6861"/>
                    </a:lnTo>
                    <a:lnTo>
                      <a:pt x="2326" y="6803"/>
                    </a:lnTo>
                    <a:lnTo>
                      <a:pt x="2243" y="6803"/>
                    </a:lnTo>
                    <a:lnTo>
                      <a:pt x="2193" y="6818"/>
                    </a:lnTo>
                    <a:lnTo>
                      <a:pt x="2135" y="6791"/>
                    </a:lnTo>
                    <a:lnTo>
                      <a:pt x="2108" y="6692"/>
                    </a:lnTo>
                    <a:lnTo>
                      <a:pt x="2042" y="6580"/>
                    </a:lnTo>
                    <a:lnTo>
                      <a:pt x="1949" y="6472"/>
                    </a:lnTo>
                    <a:lnTo>
                      <a:pt x="1949" y="6336"/>
                    </a:lnTo>
                    <a:lnTo>
                      <a:pt x="1965" y="6312"/>
                    </a:lnTo>
                    <a:lnTo>
                      <a:pt x="1833" y="5901"/>
                    </a:lnTo>
                    <a:lnTo>
                      <a:pt x="1757" y="5789"/>
                    </a:lnTo>
                    <a:lnTo>
                      <a:pt x="1665" y="5616"/>
                    </a:lnTo>
                    <a:lnTo>
                      <a:pt x="1549" y="5562"/>
                    </a:lnTo>
                    <a:lnTo>
                      <a:pt x="1507" y="5504"/>
                    </a:lnTo>
                    <a:lnTo>
                      <a:pt x="1483" y="5405"/>
                    </a:lnTo>
                    <a:lnTo>
                      <a:pt x="1326" y="5202"/>
                    </a:lnTo>
                    <a:lnTo>
                      <a:pt x="1198" y="4866"/>
                    </a:lnTo>
                    <a:lnTo>
                      <a:pt x="1117" y="4757"/>
                    </a:lnTo>
                    <a:lnTo>
                      <a:pt x="1016" y="4682"/>
                    </a:lnTo>
                    <a:lnTo>
                      <a:pt x="841" y="4447"/>
                    </a:lnTo>
                    <a:lnTo>
                      <a:pt x="824" y="4372"/>
                    </a:lnTo>
                    <a:lnTo>
                      <a:pt x="724" y="4245"/>
                    </a:lnTo>
                    <a:lnTo>
                      <a:pt x="625" y="4019"/>
                    </a:lnTo>
                    <a:lnTo>
                      <a:pt x="434" y="3656"/>
                    </a:lnTo>
                    <a:lnTo>
                      <a:pt x="357" y="3599"/>
                    </a:lnTo>
                    <a:lnTo>
                      <a:pt x="242" y="3599"/>
                    </a:lnTo>
                    <a:lnTo>
                      <a:pt x="125" y="3581"/>
                    </a:lnTo>
                    <a:lnTo>
                      <a:pt x="101" y="3565"/>
                    </a:lnTo>
                    <a:lnTo>
                      <a:pt x="34" y="3581"/>
                    </a:lnTo>
                    <a:lnTo>
                      <a:pt x="0" y="3649"/>
                    </a:lnTo>
                    <a:lnTo>
                      <a:pt x="159" y="3246"/>
                    </a:lnTo>
                    <a:lnTo>
                      <a:pt x="168" y="2943"/>
                    </a:lnTo>
                    <a:lnTo>
                      <a:pt x="192" y="2825"/>
                    </a:lnTo>
                    <a:lnTo>
                      <a:pt x="249" y="2682"/>
                    </a:lnTo>
                    <a:lnTo>
                      <a:pt x="242" y="2477"/>
                    </a:lnTo>
                    <a:lnTo>
                      <a:pt x="276" y="2595"/>
                    </a:lnTo>
                    <a:lnTo>
                      <a:pt x="1117" y="2702"/>
                    </a:lnTo>
                    <a:lnTo>
                      <a:pt x="1352" y="2467"/>
                    </a:lnTo>
                    <a:lnTo>
                      <a:pt x="1366" y="2419"/>
                    </a:lnTo>
                    <a:lnTo>
                      <a:pt x="1567" y="2061"/>
                    </a:lnTo>
                    <a:lnTo>
                      <a:pt x="2145" y="1974"/>
                    </a:lnTo>
                    <a:lnTo>
                      <a:pt x="2171" y="1850"/>
                    </a:lnTo>
                    <a:lnTo>
                      <a:pt x="2255" y="1618"/>
                    </a:lnTo>
                    <a:lnTo>
                      <a:pt x="2560" y="1448"/>
                    </a:lnTo>
                    <a:lnTo>
                      <a:pt x="2569" y="1429"/>
                    </a:lnTo>
                    <a:lnTo>
                      <a:pt x="1840" y="685"/>
                    </a:lnTo>
                    <a:lnTo>
                      <a:pt x="1731" y="590"/>
                    </a:lnTo>
                    <a:lnTo>
                      <a:pt x="2281" y="464"/>
                    </a:lnTo>
                    <a:lnTo>
                      <a:pt x="3197" y="281"/>
                    </a:lnTo>
                    <a:lnTo>
                      <a:pt x="3424" y="0"/>
                    </a:lnTo>
                    <a:lnTo>
                      <a:pt x="4576" y="321"/>
                    </a:lnTo>
                    <a:lnTo>
                      <a:pt x="5434" y="970"/>
                    </a:lnTo>
                    <a:lnTo>
                      <a:pt x="6203" y="1265"/>
                    </a:lnTo>
                    <a:lnTo>
                      <a:pt x="6284" y="1324"/>
                    </a:lnTo>
                    <a:lnTo>
                      <a:pt x="6395" y="1591"/>
                    </a:lnTo>
                    <a:lnTo>
                      <a:pt x="6793" y="1625"/>
                    </a:lnTo>
                    <a:lnTo>
                      <a:pt x="6826" y="1659"/>
                    </a:lnTo>
                    <a:lnTo>
                      <a:pt x="6826" y="2203"/>
                    </a:lnTo>
                    <a:lnTo>
                      <a:pt x="6859" y="2247"/>
                    </a:lnTo>
                    <a:lnTo>
                      <a:pt x="7719" y="2641"/>
                    </a:lnTo>
                    <a:lnTo>
                      <a:pt x="9071" y="272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76" name="Freeform 146">
                <a:extLst>
                  <a:ext uri="{FF2B5EF4-FFF2-40B4-BE49-F238E27FC236}">
                    <a16:creationId xmlns="" xmlns:a16="http://schemas.microsoft.com/office/drawing/2014/main" id="{0A36794C-35D1-469F-8D33-C132D66C39EC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2984" y="2276"/>
                <a:ext cx="114" cy="72"/>
              </a:xfrm>
              <a:custGeom>
                <a:avLst/>
                <a:gdLst/>
                <a:ahLst/>
                <a:cxnLst>
                  <a:cxn ang="0">
                    <a:pos x="14868" y="4199"/>
                  </a:cxn>
                  <a:cxn ang="0">
                    <a:pos x="14514" y="5031"/>
                  </a:cxn>
                  <a:cxn ang="0">
                    <a:pos x="14466" y="5374"/>
                  </a:cxn>
                  <a:cxn ang="0">
                    <a:pos x="14027" y="5466"/>
                  </a:cxn>
                  <a:cxn ang="0">
                    <a:pos x="13073" y="5967"/>
                  </a:cxn>
                  <a:cxn ang="0">
                    <a:pos x="12036" y="6264"/>
                  </a:cxn>
                  <a:cxn ang="0">
                    <a:pos x="10929" y="6593"/>
                  </a:cxn>
                  <a:cxn ang="0">
                    <a:pos x="9740" y="7051"/>
                  </a:cxn>
                  <a:cxn ang="0">
                    <a:pos x="9205" y="7739"/>
                  </a:cxn>
                  <a:cxn ang="0">
                    <a:pos x="8905" y="7936"/>
                  </a:cxn>
                  <a:cxn ang="0">
                    <a:pos x="7539" y="8146"/>
                  </a:cxn>
                  <a:cxn ang="0">
                    <a:pos x="6784" y="8623"/>
                  </a:cxn>
                  <a:cxn ang="0">
                    <a:pos x="5672" y="8733"/>
                  </a:cxn>
                  <a:cxn ang="0">
                    <a:pos x="4779" y="8801"/>
                  </a:cxn>
                  <a:cxn ang="0">
                    <a:pos x="3686" y="9598"/>
                  </a:cxn>
                  <a:cxn ang="0">
                    <a:pos x="2368" y="9909"/>
                  </a:cxn>
                  <a:cxn ang="0">
                    <a:pos x="1652" y="9818"/>
                  </a:cxn>
                  <a:cxn ang="0">
                    <a:pos x="898" y="9087"/>
                  </a:cxn>
                  <a:cxn ang="0">
                    <a:pos x="716" y="7955"/>
                  </a:cxn>
                  <a:cxn ang="0">
                    <a:pos x="482" y="6794"/>
                  </a:cxn>
                  <a:cxn ang="0">
                    <a:pos x="320" y="6215"/>
                  </a:cxn>
                  <a:cxn ang="0">
                    <a:pos x="67" y="5752"/>
                  </a:cxn>
                  <a:cxn ang="0">
                    <a:pos x="86" y="5552"/>
                  </a:cxn>
                  <a:cxn ang="0">
                    <a:pos x="201" y="5007"/>
                  </a:cxn>
                  <a:cxn ang="0">
                    <a:pos x="153" y="4142"/>
                  </a:cxn>
                  <a:cxn ang="0">
                    <a:pos x="850" y="3308"/>
                  </a:cxn>
                  <a:cxn ang="0">
                    <a:pos x="854" y="3271"/>
                  </a:cxn>
                  <a:cxn ang="0">
                    <a:pos x="847" y="3234"/>
                  </a:cxn>
                  <a:cxn ang="0">
                    <a:pos x="825" y="3184"/>
                  </a:cxn>
                  <a:cxn ang="0">
                    <a:pos x="777" y="3110"/>
                  </a:cxn>
                  <a:cxn ang="0">
                    <a:pos x="741" y="3050"/>
                  </a:cxn>
                  <a:cxn ang="0">
                    <a:pos x="727" y="3014"/>
                  </a:cxn>
                  <a:cxn ang="0">
                    <a:pos x="722" y="2979"/>
                  </a:cxn>
                  <a:cxn ang="0">
                    <a:pos x="730" y="2945"/>
                  </a:cxn>
                  <a:cxn ang="0">
                    <a:pos x="1266" y="2241"/>
                  </a:cxn>
                  <a:cxn ang="0">
                    <a:pos x="3858" y="2689"/>
                  </a:cxn>
                  <a:cxn ang="0">
                    <a:pos x="6615" y="3737"/>
                  </a:cxn>
                  <a:cxn ang="0">
                    <a:pos x="6718" y="3700"/>
                  </a:cxn>
                  <a:cxn ang="0">
                    <a:pos x="6894" y="3652"/>
                  </a:cxn>
                  <a:cxn ang="0">
                    <a:pos x="6943" y="3637"/>
                  </a:cxn>
                  <a:cxn ang="0">
                    <a:pos x="6990" y="3616"/>
                  </a:cxn>
                  <a:cxn ang="0">
                    <a:pos x="7033" y="3591"/>
                  </a:cxn>
                  <a:cxn ang="0">
                    <a:pos x="7072" y="3559"/>
                  </a:cxn>
                  <a:cxn ang="0">
                    <a:pos x="7105" y="3519"/>
                  </a:cxn>
                  <a:cxn ang="0">
                    <a:pos x="9312" y="1068"/>
                  </a:cxn>
                  <a:cxn ang="0">
                    <a:pos x="10014" y="620"/>
                  </a:cxn>
                  <a:cxn ang="0">
                    <a:pos x="10264" y="564"/>
                  </a:cxn>
                  <a:cxn ang="0">
                    <a:pos x="10633" y="503"/>
                  </a:cxn>
                  <a:cxn ang="0">
                    <a:pos x="11090" y="440"/>
                  </a:cxn>
                  <a:cxn ang="0">
                    <a:pos x="11961" y="328"/>
                  </a:cxn>
                  <a:cxn ang="0">
                    <a:pos x="12844" y="217"/>
                  </a:cxn>
                  <a:cxn ang="0">
                    <a:pos x="13320" y="152"/>
                  </a:cxn>
                  <a:cxn ang="0">
                    <a:pos x="13716" y="91"/>
                  </a:cxn>
                  <a:cxn ang="0">
                    <a:pos x="14003" y="35"/>
                  </a:cxn>
                  <a:cxn ang="0">
                    <a:pos x="15675" y="3780"/>
                  </a:cxn>
                </a:cxnLst>
                <a:rect l="0" t="0" r="r" b="b"/>
                <a:pathLst>
                  <a:path w="15675" h="9942">
                    <a:moveTo>
                      <a:pt x="15675" y="3780"/>
                    </a:moveTo>
                    <a:lnTo>
                      <a:pt x="15169" y="3985"/>
                    </a:lnTo>
                    <a:lnTo>
                      <a:pt x="14868" y="4199"/>
                    </a:lnTo>
                    <a:lnTo>
                      <a:pt x="14648" y="4443"/>
                    </a:lnTo>
                    <a:lnTo>
                      <a:pt x="14447" y="4864"/>
                    </a:lnTo>
                    <a:lnTo>
                      <a:pt x="14514" y="5031"/>
                    </a:lnTo>
                    <a:lnTo>
                      <a:pt x="14543" y="5260"/>
                    </a:lnTo>
                    <a:lnTo>
                      <a:pt x="14538" y="5308"/>
                    </a:lnTo>
                    <a:lnTo>
                      <a:pt x="14466" y="5374"/>
                    </a:lnTo>
                    <a:lnTo>
                      <a:pt x="14385" y="5418"/>
                    </a:lnTo>
                    <a:lnTo>
                      <a:pt x="14190" y="5385"/>
                    </a:lnTo>
                    <a:lnTo>
                      <a:pt x="14027" y="5466"/>
                    </a:lnTo>
                    <a:lnTo>
                      <a:pt x="13627" y="5576"/>
                    </a:lnTo>
                    <a:lnTo>
                      <a:pt x="13364" y="5843"/>
                    </a:lnTo>
                    <a:lnTo>
                      <a:pt x="13073" y="5967"/>
                    </a:lnTo>
                    <a:lnTo>
                      <a:pt x="12652" y="6020"/>
                    </a:lnTo>
                    <a:lnTo>
                      <a:pt x="12404" y="6082"/>
                    </a:lnTo>
                    <a:lnTo>
                      <a:pt x="12036" y="6264"/>
                    </a:lnTo>
                    <a:lnTo>
                      <a:pt x="11764" y="6336"/>
                    </a:lnTo>
                    <a:lnTo>
                      <a:pt x="11211" y="6574"/>
                    </a:lnTo>
                    <a:lnTo>
                      <a:pt x="10929" y="6593"/>
                    </a:lnTo>
                    <a:lnTo>
                      <a:pt x="10470" y="6679"/>
                    </a:lnTo>
                    <a:lnTo>
                      <a:pt x="9988" y="6908"/>
                    </a:lnTo>
                    <a:lnTo>
                      <a:pt x="9740" y="7051"/>
                    </a:lnTo>
                    <a:lnTo>
                      <a:pt x="9645" y="7262"/>
                    </a:lnTo>
                    <a:lnTo>
                      <a:pt x="9521" y="7448"/>
                    </a:lnTo>
                    <a:lnTo>
                      <a:pt x="9205" y="7739"/>
                    </a:lnTo>
                    <a:lnTo>
                      <a:pt x="9072" y="7825"/>
                    </a:lnTo>
                    <a:lnTo>
                      <a:pt x="9020" y="7897"/>
                    </a:lnTo>
                    <a:lnTo>
                      <a:pt x="8905" y="7936"/>
                    </a:lnTo>
                    <a:lnTo>
                      <a:pt x="8198" y="7906"/>
                    </a:lnTo>
                    <a:lnTo>
                      <a:pt x="7845" y="7951"/>
                    </a:lnTo>
                    <a:lnTo>
                      <a:pt x="7539" y="8146"/>
                    </a:lnTo>
                    <a:lnTo>
                      <a:pt x="7391" y="8347"/>
                    </a:lnTo>
                    <a:lnTo>
                      <a:pt x="6962" y="8585"/>
                    </a:lnTo>
                    <a:lnTo>
                      <a:pt x="6784" y="8623"/>
                    </a:lnTo>
                    <a:lnTo>
                      <a:pt x="6259" y="8776"/>
                    </a:lnTo>
                    <a:lnTo>
                      <a:pt x="5978" y="8801"/>
                    </a:lnTo>
                    <a:lnTo>
                      <a:pt x="5672" y="8733"/>
                    </a:lnTo>
                    <a:lnTo>
                      <a:pt x="5353" y="8786"/>
                    </a:lnTo>
                    <a:lnTo>
                      <a:pt x="5109" y="8762"/>
                    </a:lnTo>
                    <a:lnTo>
                      <a:pt x="4779" y="8801"/>
                    </a:lnTo>
                    <a:lnTo>
                      <a:pt x="4497" y="8977"/>
                    </a:lnTo>
                    <a:lnTo>
                      <a:pt x="4292" y="9321"/>
                    </a:lnTo>
                    <a:lnTo>
                      <a:pt x="3686" y="9598"/>
                    </a:lnTo>
                    <a:lnTo>
                      <a:pt x="3405" y="9771"/>
                    </a:lnTo>
                    <a:lnTo>
                      <a:pt x="2769" y="9785"/>
                    </a:lnTo>
                    <a:lnTo>
                      <a:pt x="2368" y="9909"/>
                    </a:lnTo>
                    <a:lnTo>
                      <a:pt x="2149" y="9890"/>
                    </a:lnTo>
                    <a:lnTo>
                      <a:pt x="1934" y="9942"/>
                    </a:lnTo>
                    <a:lnTo>
                      <a:pt x="1652" y="9818"/>
                    </a:lnTo>
                    <a:lnTo>
                      <a:pt x="1309" y="9832"/>
                    </a:lnTo>
                    <a:lnTo>
                      <a:pt x="1180" y="9435"/>
                    </a:lnTo>
                    <a:lnTo>
                      <a:pt x="898" y="9087"/>
                    </a:lnTo>
                    <a:lnTo>
                      <a:pt x="898" y="8356"/>
                    </a:lnTo>
                    <a:lnTo>
                      <a:pt x="865" y="8108"/>
                    </a:lnTo>
                    <a:lnTo>
                      <a:pt x="716" y="7955"/>
                    </a:lnTo>
                    <a:lnTo>
                      <a:pt x="635" y="7758"/>
                    </a:lnTo>
                    <a:lnTo>
                      <a:pt x="535" y="7310"/>
                    </a:lnTo>
                    <a:lnTo>
                      <a:pt x="482" y="6794"/>
                    </a:lnTo>
                    <a:lnTo>
                      <a:pt x="401" y="6584"/>
                    </a:lnTo>
                    <a:lnTo>
                      <a:pt x="320" y="6450"/>
                    </a:lnTo>
                    <a:lnTo>
                      <a:pt x="320" y="6215"/>
                    </a:lnTo>
                    <a:lnTo>
                      <a:pt x="86" y="5886"/>
                    </a:lnTo>
                    <a:lnTo>
                      <a:pt x="0" y="5814"/>
                    </a:lnTo>
                    <a:lnTo>
                      <a:pt x="67" y="5752"/>
                    </a:lnTo>
                    <a:lnTo>
                      <a:pt x="134" y="5767"/>
                    </a:lnTo>
                    <a:lnTo>
                      <a:pt x="134" y="5666"/>
                    </a:lnTo>
                    <a:lnTo>
                      <a:pt x="86" y="5552"/>
                    </a:lnTo>
                    <a:lnTo>
                      <a:pt x="86" y="5303"/>
                    </a:lnTo>
                    <a:lnTo>
                      <a:pt x="34" y="5155"/>
                    </a:lnTo>
                    <a:lnTo>
                      <a:pt x="201" y="5007"/>
                    </a:lnTo>
                    <a:lnTo>
                      <a:pt x="234" y="4888"/>
                    </a:lnTo>
                    <a:lnTo>
                      <a:pt x="201" y="4438"/>
                    </a:lnTo>
                    <a:lnTo>
                      <a:pt x="153" y="4142"/>
                    </a:lnTo>
                    <a:lnTo>
                      <a:pt x="101" y="4075"/>
                    </a:lnTo>
                    <a:lnTo>
                      <a:pt x="710" y="3760"/>
                    </a:lnTo>
                    <a:lnTo>
                      <a:pt x="850" y="3308"/>
                    </a:lnTo>
                    <a:lnTo>
                      <a:pt x="853" y="3295"/>
                    </a:lnTo>
                    <a:lnTo>
                      <a:pt x="854" y="3283"/>
                    </a:lnTo>
                    <a:lnTo>
                      <a:pt x="854" y="3271"/>
                    </a:lnTo>
                    <a:lnTo>
                      <a:pt x="853" y="3258"/>
                    </a:lnTo>
                    <a:lnTo>
                      <a:pt x="850" y="3246"/>
                    </a:lnTo>
                    <a:lnTo>
                      <a:pt x="847" y="3234"/>
                    </a:lnTo>
                    <a:lnTo>
                      <a:pt x="843" y="3222"/>
                    </a:lnTo>
                    <a:lnTo>
                      <a:pt x="838" y="3209"/>
                    </a:lnTo>
                    <a:lnTo>
                      <a:pt x="825" y="3184"/>
                    </a:lnTo>
                    <a:lnTo>
                      <a:pt x="809" y="3159"/>
                    </a:lnTo>
                    <a:lnTo>
                      <a:pt x="793" y="3135"/>
                    </a:lnTo>
                    <a:lnTo>
                      <a:pt x="777" y="3110"/>
                    </a:lnTo>
                    <a:lnTo>
                      <a:pt x="761" y="3086"/>
                    </a:lnTo>
                    <a:lnTo>
                      <a:pt x="747" y="3061"/>
                    </a:lnTo>
                    <a:lnTo>
                      <a:pt x="741" y="3050"/>
                    </a:lnTo>
                    <a:lnTo>
                      <a:pt x="736" y="3038"/>
                    </a:lnTo>
                    <a:lnTo>
                      <a:pt x="731" y="3026"/>
                    </a:lnTo>
                    <a:lnTo>
                      <a:pt x="727" y="3014"/>
                    </a:lnTo>
                    <a:lnTo>
                      <a:pt x="724" y="3002"/>
                    </a:lnTo>
                    <a:lnTo>
                      <a:pt x="722" y="2991"/>
                    </a:lnTo>
                    <a:lnTo>
                      <a:pt x="722" y="2979"/>
                    </a:lnTo>
                    <a:lnTo>
                      <a:pt x="723" y="2967"/>
                    </a:lnTo>
                    <a:lnTo>
                      <a:pt x="725" y="2956"/>
                    </a:lnTo>
                    <a:lnTo>
                      <a:pt x="730" y="2945"/>
                    </a:lnTo>
                    <a:lnTo>
                      <a:pt x="735" y="2934"/>
                    </a:lnTo>
                    <a:lnTo>
                      <a:pt x="743" y="2922"/>
                    </a:lnTo>
                    <a:lnTo>
                      <a:pt x="1266" y="2241"/>
                    </a:lnTo>
                    <a:lnTo>
                      <a:pt x="1614" y="2657"/>
                    </a:lnTo>
                    <a:lnTo>
                      <a:pt x="2120" y="2602"/>
                    </a:lnTo>
                    <a:lnTo>
                      <a:pt x="3858" y="2689"/>
                    </a:lnTo>
                    <a:lnTo>
                      <a:pt x="4187" y="2967"/>
                    </a:lnTo>
                    <a:lnTo>
                      <a:pt x="6020" y="3083"/>
                    </a:lnTo>
                    <a:lnTo>
                      <a:pt x="6615" y="3737"/>
                    </a:lnTo>
                    <a:lnTo>
                      <a:pt x="6648" y="3723"/>
                    </a:lnTo>
                    <a:lnTo>
                      <a:pt x="6683" y="3710"/>
                    </a:lnTo>
                    <a:lnTo>
                      <a:pt x="6718" y="3700"/>
                    </a:lnTo>
                    <a:lnTo>
                      <a:pt x="6754" y="3690"/>
                    </a:lnTo>
                    <a:lnTo>
                      <a:pt x="6825" y="3671"/>
                    </a:lnTo>
                    <a:lnTo>
                      <a:pt x="6894" y="3652"/>
                    </a:lnTo>
                    <a:lnTo>
                      <a:pt x="6910" y="3648"/>
                    </a:lnTo>
                    <a:lnTo>
                      <a:pt x="6927" y="3642"/>
                    </a:lnTo>
                    <a:lnTo>
                      <a:pt x="6943" y="3637"/>
                    </a:lnTo>
                    <a:lnTo>
                      <a:pt x="6959" y="3630"/>
                    </a:lnTo>
                    <a:lnTo>
                      <a:pt x="6974" y="3624"/>
                    </a:lnTo>
                    <a:lnTo>
                      <a:pt x="6990" y="3616"/>
                    </a:lnTo>
                    <a:lnTo>
                      <a:pt x="7005" y="3609"/>
                    </a:lnTo>
                    <a:lnTo>
                      <a:pt x="7019" y="3600"/>
                    </a:lnTo>
                    <a:lnTo>
                      <a:pt x="7033" y="3591"/>
                    </a:lnTo>
                    <a:lnTo>
                      <a:pt x="7047" y="3582"/>
                    </a:lnTo>
                    <a:lnTo>
                      <a:pt x="7059" y="3571"/>
                    </a:lnTo>
                    <a:lnTo>
                      <a:pt x="7072" y="3559"/>
                    </a:lnTo>
                    <a:lnTo>
                      <a:pt x="7084" y="3547"/>
                    </a:lnTo>
                    <a:lnTo>
                      <a:pt x="7095" y="3534"/>
                    </a:lnTo>
                    <a:lnTo>
                      <a:pt x="7105" y="3519"/>
                    </a:lnTo>
                    <a:lnTo>
                      <a:pt x="7116" y="3504"/>
                    </a:lnTo>
                    <a:lnTo>
                      <a:pt x="8300" y="1543"/>
                    </a:lnTo>
                    <a:lnTo>
                      <a:pt x="9312" y="1068"/>
                    </a:lnTo>
                    <a:lnTo>
                      <a:pt x="9929" y="654"/>
                    </a:lnTo>
                    <a:lnTo>
                      <a:pt x="9962" y="638"/>
                    </a:lnTo>
                    <a:lnTo>
                      <a:pt x="10014" y="620"/>
                    </a:lnTo>
                    <a:lnTo>
                      <a:pt x="10082" y="602"/>
                    </a:lnTo>
                    <a:lnTo>
                      <a:pt x="10166" y="583"/>
                    </a:lnTo>
                    <a:lnTo>
                      <a:pt x="10264" y="564"/>
                    </a:lnTo>
                    <a:lnTo>
                      <a:pt x="10375" y="544"/>
                    </a:lnTo>
                    <a:lnTo>
                      <a:pt x="10498" y="524"/>
                    </a:lnTo>
                    <a:lnTo>
                      <a:pt x="10633" y="503"/>
                    </a:lnTo>
                    <a:lnTo>
                      <a:pt x="10777" y="483"/>
                    </a:lnTo>
                    <a:lnTo>
                      <a:pt x="10930" y="461"/>
                    </a:lnTo>
                    <a:lnTo>
                      <a:pt x="11090" y="440"/>
                    </a:lnTo>
                    <a:lnTo>
                      <a:pt x="11257" y="417"/>
                    </a:lnTo>
                    <a:lnTo>
                      <a:pt x="11603" y="373"/>
                    </a:lnTo>
                    <a:lnTo>
                      <a:pt x="11961" y="328"/>
                    </a:lnTo>
                    <a:lnTo>
                      <a:pt x="12321" y="284"/>
                    </a:lnTo>
                    <a:lnTo>
                      <a:pt x="12673" y="238"/>
                    </a:lnTo>
                    <a:lnTo>
                      <a:pt x="12844" y="217"/>
                    </a:lnTo>
                    <a:lnTo>
                      <a:pt x="13010" y="195"/>
                    </a:lnTo>
                    <a:lnTo>
                      <a:pt x="13168" y="174"/>
                    </a:lnTo>
                    <a:lnTo>
                      <a:pt x="13320" y="152"/>
                    </a:lnTo>
                    <a:lnTo>
                      <a:pt x="13462" y="131"/>
                    </a:lnTo>
                    <a:lnTo>
                      <a:pt x="13595" y="111"/>
                    </a:lnTo>
                    <a:lnTo>
                      <a:pt x="13716" y="91"/>
                    </a:lnTo>
                    <a:lnTo>
                      <a:pt x="13826" y="72"/>
                    </a:lnTo>
                    <a:lnTo>
                      <a:pt x="13921" y="53"/>
                    </a:lnTo>
                    <a:lnTo>
                      <a:pt x="14003" y="35"/>
                    </a:lnTo>
                    <a:lnTo>
                      <a:pt x="14069" y="17"/>
                    </a:lnTo>
                    <a:lnTo>
                      <a:pt x="14118" y="0"/>
                    </a:lnTo>
                    <a:lnTo>
                      <a:pt x="15675" y="378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77" name="Freeform 148">
                <a:extLst>
                  <a:ext uri="{FF2B5EF4-FFF2-40B4-BE49-F238E27FC236}">
                    <a16:creationId xmlns="" xmlns:a16="http://schemas.microsoft.com/office/drawing/2014/main" id="{1A23E73F-5147-43D1-982B-CA8446848465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104" y="2214"/>
                <a:ext cx="3" cy="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7" y="9"/>
                  </a:cxn>
                  <a:cxn ang="0">
                    <a:pos x="10" y="6"/>
                  </a:cxn>
                  <a:cxn ang="0">
                    <a:pos x="12" y="9"/>
                  </a:cxn>
                  <a:cxn ang="0">
                    <a:pos x="16" y="5"/>
                  </a:cxn>
                  <a:cxn ang="0">
                    <a:pos x="14" y="4"/>
                  </a:cxn>
                  <a:cxn ang="0">
                    <a:pos x="11" y="4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3" y="1"/>
                  </a:cxn>
                  <a:cxn ang="0">
                    <a:pos x="0" y="8"/>
                  </a:cxn>
                </a:cxnLst>
                <a:rect l="0" t="0" r="r" b="b"/>
                <a:pathLst>
                  <a:path w="16" h="9">
                    <a:moveTo>
                      <a:pt x="0" y="8"/>
                    </a:moveTo>
                    <a:lnTo>
                      <a:pt x="7" y="9"/>
                    </a:lnTo>
                    <a:lnTo>
                      <a:pt x="10" y="6"/>
                    </a:lnTo>
                    <a:lnTo>
                      <a:pt x="12" y="9"/>
                    </a:lnTo>
                    <a:lnTo>
                      <a:pt x="16" y="5"/>
                    </a:lnTo>
                    <a:lnTo>
                      <a:pt x="14" y="4"/>
                    </a:lnTo>
                    <a:lnTo>
                      <a:pt x="11" y="4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3" y="1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178" name="Group 149">
                <a:extLst>
                  <a:ext uri="{FF2B5EF4-FFF2-40B4-BE49-F238E27FC236}">
                    <a16:creationId xmlns="" xmlns:a16="http://schemas.microsoft.com/office/drawing/2014/main" id="{9A02BC55-77F9-48C4-B1F7-31C1C2ED9E77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3086" y="2189"/>
                <a:ext cx="85" cy="114"/>
                <a:chOff x="3086" y="2189"/>
                <a:chExt cx="85" cy="114"/>
              </a:xfrm>
              <a:grpFill/>
            </p:grpSpPr>
            <p:sp>
              <p:nvSpPr>
                <p:cNvPr id="192" name="Freeform 150">
                  <a:extLst>
                    <a:ext uri="{FF2B5EF4-FFF2-40B4-BE49-F238E27FC236}">
                      <a16:creationId xmlns="" xmlns:a16="http://schemas.microsoft.com/office/drawing/2014/main" id="{EB5ED81A-65B0-4CF4-8AFB-60B792B77B9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3130" y="2189"/>
                  <a:ext cx="4" cy="8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" y="19"/>
                    </a:cxn>
                    <a:cxn ang="0">
                      <a:pos x="3" y="25"/>
                    </a:cxn>
                    <a:cxn ang="0">
                      <a:pos x="2" y="27"/>
                    </a:cxn>
                    <a:cxn ang="0">
                      <a:pos x="3" y="31"/>
                    </a:cxn>
                    <a:cxn ang="0">
                      <a:pos x="1" y="36"/>
                    </a:cxn>
                    <a:cxn ang="0">
                      <a:pos x="3" y="37"/>
                    </a:cxn>
                    <a:cxn ang="0">
                      <a:pos x="11" y="40"/>
                    </a:cxn>
                    <a:cxn ang="0">
                      <a:pos x="12" y="36"/>
                    </a:cxn>
                    <a:cxn ang="0">
                      <a:pos x="17" y="27"/>
                    </a:cxn>
                    <a:cxn ang="0">
                      <a:pos x="17" y="18"/>
                    </a:cxn>
                    <a:cxn ang="0">
                      <a:pos x="15" y="15"/>
                    </a:cxn>
                    <a:cxn ang="0">
                      <a:pos x="15" y="11"/>
                    </a:cxn>
                    <a:cxn ang="0">
                      <a:pos x="18" y="9"/>
                    </a:cxn>
                    <a:cxn ang="0">
                      <a:pos x="19" y="4"/>
                    </a:cxn>
                    <a:cxn ang="0">
                      <a:pos x="15" y="0"/>
                    </a:cxn>
                    <a:cxn ang="0">
                      <a:pos x="9" y="4"/>
                    </a:cxn>
                    <a:cxn ang="0">
                      <a:pos x="7" y="4"/>
                    </a:cxn>
                    <a:cxn ang="0">
                      <a:pos x="0" y="15"/>
                    </a:cxn>
                  </a:cxnLst>
                  <a:rect l="0" t="0" r="r" b="b"/>
                  <a:pathLst>
                    <a:path w="19" h="40">
                      <a:moveTo>
                        <a:pt x="0" y="15"/>
                      </a:moveTo>
                      <a:lnTo>
                        <a:pt x="1" y="19"/>
                      </a:lnTo>
                      <a:lnTo>
                        <a:pt x="3" y="25"/>
                      </a:lnTo>
                      <a:lnTo>
                        <a:pt x="2" y="27"/>
                      </a:lnTo>
                      <a:lnTo>
                        <a:pt x="3" y="31"/>
                      </a:lnTo>
                      <a:lnTo>
                        <a:pt x="1" y="36"/>
                      </a:lnTo>
                      <a:lnTo>
                        <a:pt x="3" y="37"/>
                      </a:lnTo>
                      <a:lnTo>
                        <a:pt x="11" y="40"/>
                      </a:lnTo>
                      <a:lnTo>
                        <a:pt x="12" y="36"/>
                      </a:lnTo>
                      <a:lnTo>
                        <a:pt x="17" y="27"/>
                      </a:lnTo>
                      <a:lnTo>
                        <a:pt x="17" y="18"/>
                      </a:lnTo>
                      <a:lnTo>
                        <a:pt x="15" y="15"/>
                      </a:lnTo>
                      <a:lnTo>
                        <a:pt x="15" y="11"/>
                      </a:lnTo>
                      <a:lnTo>
                        <a:pt x="18" y="9"/>
                      </a:lnTo>
                      <a:lnTo>
                        <a:pt x="19" y="4"/>
                      </a:lnTo>
                      <a:lnTo>
                        <a:pt x="15" y="0"/>
                      </a:lnTo>
                      <a:lnTo>
                        <a:pt x="9" y="4"/>
                      </a:lnTo>
                      <a:lnTo>
                        <a:pt x="7" y="4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93" name="Freeform 151">
                  <a:extLst>
                    <a:ext uri="{FF2B5EF4-FFF2-40B4-BE49-F238E27FC236}">
                      <a16:creationId xmlns="" xmlns:a16="http://schemas.microsoft.com/office/drawing/2014/main" id="{4C99B76A-72F3-46D7-8AE9-3178DE8A3C6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3086" y="2207"/>
                  <a:ext cx="85" cy="96"/>
                </a:xfrm>
                <a:custGeom>
                  <a:avLst/>
                  <a:gdLst/>
                  <a:ahLst/>
                  <a:cxnLst>
                    <a:cxn ang="0">
                      <a:pos x="203" y="0"/>
                    </a:cxn>
                    <a:cxn ang="0">
                      <a:pos x="187" y="59"/>
                    </a:cxn>
                    <a:cxn ang="0">
                      <a:pos x="203" y="170"/>
                    </a:cxn>
                    <a:cxn ang="0">
                      <a:pos x="0" y="345"/>
                    </a:cxn>
                    <a:cxn ang="0">
                      <a:pos x="83" y="474"/>
                    </a:cxn>
                    <a:cxn ang="0">
                      <a:pos x="107" y="466"/>
                    </a:cxn>
                    <a:cxn ang="0">
                      <a:pos x="137" y="459"/>
                    </a:cxn>
                    <a:cxn ang="0">
                      <a:pos x="154" y="464"/>
                    </a:cxn>
                    <a:cxn ang="0">
                      <a:pos x="165" y="460"/>
                    </a:cxn>
                    <a:cxn ang="0">
                      <a:pos x="179" y="447"/>
                    </a:cxn>
                    <a:cxn ang="0">
                      <a:pos x="180" y="436"/>
                    </a:cxn>
                    <a:cxn ang="0">
                      <a:pos x="186" y="425"/>
                    </a:cxn>
                    <a:cxn ang="0">
                      <a:pos x="224" y="407"/>
                    </a:cxn>
                    <a:cxn ang="0">
                      <a:pos x="241" y="404"/>
                    </a:cxn>
                    <a:cxn ang="0">
                      <a:pos x="253" y="382"/>
                    </a:cxn>
                    <a:cxn ang="0">
                      <a:pos x="262" y="361"/>
                    </a:cxn>
                    <a:cxn ang="0">
                      <a:pos x="278" y="352"/>
                    </a:cxn>
                    <a:cxn ang="0">
                      <a:pos x="289" y="348"/>
                    </a:cxn>
                    <a:cxn ang="0">
                      <a:pos x="309" y="346"/>
                    </a:cxn>
                    <a:cxn ang="0">
                      <a:pos x="319" y="337"/>
                    </a:cxn>
                    <a:cxn ang="0">
                      <a:pos x="314" y="325"/>
                    </a:cxn>
                    <a:cxn ang="0">
                      <a:pos x="312" y="303"/>
                    </a:cxn>
                    <a:cxn ang="0">
                      <a:pos x="314" y="285"/>
                    </a:cxn>
                    <a:cxn ang="0">
                      <a:pos x="335" y="256"/>
                    </a:cxn>
                    <a:cxn ang="0">
                      <a:pos x="342" y="255"/>
                    </a:cxn>
                    <a:cxn ang="0">
                      <a:pos x="347" y="262"/>
                    </a:cxn>
                    <a:cxn ang="0">
                      <a:pos x="355" y="261"/>
                    </a:cxn>
                    <a:cxn ang="0">
                      <a:pos x="369" y="239"/>
                    </a:cxn>
                    <a:cxn ang="0">
                      <a:pos x="382" y="216"/>
                    </a:cxn>
                    <a:cxn ang="0">
                      <a:pos x="416" y="178"/>
                    </a:cxn>
                    <a:cxn ang="0">
                      <a:pos x="422" y="161"/>
                    </a:cxn>
                    <a:cxn ang="0">
                      <a:pos x="427" y="143"/>
                    </a:cxn>
                    <a:cxn ang="0">
                      <a:pos x="419" y="137"/>
                    </a:cxn>
                    <a:cxn ang="0">
                      <a:pos x="406" y="131"/>
                    </a:cxn>
                    <a:cxn ang="0">
                      <a:pos x="391" y="111"/>
                    </a:cxn>
                    <a:cxn ang="0">
                      <a:pos x="382" y="103"/>
                    </a:cxn>
                    <a:cxn ang="0">
                      <a:pos x="375" y="92"/>
                    </a:cxn>
                    <a:cxn ang="0">
                      <a:pos x="366" y="79"/>
                    </a:cxn>
                    <a:cxn ang="0">
                      <a:pos x="347" y="73"/>
                    </a:cxn>
                    <a:cxn ang="0">
                      <a:pos x="315" y="63"/>
                    </a:cxn>
                    <a:cxn ang="0">
                      <a:pos x="285" y="51"/>
                    </a:cxn>
                    <a:cxn ang="0">
                      <a:pos x="266" y="40"/>
                    </a:cxn>
                    <a:cxn ang="0">
                      <a:pos x="252" y="23"/>
                    </a:cxn>
                    <a:cxn ang="0">
                      <a:pos x="241" y="12"/>
                    </a:cxn>
                  </a:cxnLst>
                  <a:rect l="0" t="0" r="r" b="b"/>
                  <a:pathLst>
                    <a:path w="427" h="482">
                      <a:moveTo>
                        <a:pt x="236" y="0"/>
                      </a:moveTo>
                      <a:lnTo>
                        <a:pt x="203" y="0"/>
                      </a:lnTo>
                      <a:lnTo>
                        <a:pt x="220" y="46"/>
                      </a:lnTo>
                      <a:lnTo>
                        <a:pt x="187" y="59"/>
                      </a:lnTo>
                      <a:lnTo>
                        <a:pt x="176" y="130"/>
                      </a:lnTo>
                      <a:lnTo>
                        <a:pt x="203" y="170"/>
                      </a:lnTo>
                      <a:lnTo>
                        <a:pt x="165" y="287"/>
                      </a:lnTo>
                      <a:lnTo>
                        <a:pt x="0" y="345"/>
                      </a:lnTo>
                      <a:lnTo>
                        <a:pt x="57" y="482"/>
                      </a:lnTo>
                      <a:lnTo>
                        <a:pt x="83" y="474"/>
                      </a:lnTo>
                      <a:lnTo>
                        <a:pt x="94" y="473"/>
                      </a:lnTo>
                      <a:lnTo>
                        <a:pt x="107" y="466"/>
                      </a:lnTo>
                      <a:lnTo>
                        <a:pt x="117" y="460"/>
                      </a:lnTo>
                      <a:lnTo>
                        <a:pt x="137" y="459"/>
                      </a:lnTo>
                      <a:lnTo>
                        <a:pt x="150" y="461"/>
                      </a:lnTo>
                      <a:lnTo>
                        <a:pt x="154" y="464"/>
                      </a:lnTo>
                      <a:lnTo>
                        <a:pt x="161" y="464"/>
                      </a:lnTo>
                      <a:lnTo>
                        <a:pt x="165" y="460"/>
                      </a:lnTo>
                      <a:lnTo>
                        <a:pt x="172" y="455"/>
                      </a:lnTo>
                      <a:lnTo>
                        <a:pt x="179" y="447"/>
                      </a:lnTo>
                      <a:lnTo>
                        <a:pt x="180" y="443"/>
                      </a:lnTo>
                      <a:lnTo>
                        <a:pt x="180" y="436"/>
                      </a:lnTo>
                      <a:lnTo>
                        <a:pt x="180" y="430"/>
                      </a:lnTo>
                      <a:lnTo>
                        <a:pt x="186" y="425"/>
                      </a:lnTo>
                      <a:lnTo>
                        <a:pt x="194" y="414"/>
                      </a:lnTo>
                      <a:lnTo>
                        <a:pt x="224" y="407"/>
                      </a:lnTo>
                      <a:lnTo>
                        <a:pt x="234" y="407"/>
                      </a:lnTo>
                      <a:lnTo>
                        <a:pt x="241" y="404"/>
                      </a:lnTo>
                      <a:lnTo>
                        <a:pt x="250" y="394"/>
                      </a:lnTo>
                      <a:lnTo>
                        <a:pt x="253" y="382"/>
                      </a:lnTo>
                      <a:lnTo>
                        <a:pt x="256" y="371"/>
                      </a:lnTo>
                      <a:lnTo>
                        <a:pt x="262" y="361"/>
                      </a:lnTo>
                      <a:lnTo>
                        <a:pt x="269" y="355"/>
                      </a:lnTo>
                      <a:lnTo>
                        <a:pt x="278" y="352"/>
                      </a:lnTo>
                      <a:lnTo>
                        <a:pt x="282" y="347"/>
                      </a:lnTo>
                      <a:lnTo>
                        <a:pt x="289" y="348"/>
                      </a:lnTo>
                      <a:lnTo>
                        <a:pt x="301" y="346"/>
                      </a:lnTo>
                      <a:lnTo>
                        <a:pt x="309" y="346"/>
                      </a:lnTo>
                      <a:lnTo>
                        <a:pt x="316" y="342"/>
                      </a:lnTo>
                      <a:lnTo>
                        <a:pt x="319" y="337"/>
                      </a:lnTo>
                      <a:lnTo>
                        <a:pt x="316" y="328"/>
                      </a:lnTo>
                      <a:lnTo>
                        <a:pt x="314" y="325"/>
                      </a:lnTo>
                      <a:lnTo>
                        <a:pt x="312" y="312"/>
                      </a:lnTo>
                      <a:lnTo>
                        <a:pt x="312" y="303"/>
                      </a:lnTo>
                      <a:lnTo>
                        <a:pt x="315" y="293"/>
                      </a:lnTo>
                      <a:lnTo>
                        <a:pt x="314" y="285"/>
                      </a:lnTo>
                      <a:lnTo>
                        <a:pt x="327" y="265"/>
                      </a:lnTo>
                      <a:lnTo>
                        <a:pt x="335" y="256"/>
                      </a:lnTo>
                      <a:lnTo>
                        <a:pt x="339" y="253"/>
                      </a:lnTo>
                      <a:lnTo>
                        <a:pt x="342" y="255"/>
                      </a:lnTo>
                      <a:lnTo>
                        <a:pt x="344" y="260"/>
                      </a:lnTo>
                      <a:lnTo>
                        <a:pt x="347" y="262"/>
                      </a:lnTo>
                      <a:lnTo>
                        <a:pt x="353" y="264"/>
                      </a:lnTo>
                      <a:lnTo>
                        <a:pt x="355" y="261"/>
                      </a:lnTo>
                      <a:lnTo>
                        <a:pt x="365" y="244"/>
                      </a:lnTo>
                      <a:lnTo>
                        <a:pt x="369" y="239"/>
                      </a:lnTo>
                      <a:lnTo>
                        <a:pt x="376" y="224"/>
                      </a:lnTo>
                      <a:lnTo>
                        <a:pt x="382" y="216"/>
                      </a:lnTo>
                      <a:lnTo>
                        <a:pt x="396" y="206"/>
                      </a:lnTo>
                      <a:lnTo>
                        <a:pt x="416" y="178"/>
                      </a:lnTo>
                      <a:lnTo>
                        <a:pt x="421" y="167"/>
                      </a:lnTo>
                      <a:lnTo>
                        <a:pt x="422" y="161"/>
                      </a:lnTo>
                      <a:lnTo>
                        <a:pt x="427" y="147"/>
                      </a:lnTo>
                      <a:lnTo>
                        <a:pt x="427" y="143"/>
                      </a:lnTo>
                      <a:lnTo>
                        <a:pt x="423" y="140"/>
                      </a:lnTo>
                      <a:lnTo>
                        <a:pt x="419" y="137"/>
                      </a:lnTo>
                      <a:lnTo>
                        <a:pt x="418" y="134"/>
                      </a:lnTo>
                      <a:lnTo>
                        <a:pt x="406" y="131"/>
                      </a:lnTo>
                      <a:lnTo>
                        <a:pt x="396" y="124"/>
                      </a:lnTo>
                      <a:lnTo>
                        <a:pt x="391" y="111"/>
                      </a:lnTo>
                      <a:lnTo>
                        <a:pt x="386" y="108"/>
                      </a:lnTo>
                      <a:lnTo>
                        <a:pt x="382" y="103"/>
                      </a:lnTo>
                      <a:lnTo>
                        <a:pt x="381" y="98"/>
                      </a:lnTo>
                      <a:lnTo>
                        <a:pt x="375" y="92"/>
                      </a:lnTo>
                      <a:lnTo>
                        <a:pt x="373" y="88"/>
                      </a:lnTo>
                      <a:lnTo>
                        <a:pt x="366" y="79"/>
                      </a:lnTo>
                      <a:lnTo>
                        <a:pt x="354" y="73"/>
                      </a:lnTo>
                      <a:lnTo>
                        <a:pt x="347" y="73"/>
                      </a:lnTo>
                      <a:lnTo>
                        <a:pt x="332" y="66"/>
                      </a:lnTo>
                      <a:lnTo>
                        <a:pt x="315" y="63"/>
                      </a:lnTo>
                      <a:lnTo>
                        <a:pt x="309" y="61"/>
                      </a:lnTo>
                      <a:lnTo>
                        <a:pt x="285" y="51"/>
                      </a:lnTo>
                      <a:lnTo>
                        <a:pt x="274" y="43"/>
                      </a:lnTo>
                      <a:lnTo>
                        <a:pt x="266" y="40"/>
                      </a:lnTo>
                      <a:lnTo>
                        <a:pt x="260" y="30"/>
                      </a:lnTo>
                      <a:lnTo>
                        <a:pt x="252" y="23"/>
                      </a:lnTo>
                      <a:lnTo>
                        <a:pt x="250" y="19"/>
                      </a:lnTo>
                      <a:lnTo>
                        <a:pt x="241" y="12"/>
                      </a:lnTo>
                      <a:lnTo>
                        <a:pt x="236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</p:grpSp>
          <p:sp>
            <p:nvSpPr>
              <p:cNvPr id="179" name="Freeform 152">
                <a:extLst>
                  <a:ext uri="{FF2B5EF4-FFF2-40B4-BE49-F238E27FC236}">
                    <a16:creationId xmlns="" xmlns:a16="http://schemas.microsoft.com/office/drawing/2014/main" id="{D8273302-C05E-41A8-B1A5-C84046B6A2E3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069" y="2190"/>
                <a:ext cx="1" cy="3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3" y="19"/>
                  </a:cxn>
                  <a:cxn ang="0">
                    <a:pos x="8" y="17"/>
                  </a:cxn>
                  <a:cxn ang="0">
                    <a:pos x="8" y="3"/>
                  </a:cxn>
                </a:cxnLst>
                <a:rect l="0" t="0" r="r" b="b"/>
                <a:pathLst>
                  <a:path w="8" h="19">
                    <a:moveTo>
                      <a:pt x="8" y="3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3" y="19"/>
                    </a:lnTo>
                    <a:lnTo>
                      <a:pt x="8" y="17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180" name="Group 153">
                <a:extLst>
                  <a:ext uri="{FF2B5EF4-FFF2-40B4-BE49-F238E27FC236}">
                    <a16:creationId xmlns="" xmlns:a16="http://schemas.microsoft.com/office/drawing/2014/main" id="{4EAC0C5A-7100-445C-A50E-A3A7EF8ED771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3000" y="2012"/>
                <a:ext cx="210" cy="192"/>
                <a:chOff x="3000" y="2012"/>
                <a:chExt cx="210" cy="192"/>
              </a:xfrm>
              <a:grpFill/>
            </p:grpSpPr>
            <p:sp>
              <p:nvSpPr>
                <p:cNvPr id="190" name="Freeform 154">
                  <a:extLst>
                    <a:ext uri="{FF2B5EF4-FFF2-40B4-BE49-F238E27FC236}">
                      <a16:creationId xmlns="" xmlns:a16="http://schemas.microsoft.com/office/drawing/2014/main" id="{70AA64A2-ACC9-4106-B3A6-5CD4E3ABDA6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3122" y="2182"/>
                  <a:ext cx="10" cy="5"/>
                </a:xfrm>
                <a:custGeom>
                  <a:avLst/>
                  <a:gdLst/>
                  <a:ahLst/>
                  <a:cxnLst>
                    <a:cxn ang="0">
                      <a:pos x="50" y="2"/>
                    </a:cxn>
                    <a:cxn ang="0">
                      <a:pos x="45" y="0"/>
                    </a:cxn>
                    <a:cxn ang="0">
                      <a:pos x="27" y="2"/>
                    </a:cxn>
                    <a:cxn ang="0">
                      <a:pos x="23" y="10"/>
                    </a:cxn>
                    <a:cxn ang="0">
                      <a:pos x="12" y="18"/>
                    </a:cxn>
                    <a:cxn ang="0">
                      <a:pos x="0" y="22"/>
                    </a:cxn>
                    <a:cxn ang="0">
                      <a:pos x="1" y="26"/>
                    </a:cxn>
                    <a:cxn ang="0">
                      <a:pos x="27" y="19"/>
                    </a:cxn>
                    <a:cxn ang="0">
                      <a:pos x="50" y="2"/>
                    </a:cxn>
                  </a:cxnLst>
                  <a:rect l="0" t="0" r="r" b="b"/>
                  <a:pathLst>
                    <a:path w="50" h="26">
                      <a:moveTo>
                        <a:pt x="50" y="2"/>
                      </a:moveTo>
                      <a:lnTo>
                        <a:pt x="45" y="0"/>
                      </a:lnTo>
                      <a:lnTo>
                        <a:pt x="27" y="2"/>
                      </a:lnTo>
                      <a:lnTo>
                        <a:pt x="23" y="10"/>
                      </a:lnTo>
                      <a:lnTo>
                        <a:pt x="12" y="18"/>
                      </a:lnTo>
                      <a:lnTo>
                        <a:pt x="0" y="22"/>
                      </a:lnTo>
                      <a:lnTo>
                        <a:pt x="1" y="26"/>
                      </a:lnTo>
                      <a:lnTo>
                        <a:pt x="27" y="19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91" name="Freeform 155">
                  <a:extLst>
                    <a:ext uri="{FF2B5EF4-FFF2-40B4-BE49-F238E27FC236}">
                      <a16:creationId xmlns="" xmlns:a16="http://schemas.microsoft.com/office/drawing/2014/main" id="{0FADB1DB-F044-4DA4-835C-6E93828D5D1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3000" y="2012"/>
                  <a:ext cx="210" cy="192"/>
                </a:xfrm>
                <a:custGeom>
                  <a:avLst/>
                  <a:gdLst/>
                  <a:ahLst/>
                  <a:cxnLst>
                    <a:cxn ang="0">
                      <a:pos x="920" y="957"/>
                    </a:cxn>
                    <a:cxn ang="0">
                      <a:pos x="836" y="944"/>
                    </a:cxn>
                    <a:cxn ang="0">
                      <a:pos x="792" y="933"/>
                    </a:cxn>
                    <a:cxn ang="0">
                      <a:pos x="717" y="912"/>
                    </a:cxn>
                    <a:cxn ang="0">
                      <a:pos x="673" y="839"/>
                    </a:cxn>
                    <a:cxn ang="0">
                      <a:pos x="610" y="865"/>
                    </a:cxn>
                    <a:cxn ang="0">
                      <a:pos x="551" y="868"/>
                    </a:cxn>
                    <a:cxn ang="0">
                      <a:pos x="511" y="859"/>
                    </a:cxn>
                    <a:cxn ang="0">
                      <a:pos x="462" y="822"/>
                    </a:cxn>
                    <a:cxn ang="0">
                      <a:pos x="400" y="794"/>
                    </a:cxn>
                    <a:cxn ang="0">
                      <a:pos x="351" y="713"/>
                    </a:cxn>
                    <a:cxn ang="0">
                      <a:pos x="323" y="661"/>
                    </a:cxn>
                    <a:cxn ang="0">
                      <a:pos x="292" y="661"/>
                    </a:cxn>
                    <a:cxn ang="0">
                      <a:pos x="270" y="632"/>
                    </a:cxn>
                    <a:cxn ang="0">
                      <a:pos x="252" y="640"/>
                    </a:cxn>
                    <a:cxn ang="0">
                      <a:pos x="237" y="653"/>
                    </a:cxn>
                    <a:cxn ang="0">
                      <a:pos x="188" y="595"/>
                    </a:cxn>
                    <a:cxn ang="0">
                      <a:pos x="172" y="506"/>
                    </a:cxn>
                    <a:cxn ang="0">
                      <a:pos x="111" y="466"/>
                    </a:cxn>
                    <a:cxn ang="0">
                      <a:pos x="82" y="422"/>
                    </a:cxn>
                    <a:cxn ang="0">
                      <a:pos x="72" y="393"/>
                    </a:cxn>
                    <a:cxn ang="0">
                      <a:pos x="100" y="328"/>
                    </a:cxn>
                    <a:cxn ang="0">
                      <a:pos x="102" y="278"/>
                    </a:cxn>
                    <a:cxn ang="0">
                      <a:pos x="40" y="213"/>
                    </a:cxn>
                    <a:cxn ang="0">
                      <a:pos x="12" y="118"/>
                    </a:cxn>
                    <a:cxn ang="0">
                      <a:pos x="0" y="34"/>
                    </a:cxn>
                    <a:cxn ang="0">
                      <a:pos x="38" y="16"/>
                    </a:cxn>
                    <a:cxn ang="0">
                      <a:pos x="121" y="68"/>
                    </a:cxn>
                    <a:cxn ang="0">
                      <a:pos x="166" y="27"/>
                    </a:cxn>
                    <a:cxn ang="0">
                      <a:pos x="227" y="57"/>
                    </a:cxn>
                    <a:cxn ang="0">
                      <a:pos x="232" y="85"/>
                    </a:cxn>
                    <a:cxn ang="0">
                      <a:pos x="260" y="123"/>
                    </a:cxn>
                    <a:cxn ang="0">
                      <a:pos x="303" y="171"/>
                    </a:cxn>
                    <a:cxn ang="0">
                      <a:pos x="357" y="203"/>
                    </a:cxn>
                    <a:cxn ang="0">
                      <a:pos x="497" y="207"/>
                    </a:cxn>
                    <a:cxn ang="0">
                      <a:pos x="543" y="207"/>
                    </a:cxn>
                    <a:cxn ang="0">
                      <a:pos x="600" y="135"/>
                    </a:cxn>
                    <a:cxn ang="0">
                      <a:pos x="664" y="121"/>
                    </a:cxn>
                    <a:cxn ang="0">
                      <a:pos x="722" y="119"/>
                    </a:cxn>
                    <a:cxn ang="0">
                      <a:pos x="804" y="150"/>
                    </a:cxn>
                    <a:cxn ang="0">
                      <a:pos x="851" y="187"/>
                    </a:cxn>
                    <a:cxn ang="0">
                      <a:pos x="936" y="230"/>
                    </a:cxn>
                    <a:cxn ang="0">
                      <a:pos x="935" y="321"/>
                    </a:cxn>
                    <a:cxn ang="0">
                      <a:pos x="895" y="398"/>
                    </a:cxn>
                    <a:cxn ang="0">
                      <a:pos x="899" y="470"/>
                    </a:cxn>
                    <a:cxn ang="0">
                      <a:pos x="909" y="546"/>
                    </a:cxn>
                    <a:cxn ang="0">
                      <a:pos x="960" y="586"/>
                    </a:cxn>
                    <a:cxn ang="0">
                      <a:pos x="915" y="676"/>
                    </a:cxn>
                    <a:cxn ang="0">
                      <a:pos x="986" y="759"/>
                    </a:cxn>
                    <a:cxn ang="0">
                      <a:pos x="1023" y="829"/>
                    </a:cxn>
                    <a:cxn ang="0">
                      <a:pos x="1033" y="866"/>
                    </a:cxn>
                    <a:cxn ang="0">
                      <a:pos x="970" y="902"/>
                    </a:cxn>
                  </a:cxnLst>
                  <a:rect l="0" t="0" r="r" b="b"/>
                  <a:pathLst>
                    <a:path w="1049" h="961">
                      <a:moveTo>
                        <a:pt x="957" y="958"/>
                      </a:moveTo>
                      <a:lnTo>
                        <a:pt x="954" y="957"/>
                      </a:lnTo>
                      <a:lnTo>
                        <a:pt x="947" y="961"/>
                      </a:lnTo>
                      <a:lnTo>
                        <a:pt x="932" y="960"/>
                      </a:lnTo>
                      <a:lnTo>
                        <a:pt x="920" y="957"/>
                      </a:lnTo>
                      <a:lnTo>
                        <a:pt x="903" y="951"/>
                      </a:lnTo>
                      <a:lnTo>
                        <a:pt x="895" y="944"/>
                      </a:lnTo>
                      <a:lnTo>
                        <a:pt x="889" y="949"/>
                      </a:lnTo>
                      <a:lnTo>
                        <a:pt x="855" y="947"/>
                      </a:lnTo>
                      <a:lnTo>
                        <a:pt x="836" y="944"/>
                      </a:lnTo>
                      <a:lnTo>
                        <a:pt x="825" y="939"/>
                      </a:lnTo>
                      <a:lnTo>
                        <a:pt x="820" y="941"/>
                      </a:lnTo>
                      <a:lnTo>
                        <a:pt x="818" y="945"/>
                      </a:lnTo>
                      <a:lnTo>
                        <a:pt x="806" y="938"/>
                      </a:lnTo>
                      <a:lnTo>
                        <a:pt x="792" y="933"/>
                      </a:lnTo>
                      <a:lnTo>
                        <a:pt x="775" y="933"/>
                      </a:lnTo>
                      <a:lnTo>
                        <a:pt x="755" y="930"/>
                      </a:lnTo>
                      <a:lnTo>
                        <a:pt x="744" y="926"/>
                      </a:lnTo>
                      <a:lnTo>
                        <a:pt x="726" y="925"/>
                      </a:lnTo>
                      <a:lnTo>
                        <a:pt x="717" y="912"/>
                      </a:lnTo>
                      <a:lnTo>
                        <a:pt x="710" y="893"/>
                      </a:lnTo>
                      <a:lnTo>
                        <a:pt x="705" y="869"/>
                      </a:lnTo>
                      <a:lnTo>
                        <a:pt x="697" y="852"/>
                      </a:lnTo>
                      <a:lnTo>
                        <a:pt x="683" y="843"/>
                      </a:lnTo>
                      <a:lnTo>
                        <a:pt x="673" y="839"/>
                      </a:lnTo>
                      <a:lnTo>
                        <a:pt x="665" y="838"/>
                      </a:lnTo>
                      <a:lnTo>
                        <a:pt x="645" y="847"/>
                      </a:lnTo>
                      <a:lnTo>
                        <a:pt x="625" y="853"/>
                      </a:lnTo>
                      <a:lnTo>
                        <a:pt x="619" y="860"/>
                      </a:lnTo>
                      <a:lnTo>
                        <a:pt x="610" y="865"/>
                      </a:lnTo>
                      <a:lnTo>
                        <a:pt x="600" y="865"/>
                      </a:lnTo>
                      <a:lnTo>
                        <a:pt x="584" y="875"/>
                      </a:lnTo>
                      <a:lnTo>
                        <a:pt x="573" y="877"/>
                      </a:lnTo>
                      <a:lnTo>
                        <a:pt x="559" y="874"/>
                      </a:lnTo>
                      <a:lnTo>
                        <a:pt x="551" y="868"/>
                      </a:lnTo>
                      <a:lnTo>
                        <a:pt x="537" y="865"/>
                      </a:lnTo>
                      <a:lnTo>
                        <a:pt x="523" y="868"/>
                      </a:lnTo>
                      <a:lnTo>
                        <a:pt x="516" y="868"/>
                      </a:lnTo>
                      <a:lnTo>
                        <a:pt x="507" y="856"/>
                      </a:lnTo>
                      <a:lnTo>
                        <a:pt x="511" y="859"/>
                      </a:lnTo>
                      <a:lnTo>
                        <a:pt x="509" y="854"/>
                      </a:lnTo>
                      <a:lnTo>
                        <a:pt x="502" y="849"/>
                      </a:lnTo>
                      <a:lnTo>
                        <a:pt x="470" y="838"/>
                      </a:lnTo>
                      <a:lnTo>
                        <a:pt x="462" y="826"/>
                      </a:lnTo>
                      <a:lnTo>
                        <a:pt x="462" y="822"/>
                      </a:lnTo>
                      <a:lnTo>
                        <a:pt x="453" y="812"/>
                      </a:lnTo>
                      <a:lnTo>
                        <a:pt x="438" y="805"/>
                      </a:lnTo>
                      <a:lnTo>
                        <a:pt x="425" y="800"/>
                      </a:lnTo>
                      <a:lnTo>
                        <a:pt x="409" y="799"/>
                      </a:lnTo>
                      <a:lnTo>
                        <a:pt x="400" y="794"/>
                      </a:lnTo>
                      <a:lnTo>
                        <a:pt x="392" y="785"/>
                      </a:lnTo>
                      <a:lnTo>
                        <a:pt x="384" y="762"/>
                      </a:lnTo>
                      <a:lnTo>
                        <a:pt x="374" y="745"/>
                      </a:lnTo>
                      <a:lnTo>
                        <a:pt x="371" y="730"/>
                      </a:lnTo>
                      <a:lnTo>
                        <a:pt x="351" y="713"/>
                      </a:lnTo>
                      <a:lnTo>
                        <a:pt x="347" y="699"/>
                      </a:lnTo>
                      <a:lnTo>
                        <a:pt x="342" y="689"/>
                      </a:lnTo>
                      <a:lnTo>
                        <a:pt x="334" y="685"/>
                      </a:lnTo>
                      <a:lnTo>
                        <a:pt x="324" y="669"/>
                      </a:lnTo>
                      <a:lnTo>
                        <a:pt x="323" y="661"/>
                      </a:lnTo>
                      <a:lnTo>
                        <a:pt x="319" y="655"/>
                      </a:lnTo>
                      <a:lnTo>
                        <a:pt x="313" y="651"/>
                      </a:lnTo>
                      <a:lnTo>
                        <a:pt x="301" y="656"/>
                      </a:lnTo>
                      <a:lnTo>
                        <a:pt x="293" y="664"/>
                      </a:lnTo>
                      <a:lnTo>
                        <a:pt x="292" y="661"/>
                      </a:lnTo>
                      <a:lnTo>
                        <a:pt x="286" y="659"/>
                      </a:lnTo>
                      <a:lnTo>
                        <a:pt x="283" y="654"/>
                      </a:lnTo>
                      <a:lnTo>
                        <a:pt x="276" y="649"/>
                      </a:lnTo>
                      <a:lnTo>
                        <a:pt x="271" y="642"/>
                      </a:lnTo>
                      <a:lnTo>
                        <a:pt x="270" y="632"/>
                      </a:lnTo>
                      <a:lnTo>
                        <a:pt x="265" y="627"/>
                      </a:lnTo>
                      <a:lnTo>
                        <a:pt x="256" y="624"/>
                      </a:lnTo>
                      <a:lnTo>
                        <a:pt x="252" y="628"/>
                      </a:lnTo>
                      <a:lnTo>
                        <a:pt x="254" y="634"/>
                      </a:lnTo>
                      <a:lnTo>
                        <a:pt x="252" y="640"/>
                      </a:lnTo>
                      <a:lnTo>
                        <a:pt x="253" y="646"/>
                      </a:lnTo>
                      <a:lnTo>
                        <a:pt x="244" y="646"/>
                      </a:lnTo>
                      <a:lnTo>
                        <a:pt x="243" y="656"/>
                      </a:lnTo>
                      <a:lnTo>
                        <a:pt x="240" y="655"/>
                      </a:lnTo>
                      <a:lnTo>
                        <a:pt x="237" y="653"/>
                      </a:lnTo>
                      <a:lnTo>
                        <a:pt x="217" y="638"/>
                      </a:lnTo>
                      <a:lnTo>
                        <a:pt x="210" y="630"/>
                      </a:lnTo>
                      <a:lnTo>
                        <a:pt x="205" y="622"/>
                      </a:lnTo>
                      <a:lnTo>
                        <a:pt x="201" y="602"/>
                      </a:lnTo>
                      <a:lnTo>
                        <a:pt x="188" y="595"/>
                      </a:lnTo>
                      <a:lnTo>
                        <a:pt x="189" y="574"/>
                      </a:lnTo>
                      <a:lnTo>
                        <a:pt x="193" y="547"/>
                      </a:lnTo>
                      <a:lnTo>
                        <a:pt x="186" y="533"/>
                      </a:lnTo>
                      <a:lnTo>
                        <a:pt x="179" y="521"/>
                      </a:lnTo>
                      <a:lnTo>
                        <a:pt x="172" y="506"/>
                      </a:lnTo>
                      <a:lnTo>
                        <a:pt x="163" y="497"/>
                      </a:lnTo>
                      <a:lnTo>
                        <a:pt x="150" y="493"/>
                      </a:lnTo>
                      <a:lnTo>
                        <a:pt x="140" y="488"/>
                      </a:lnTo>
                      <a:lnTo>
                        <a:pt x="126" y="477"/>
                      </a:lnTo>
                      <a:lnTo>
                        <a:pt x="111" y="466"/>
                      </a:lnTo>
                      <a:lnTo>
                        <a:pt x="99" y="460"/>
                      </a:lnTo>
                      <a:lnTo>
                        <a:pt x="99" y="449"/>
                      </a:lnTo>
                      <a:lnTo>
                        <a:pt x="93" y="435"/>
                      </a:lnTo>
                      <a:lnTo>
                        <a:pt x="86" y="429"/>
                      </a:lnTo>
                      <a:lnTo>
                        <a:pt x="82" y="422"/>
                      </a:lnTo>
                      <a:lnTo>
                        <a:pt x="73" y="422"/>
                      </a:lnTo>
                      <a:lnTo>
                        <a:pt x="67" y="417"/>
                      </a:lnTo>
                      <a:lnTo>
                        <a:pt x="65" y="401"/>
                      </a:lnTo>
                      <a:lnTo>
                        <a:pt x="68" y="400"/>
                      </a:lnTo>
                      <a:lnTo>
                        <a:pt x="72" y="393"/>
                      </a:lnTo>
                      <a:lnTo>
                        <a:pt x="76" y="368"/>
                      </a:lnTo>
                      <a:lnTo>
                        <a:pt x="80" y="360"/>
                      </a:lnTo>
                      <a:lnTo>
                        <a:pt x="88" y="358"/>
                      </a:lnTo>
                      <a:lnTo>
                        <a:pt x="87" y="349"/>
                      </a:lnTo>
                      <a:lnTo>
                        <a:pt x="100" y="328"/>
                      </a:lnTo>
                      <a:lnTo>
                        <a:pt x="109" y="317"/>
                      </a:lnTo>
                      <a:lnTo>
                        <a:pt x="104" y="299"/>
                      </a:lnTo>
                      <a:lnTo>
                        <a:pt x="110" y="285"/>
                      </a:lnTo>
                      <a:lnTo>
                        <a:pt x="116" y="278"/>
                      </a:lnTo>
                      <a:lnTo>
                        <a:pt x="102" y="278"/>
                      </a:lnTo>
                      <a:lnTo>
                        <a:pt x="80" y="273"/>
                      </a:lnTo>
                      <a:lnTo>
                        <a:pt x="68" y="262"/>
                      </a:lnTo>
                      <a:lnTo>
                        <a:pt x="62" y="240"/>
                      </a:lnTo>
                      <a:lnTo>
                        <a:pt x="50" y="230"/>
                      </a:lnTo>
                      <a:lnTo>
                        <a:pt x="40" y="213"/>
                      </a:lnTo>
                      <a:lnTo>
                        <a:pt x="35" y="180"/>
                      </a:lnTo>
                      <a:lnTo>
                        <a:pt x="34" y="164"/>
                      </a:lnTo>
                      <a:lnTo>
                        <a:pt x="22" y="147"/>
                      </a:lnTo>
                      <a:lnTo>
                        <a:pt x="8" y="139"/>
                      </a:lnTo>
                      <a:lnTo>
                        <a:pt x="12" y="118"/>
                      </a:lnTo>
                      <a:lnTo>
                        <a:pt x="10" y="102"/>
                      </a:lnTo>
                      <a:lnTo>
                        <a:pt x="10" y="85"/>
                      </a:lnTo>
                      <a:lnTo>
                        <a:pt x="8" y="58"/>
                      </a:lnTo>
                      <a:lnTo>
                        <a:pt x="1" y="41"/>
                      </a:lnTo>
                      <a:lnTo>
                        <a:pt x="0" y="34"/>
                      </a:lnTo>
                      <a:lnTo>
                        <a:pt x="14" y="25"/>
                      </a:lnTo>
                      <a:lnTo>
                        <a:pt x="16" y="18"/>
                      </a:lnTo>
                      <a:lnTo>
                        <a:pt x="25" y="0"/>
                      </a:lnTo>
                      <a:lnTo>
                        <a:pt x="34" y="11"/>
                      </a:lnTo>
                      <a:lnTo>
                        <a:pt x="38" y="16"/>
                      </a:lnTo>
                      <a:lnTo>
                        <a:pt x="70" y="62"/>
                      </a:lnTo>
                      <a:lnTo>
                        <a:pt x="86" y="65"/>
                      </a:lnTo>
                      <a:lnTo>
                        <a:pt x="99" y="68"/>
                      </a:lnTo>
                      <a:lnTo>
                        <a:pt x="104" y="68"/>
                      </a:lnTo>
                      <a:lnTo>
                        <a:pt x="121" y="68"/>
                      </a:lnTo>
                      <a:lnTo>
                        <a:pt x="127" y="68"/>
                      </a:lnTo>
                      <a:lnTo>
                        <a:pt x="138" y="65"/>
                      </a:lnTo>
                      <a:lnTo>
                        <a:pt x="150" y="53"/>
                      </a:lnTo>
                      <a:lnTo>
                        <a:pt x="156" y="37"/>
                      </a:lnTo>
                      <a:lnTo>
                        <a:pt x="166" y="27"/>
                      </a:lnTo>
                      <a:lnTo>
                        <a:pt x="178" y="19"/>
                      </a:lnTo>
                      <a:lnTo>
                        <a:pt x="204" y="13"/>
                      </a:lnTo>
                      <a:lnTo>
                        <a:pt x="221" y="22"/>
                      </a:lnTo>
                      <a:lnTo>
                        <a:pt x="220" y="36"/>
                      </a:lnTo>
                      <a:lnTo>
                        <a:pt x="227" y="57"/>
                      </a:lnTo>
                      <a:lnTo>
                        <a:pt x="212" y="65"/>
                      </a:lnTo>
                      <a:lnTo>
                        <a:pt x="209" y="70"/>
                      </a:lnTo>
                      <a:lnTo>
                        <a:pt x="220" y="77"/>
                      </a:lnTo>
                      <a:lnTo>
                        <a:pt x="224" y="81"/>
                      </a:lnTo>
                      <a:lnTo>
                        <a:pt x="232" y="85"/>
                      </a:lnTo>
                      <a:lnTo>
                        <a:pt x="240" y="92"/>
                      </a:lnTo>
                      <a:lnTo>
                        <a:pt x="247" y="95"/>
                      </a:lnTo>
                      <a:lnTo>
                        <a:pt x="254" y="95"/>
                      </a:lnTo>
                      <a:lnTo>
                        <a:pt x="258" y="94"/>
                      </a:lnTo>
                      <a:lnTo>
                        <a:pt x="260" y="123"/>
                      </a:lnTo>
                      <a:lnTo>
                        <a:pt x="265" y="142"/>
                      </a:lnTo>
                      <a:lnTo>
                        <a:pt x="270" y="155"/>
                      </a:lnTo>
                      <a:lnTo>
                        <a:pt x="282" y="165"/>
                      </a:lnTo>
                      <a:lnTo>
                        <a:pt x="293" y="167"/>
                      </a:lnTo>
                      <a:lnTo>
                        <a:pt x="303" y="171"/>
                      </a:lnTo>
                      <a:lnTo>
                        <a:pt x="318" y="170"/>
                      </a:lnTo>
                      <a:lnTo>
                        <a:pt x="329" y="171"/>
                      </a:lnTo>
                      <a:lnTo>
                        <a:pt x="336" y="176"/>
                      </a:lnTo>
                      <a:lnTo>
                        <a:pt x="344" y="192"/>
                      </a:lnTo>
                      <a:lnTo>
                        <a:pt x="357" y="203"/>
                      </a:lnTo>
                      <a:lnTo>
                        <a:pt x="377" y="214"/>
                      </a:lnTo>
                      <a:lnTo>
                        <a:pt x="411" y="225"/>
                      </a:lnTo>
                      <a:lnTo>
                        <a:pt x="423" y="226"/>
                      </a:lnTo>
                      <a:lnTo>
                        <a:pt x="479" y="209"/>
                      </a:lnTo>
                      <a:lnTo>
                        <a:pt x="497" y="207"/>
                      </a:lnTo>
                      <a:lnTo>
                        <a:pt x="519" y="202"/>
                      </a:lnTo>
                      <a:lnTo>
                        <a:pt x="516" y="205"/>
                      </a:lnTo>
                      <a:lnTo>
                        <a:pt x="502" y="208"/>
                      </a:lnTo>
                      <a:lnTo>
                        <a:pt x="519" y="210"/>
                      </a:lnTo>
                      <a:lnTo>
                        <a:pt x="543" y="207"/>
                      </a:lnTo>
                      <a:lnTo>
                        <a:pt x="543" y="187"/>
                      </a:lnTo>
                      <a:lnTo>
                        <a:pt x="534" y="166"/>
                      </a:lnTo>
                      <a:lnTo>
                        <a:pt x="548" y="166"/>
                      </a:lnTo>
                      <a:lnTo>
                        <a:pt x="566" y="162"/>
                      </a:lnTo>
                      <a:lnTo>
                        <a:pt x="600" y="135"/>
                      </a:lnTo>
                      <a:lnTo>
                        <a:pt x="615" y="121"/>
                      </a:lnTo>
                      <a:lnTo>
                        <a:pt x="631" y="117"/>
                      </a:lnTo>
                      <a:lnTo>
                        <a:pt x="642" y="117"/>
                      </a:lnTo>
                      <a:lnTo>
                        <a:pt x="653" y="121"/>
                      </a:lnTo>
                      <a:lnTo>
                        <a:pt x="664" y="121"/>
                      </a:lnTo>
                      <a:lnTo>
                        <a:pt x="669" y="116"/>
                      </a:lnTo>
                      <a:lnTo>
                        <a:pt x="672" y="107"/>
                      </a:lnTo>
                      <a:lnTo>
                        <a:pt x="686" y="105"/>
                      </a:lnTo>
                      <a:lnTo>
                        <a:pt x="707" y="107"/>
                      </a:lnTo>
                      <a:lnTo>
                        <a:pt x="722" y="119"/>
                      </a:lnTo>
                      <a:lnTo>
                        <a:pt x="731" y="131"/>
                      </a:lnTo>
                      <a:lnTo>
                        <a:pt x="769" y="143"/>
                      </a:lnTo>
                      <a:lnTo>
                        <a:pt x="782" y="150"/>
                      </a:lnTo>
                      <a:lnTo>
                        <a:pt x="793" y="153"/>
                      </a:lnTo>
                      <a:lnTo>
                        <a:pt x="804" y="150"/>
                      </a:lnTo>
                      <a:lnTo>
                        <a:pt x="819" y="153"/>
                      </a:lnTo>
                      <a:lnTo>
                        <a:pt x="828" y="158"/>
                      </a:lnTo>
                      <a:lnTo>
                        <a:pt x="837" y="171"/>
                      </a:lnTo>
                      <a:lnTo>
                        <a:pt x="841" y="183"/>
                      </a:lnTo>
                      <a:lnTo>
                        <a:pt x="851" y="187"/>
                      </a:lnTo>
                      <a:lnTo>
                        <a:pt x="867" y="197"/>
                      </a:lnTo>
                      <a:lnTo>
                        <a:pt x="889" y="215"/>
                      </a:lnTo>
                      <a:lnTo>
                        <a:pt x="905" y="225"/>
                      </a:lnTo>
                      <a:lnTo>
                        <a:pt x="931" y="225"/>
                      </a:lnTo>
                      <a:lnTo>
                        <a:pt x="936" y="230"/>
                      </a:lnTo>
                      <a:lnTo>
                        <a:pt x="936" y="267"/>
                      </a:lnTo>
                      <a:lnTo>
                        <a:pt x="939" y="278"/>
                      </a:lnTo>
                      <a:lnTo>
                        <a:pt x="937" y="291"/>
                      </a:lnTo>
                      <a:lnTo>
                        <a:pt x="935" y="305"/>
                      </a:lnTo>
                      <a:lnTo>
                        <a:pt x="935" y="321"/>
                      </a:lnTo>
                      <a:lnTo>
                        <a:pt x="930" y="343"/>
                      </a:lnTo>
                      <a:lnTo>
                        <a:pt x="916" y="365"/>
                      </a:lnTo>
                      <a:lnTo>
                        <a:pt x="916" y="380"/>
                      </a:lnTo>
                      <a:lnTo>
                        <a:pt x="895" y="388"/>
                      </a:lnTo>
                      <a:lnTo>
                        <a:pt x="895" y="398"/>
                      </a:lnTo>
                      <a:lnTo>
                        <a:pt x="895" y="418"/>
                      </a:lnTo>
                      <a:lnTo>
                        <a:pt x="909" y="423"/>
                      </a:lnTo>
                      <a:lnTo>
                        <a:pt x="910" y="434"/>
                      </a:lnTo>
                      <a:lnTo>
                        <a:pt x="903" y="452"/>
                      </a:lnTo>
                      <a:lnTo>
                        <a:pt x="899" y="470"/>
                      </a:lnTo>
                      <a:lnTo>
                        <a:pt x="901" y="482"/>
                      </a:lnTo>
                      <a:lnTo>
                        <a:pt x="907" y="498"/>
                      </a:lnTo>
                      <a:lnTo>
                        <a:pt x="910" y="516"/>
                      </a:lnTo>
                      <a:lnTo>
                        <a:pt x="907" y="533"/>
                      </a:lnTo>
                      <a:lnTo>
                        <a:pt x="909" y="546"/>
                      </a:lnTo>
                      <a:lnTo>
                        <a:pt x="919" y="557"/>
                      </a:lnTo>
                      <a:lnTo>
                        <a:pt x="931" y="560"/>
                      </a:lnTo>
                      <a:lnTo>
                        <a:pt x="943" y="560"/>
                      </a:lnTo>
                      <a:lnTo>
                        <a:pt x="954" y="570"/>
                      </a:lnTo>
                      <a:lnTo>
                        <a:pt x="960" y="586"/>
                      </a:lnTo>
                      <a:lnTo>
                        <a:pt x="960" y="601"/>
                      </a:lnTo>
                      <a:lnTo>
                        <a:pt x="954" y="618"/>
                      </a:lnTo>
                      <a:lnTo>
                        <a:pt x="931" y="646"/>
                      </a:lnTo>
                      <a:lnTo>
                        <a:pt x="919" y="671"/>
                      </a:lnTo>
                      <a:lnTo>
                        <a:pt x="915" y="676"/>
                      </a:lnTo>
                      <a:lnTo>
                        <a:pt x="923" y="686"/>
                      </a:lnTo>
                      <a:lnTo>
                        <a:pt x="937" y="698"/>
                      </a:lnTo>
                      <a:lnTo>
                        <a:pt x="958" y="741"/>
                      </a:lnTo>
                      <a:lnTo>
                        <a:pt x="970" y="751"/>
                      </a:lnTo>
                      <a:lnTo>
                        <a:pt x="986" y="759"/>
                      </a:lnTo>
                      <a:lnTo>
                        <a:pt x="1013" y="768"/>
                      </a:lnTo>
                      <a:lnTo>
                        <a:pt x="1018" y="774"/>
                      </a:lnTo>
                      <a:lnTo>
                        <a:pt x="1023" y="800"/>
                      </a:lnTo>
                      <a:lnTo>
                        <a:pt x="1024" y="815"/>
                      </a:lnTo>
                      <a:lnTo>
                        <a:pt x="1023" y="829"/>
                      </a:lnTo>
                      <a:lnTo>
                        <a:pt x="1043" y="833"/>
                      </a:lnTo>
                      <a:lnTo>
                        <a:pt x="1048" y="838"/>
                      </a:lnTo>
                      <a:lnTo>
                        <a:pt x="1049" y="848"/>
                      </a:lnTo>
                      <a:lnTo>
                        <a:pt x="1046" y="854"/>
                      </a:lnTo>
                      <a:lnTo>
                        <a:pt x="1033" y="866"/>
                      </a:lnTo>
                      <a:lnTo>
                        <a:pt x="1021" y="869"/>
                      </a:lnTo>
                      <a:lnTo>
                        <a:pt x="1006" y="875"/>
                      </a:lnTo>
                      <a:lnTo>
                        <a:pt x="992" y="880"/>
                      </a:lnTo>
                      <a:lnTo>
                        <a:pt x="979" y="890"/>
                      </a:lnTo>
                      <a:lnTo>
                        <a:pt x="970" y="902"/>
                      </a:lnTo>
                      <a:lnTo>
                        <a:pt x="959" y="931"/>
                      </a:lnTo>
                      <a:lnTo>
                        <a:pt x="957" y="944"/>
                      </a:lnTo>
                      <a:lnTo>
                        <a:pt x="957" y="95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</p:grpSp>
          <p:sp>
            <p:nvSpPr>
              <p:cNvPr id="181" name="Freeform 156">
                <a:extLst>
                  <a:ext uri="{FF2B5EF4-FFF2-40B4-BE49-F238E27FC236}">
                    <a16:creationId xmlns="" xmlns:a16="http://schemas.microsoft.com/office/drawing/2014/main" id="{E77D0E1B-ABC8-4297-9788-28FF94B1F4F8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2941" y="2045"/>
                <a:ext cx="107" cy="109"/>
              </a:xfrm>
              <a:custGeom>
                <a:avLst/>
                <a:gdLst/>
                <a:ahLst/>
                <a:cxnLst>
                  <a:cxn ang="0">
                    <a:pos x="527" y="500"/>
                  </a:cxn>
                  <a:cxn ang="0">
                    <a:pos x="510" y="490"/>
                  </a:cxn>
                  <a:cxn ang="0">
                    <a:pos x="505" y="494"/>
                  </a:cxn>
                  <a:cxn ang="0">
                    <a:pos x="479" y="489"/>
                  </a:cxn>
                  <a:cxn ang="0">
                    <a:pos x="452" y="512"/>
                  </a:cxn>
                  <a:cxn ang="0">
                    <a:pos x="426" y="548"/>
                  </a:cxn>
                  <a:cxn ang="0">
                    <a:pos x="265" y="515"/>
                  </a:cxn>
                  <a:cxn ang="0">
                    <a:pos x="263" y="472"/>
                  </a:cxn>
                  <a:cxn ang="0">
                    <a:pos x="232" y="467"/>
                  </a:cxn>
                  <a:cxn ang="0">
                    <a:pos x="218" y="444"/>
                  </a:cxn>
                  <a:cxn ang="0">
                    <a:pos x="100" y="376"/>
                  </a:cxn>
                  <a:cxn ang="0">
                    <a:pos x="0" y="278"/>
                  </a:cxn>
                  <a:cxn ang="0">
                    <a:pos x="58" y="237"/>
                  </a:cxn>
                  <a:cxn ang="0">
                    <a:pos x="95" y="220"/>
                  </a:cxn>
                  <a:cxn ang="0">
                    <a:pos x="111" y="209"/>
                  </a:cxn>
                  <a:cxn ang="0">
                    <a:pos x="133" y="180"/>
                  </a:cxn>
                  <a:cxn ang="0">
                    <a:pos x="140" y="73"/>
                  </a:cxn>
                  <a:cxn ang="0">
                    <a:pos x="189" y="31"/>
                  </a:cxn>
                  <a:cxn ang="0">
                    <a:pos x="229" y="0"/>
                  </a:cxn>
                  <a:cxn ang="0">
                    <a:pos x="279" y="10"/>
                  </a:cxn>
                  <a:cxn ang="0">
                    <a:pos x="306" y="20"/>
                  </a:cxn>
                  <a:cxn ang="0">
                    <a:pos x="329" y="14"/>
                  </a:cxn>
                  <a:cxn ang="0">
                    <a:pos x="344" y="64"/>
                  </a:cxn>
                  <a:cxn ang="0">
                    <a:pos x="362" y="96"/>
                  </a:cxn>
                  <a:cxn ang="0">
                    <a:pos x="396" y="112"/>
                  </a:cxn>
                  <a:cxn ang="0">
                    <a:pos x="404" y="119"/>
                  </a:cxn>
                  <a:cxn ang="0">
                    <a:pos x="403" y="152"/>
                  </a:cxn>
                  <a:cxn ang="0">
                    <a:pos x="381" y="184"/>
                  </a:cxn>
                  <a:cxn ang="0">
                    <a:pos x="374" y="195"/>
                  </a:cxn>
                  <a:cxn ang="0">
                    <a:pos x="366" y="227"/>
                  </a:cxn>
                  <a:cxn ang="0">
                    <a:pos x="359" y="236"/>
                  </a:cxn>
                  <a:cxn ang="0">
                    <a:pos x="367" y="256"/>
                  </a:cxn>
                  <a:cxn ang="0">
                    <a:pos x="380" y="264"/>
                  </a:cxn>
                  <a:cxn ang="0">
                    <a:pos x="393" y="283"/>
                  </a:cxn>
                  <a:cxn ang="0">
                    <a:pos x="405" y="301"/>
                  </a:cxn>
                  <a:cxn ang="0">
                    <a:pos x="432" y="322"/>
                  </a:cxn>
                  <a:cxn ang="0">
                    <a:pos x="457" y="331"/>
                  </a:cxn>
                  <a:cxn ang="0">
                    <a:pos x="473" y="355"/>
                  </a:cxn>
                  <a:cxn ang="0">
                    <a:pos x="487" y="381"/>
                  </a:cxn>
                  <a:cxn ang="0">
                    <a:pos x="482" y="429"/>
                  </a:cxn>
                  <a:cxn ang="0">
                    <a:pos x="499" y="456"/>
                  </a:cxn>
                  <a:cxn ang="0">
                    <a:pos x="511" y="472"/>
                  </a:cxn>
                  <a:cxn ang="0">
                    <a:pos x="534" y="489"/>
                  </a:cxn>
                </a:cxnLst>
                <a:rect l="0" t="0" r="r" b="b"/>
                <a:pathLst>
                  <a:path w="534" h="548">
                    <a:moveTo>
                      <a:pt x="534" y="489"/>
                    </a:moveTo>
                    <a:lnTo>
                      <a:pt x="527" y="500"/>
                    </a:lnTo>
                    <a:lnTo>
                      <a:pt x="520" y="495"/>
                    </a:lnTo>
                    <a:lnTo>
                      <a:pt x="510" y="490"/>
                    </a:lnTo>
                    <a:lnTo>
                      <a:pt x="507" y="491"/>
                    </a:lnTo>
                    <a:lnTo>
                      <a:pt x="505" y="494"/>
                    </a:lnTo>
                    <a:lnTo>
                      <a:pt x="493" y="490"/>
                    </a:lnTo>
                    <a:lnTo>
                      <a:pt x="479" y="489"/>
                    </a:lnTo>
                    <a:lnTo>
                      <a:pt x="463" y="495"/>
                    </a:lnTo>
                    <a:lnTo>
                      <a:pt x="452" y="512"/>
                    </a:lnTo>
                    <a:lnTo>
                      <a:pt x="442" y="532"/>
                    </a:lnTo>
                    <a:lnTo>
                      <a:pt x="426" y="548"/>
                    </a:lnTo>
                    <a:lnTo>
                      <a:pt x="328" y="543"/>
                    </a:lnTo>
                    <a:lnTo>
                      <a:pt x="265" y="515"/>
                    </a:lnTo>
                    <a:lnTo>
                      <a:pt x="263" y="511"/>
                    </a:lnTo>
                    <a:lnTo>
                      <a:pt x="263" y="472"/>
                    </a:lnTo>
                    <a:lnTo>
                      <a:pt x="261" y="469"/>
                    </a:lnTo>
                    <a:lnTo>
                      <a:pt x="232" y="467"/>
                    </a:lnTo>
                    <a:lnTo>
                      <a:pt x="224" y="449"/>
                    </a:lnTo>
                    <a:lnTo>
                      <a:pt x="218" y="444"/>
                    </a:lnTo>
                    <a:lnTo>
                      <a:pt x="162" y="423"/>
                    </a:lnTo>
                    <a:lnTo>
                      <a:pt x="100" y="376"/>
                    </a:lnTo>
                    <a:lnTo>
                      <a:pt x="16" y="353"/>
                    </a:lnTo>
                    <a:lnTo>
                      <a:pt x="0" y="278"/>
                    </a:lnTo>
                    <a:lnTo>
                      <a:pt x="43" y="248"/>
                    </a:lnTo>
                    <a:lnTo>
                      <a:pt x="58" y="237"/>
                    </a:lnTo>
                    <a:lnTo>
                      <a:pt x="73" y="232"/>
                    </a:lnTo>
                    <a:lnTo>
                      <a:pt x="95" y="220"/>
                    </a:lnTo>
                    <a:lnTo>
                      <a:pt x="107" y="213"/>
                    </a:lnTo>
                    <a:lnTo>
                      <a:pt x="111" y="209"/>
                    </a:lnTo>
                    <a:lnTo>
                      <a:pt x="123" y="204"/>
                    </a:lnTo>
                    <a:lnTo>
                      <a:pt x="133" y="180"/>
                    </a:lnTo>
                    <a:lnTo>
                      <a:pt x="136" y="143"/>
                    </a:lnTo>
                    <a:lnTo>
                      <a:pt x="140" y="73"/>
                    </a:lnTo>
                    <a:lnTo>
                      <a:pt x="171" y="60"/>
                    </a:lnTo>
                    <a:lnTo>
                      <a:pt x="189" y="31"/>
                    </a:lnTo>
                    <a:lnTo>
                      <a:pt x="204" y="22"/>
                    </a:lnTo>
                    <a:lnTo>
                      <a:pt x="229" y="0"/>
                    </a:lnTo>
                    <a:lnTo>
                      <a:pt x="249" y="9"/>
                    </a:lnTo>
                    <a:lnTo>
                      <a:pt x="279" y="10"/>
                    </a:lnTo>
                    <a:lnTo>
                      <a:pt x="297" y="9"/>
                    </a:lnTo>
                    <a:lnTo>
                      <a:pt x="306" y="20"/>
                    </a:lnTo>
                    <a:lnTo>
                      <a:pt x="322" y="22"/>
                    </a:lnTo>
                    <a:lnTo>
                      <a:pt x="329" y="14"/>
                    </a:lnTo>
                    <a:lnTo>
                      <a:pt x="334" y="47"/>
                    </a:lnTo>
                    <a:lnTo>
                      <a:pt x="344" y="64"/>
                    </a:lnTo>
                    <a:lnTo>
                      <a:pt x="356" y="74"/>
                    </a:lnTo>
                    <a:lnTo>
                      <a:pt x="362" y="96"/>
                    </a:lnTo>
                    <a:lnTo>
                      <a:pt x="374" y="107"/>
                    </a:lnTo>
                    <a:lnTo>
                      <a:pt x="396" y="112"/>
                    </a:lnTo>
                    <a:lnTo>
                      <a:pt x="410" y="112"/>
                    </a:lnTo>
                    <a:lnTo>
                      <a:pt x="404" y="119"/>
                    </a:lnTo>
                    <a:lnTo>
                      <a:pt x="398" y="133"/>
                    </a:lnTo>
                    <a:lnTo>
                      <a:pt x="403" y="152"/>
                    </a:lnTo>
                    <a:lnTo>
                      <a:pt x="394" y="162"/>
                    </a:lnTo>
                    <a:lnTo>
                      <a:pt x="381" y="184"/>
                    </a:lnTo>
                    <a:lnTo>
                      <a:pt x="382" y="192"/>
                    </a:lnTo>
                    <a:lnTo>
                      <a:pt x="374" y="195"/>
                    </a:lnTo>
                    <a:lnTo>
                      <a:pt x="370" y="202"/>
                    </a:lnTo>
                    <a:lnTo>
                      <a:pt x="366" y="227"/>
                    </a:lnTo>
                    <a:lnTo>
                      <a:pt x="362" y="234"/>
                    </a:lnTo>
                    <a:lnTo>
                      <a:pt x="359" y="236"/>
                    </a:lnTo>
                    <a:lnTo>
                      <a:pt x="361" y="251"/>
                    </a:lnTo>
                    <a:lnTo>
                      <a:pt x="367" y="256"/>
                    </a:lnTo>
                    <a:lnTo>
                      <a:pt x="376" y="256"/>
                    </a:lnTo>
                    <a:lnTo>
                      <a:pt x="380" y="264"/>
                    </a:lnTo>
                    <a:lnTo>
                      <a:pt x="387" y="269"/>
                    </a:lnTo>
                    <a:lnTo>
                      <a:pt x="393" y="283"/>
                    </a:lnTo>
                    <a:lnTo>
                      <a:pt x="393" y="294"/>
                    </a:lnTo>
                    <a:lnTo>
                      <a:pt x="405" y="301"/>
                    </a:lnTo>
                    <a:lnTo>
                      <a:pt x="420" y="311"/>
                    </a:lnTo>
                    <a:lnTo>
                      <a:pt x="432" y="322"/>
                    </a:lnTo>
                    <a:lnTo>
                      <a:pt x="444" y="327"/>
                    </a:lnTo>
                    <a:lnTo>
                      <a:pt x="457" y="331"/>
                    </a:lnTo>
                    <a:lnTo>
                      <a:pt x="466" y="340"/>
                    </a:lnTo>
                    <a:lnTo>
                      <a:pt x="473" y="355"/>
                    </a:lnTo>
                    <a:lnTo>
                      <a:pt x="480" y="367"/>
                    </a:lnTo>
                    <a:lnTo>
                      <a:pt x="487" y="381"/>
                    </a:lnTo>
                    <a:lnTo>
                      <a:pt x="483" y="408"/>
                    </a:lnTo>
                    <a:lnTo>
                      <a:pt x="482" y="429"/>
                    </a:lnTo>
                    <a:lnTo>
                      <a:pt x="495" y="436"/>
                    </a:lnTo>
                    <a:lnTo>
                      <a:pt x="499" y="456"/>
                    </a:lnTo>
                    <a:lnTo>
                      <a:pt x="504" y="464"/>
                    </a:lnTo>
                    <a:lnTo>
                      <a:pt x="511" y="472"/>
                    </a:lnTo>
                    <a:lnTo>
                      <a:pt x="531" y="487"/>
                    </a:lnTo>
                    <a:lnTo>
                      <a:pt x="534" y="48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82" name="Freeform 157">
                <a:extLst>
                  <a:ext uri="{FF2B5EF4-FFF2-40B4-BE49-F238E27FC236}">
                    <a16:creationId xmlns="" xmlns:a16="http://schemas.microsoft.com/office/drawing/2014/main" id="{A97A9CF0-653B-4C34-A49B-57E2F448822D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072" y="2191"/>
                <a:ext cx="9" cy="20"/>
              </a:xfrm>
              <a:custGeom>
                <a:avLst/>
                <a:gdLst/>
                <a:ahLst/>
                <a:cxnLst>
                  <a:cxn ang="0">
                    <a:pos x="16" y="98"/>
                  </a:cxn>
                  <a:cxn ang="0">
                    <a:pos x="35" y="90"/>
                  </a:cxn>
                  <a:cxn ang="0">
                    <a:pos x="38" y="87"/>
                  </a:cxn>
                  <a:cxn ang="0">
                    <a:pos x="39" y="81"/>
                  </a:cxn>
                  <a:cxn ang="0">
                    <a:pos x="43" y="74"/>
                  </a:cxn>
                  <a:cxn ang="0">
                    <a:pos x="44" y="70"/>
                  </a:cxn>
                  <a:cxn ang="0">
                    <a:pos x="44" y="55"/>
                  </a:cxn>
                  <a:cxn ang="0">
                    <a:pos x="40" y="50"/>
                  </a:cxn>
                  <a:cxn ang="0">
                    <a:pos x="40" y="42"/>
                  </a:cxn>
                  <a:cxn ang="0">
                    <a:pos x="40" y="33"/>
                  </a:cxn>
                  <a:cxn ang="0">
                    <a:pos x="43" y="32"/>
                  </a:cxn>
                  <a:cxn ang="0">
                    <a:pos x="41" y="29"/>
                  </a:cxn>
                  <a:cxn ang="0">
                    <a:pos x="44" y="25"/>
                  </a:cxn>
                  <a:cxn ang="0">
                    <a:pos x="44" y="21"/>
                  </a:cxn>
                  <a:cxn ang="0">
                    <a:pos x="45" y="16"/>
                  </a:cxn>
                  <a:cxn ang="0">
                    <a:pos x="43" y="15"/>
                  </a:cxn>
                  <a:cxn ang="0">
                    <a:pos x="36" y="12"/>
                  </a:cxn>
                  <a:cxn ang="0">
                    <a:pos x="34" y="10"/>
                  </a:cxn>
                  <a:cxn ang="0">
                    <a:pos x="34" y="6"/>
                  </a:cxn>
                  <a:cxn ang="0">
                    <a:pos x="30" y="4"/>
                  </a:cxn>
                  <a:cxn ang="0">
                    <a:pos x="24" y="0"/>
                  </a:cxn>
                  <a:cxn ang="0">
                    <a:pos x="18" y="4"/>
                  </a:cxn>
                  <a:cxn ang="0">
                    <a:pos x="13" y="12"/>
                  </a:cxn>
                  <a:cxn ang="0">
                    <a:pos x="11" y="26"/>
                  </a:cxn>
                  <a:cxn ang="0">
                    <a:pos x="7" y="36"/>
                  </a:cxn>
                  <a:cxn ang="0">
                    <a:pos x="1" y="43"/>
                  </a:cxn>
                  <a:cxn ang="0">
                    <a:pos x="1" y="50"/>
                  </a:cxn>
                  <a:cxn ang="0">
                    <a:pos x="0" y="55"/>
                  </a:cxn>
                  <a:cxn ang="0">
                    <a:pos x="2" y="58"/>
                  </a:cxn>
                  <a:cxn ang="0">
                    <a:pos x="0" y="63"/>
                  </a:cxn>
                  <a:cxn ang="0">
                    <a:pos x="1" y="66"/>
                  </a:cxn>
                  <a:cxn ang="0">
                    <a:pos x="5" y="74"/>
                  </a:cxn>
                  <a:cxn ang="0">
                    <a:pos x="2" y="77"/>
                  </a:cxn>
                  <a:cxn ang="0">
                    <a:pos x="5" y="80"/>
                  </a:cxn>
                  <a:cxn ang="0">
                    <a:pos x="3" y="84"/>
                  </a:cxn>
                  <a:cxn ang="0">
                    <a:pos x="2" y="85"/>
                  </a:cxn>
                  <a:cxn ang="0">
                    <a:pos x="9" y="97"/>
                  </a:cxn>
                  <a:cxn ang="0">
                    <a:pos x="16" y="98"/>
                  </a:cxn>
                </a:cxnLst>
                <a:rect l="0" t="0" r="r" b="b"/>
                <a:pathLst>
                  <a:path w="45" h="98">
                    <a:moveTo>
                      <a:pt x="16" y="98"/>
                    </a:moveTo>
                    <a:lnTo>
                      <a:pt x="35" y="90"/>
                    </a:lnTo>
                    <a:lnTo>
                      <a:pt x="38" y="87"/>
                    </a:lnTo>
                    <a:lnTo>
                      <a:pt x="39" y="81"/>
                    </a:lnTo>
                    <a:lnTo>
                      <a:pt x="43" y="74"/>
                    </a:lnTo>
                    <a:lnTo>
                      <a:pt x="44" y="70"/>
                    </a:lnTo>
                    <a:lnTo>
                      <a:pt x="44" y="55"/>
                    </a:lnTo>
                    <a:lnTo>
                      <a:pt x="40" y="50"/>
                    </a:lnTo>
                    <a:lnTo>
                      <a:pt x="40" y="42"/>
                    </a:lnTo>
                    <a:lnTo>
                      <a:pt x="40" y="33"/>
                    </a:lnTo>
                    <a:lnTo>
                      <a:pt x="43" y="32"/>
                    </a:lnTo>
                    <a:lnTo>
                      <a:pt x="41" y="29"/>
                    </a:lnTo>
                    <a:lnTo>
                      <a:pt x="44" y="25"/>
                    </a:lnTo>
                    <a:lnTo>
                      <a:pt x="44" y="21"/>
                    </a:lnTo>
                    <a:lnTo>
                      <a:pt x="45" y="16"/>
                    </a:lnTo>
                    <a:lnTo>
                      <a:pt x="43" y="15"/>
                    </a:lnTo>
                    <a:lnTo>
                      <a:pt x="36" y="12"/>
                    </a:lnTo>
                    <a:lnTo>
                      <a:pt x="34" y="10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4" y="0"/>
                    </a:lnTo>
                    <a:lnTo>
                      <a:pt x="18" y="4"/>
                    </a:lnTo>
                    <a:lnTo>
                      <a:pt x="13" y="12"/>
                    </a:lnTo>
                    <a:lnTo>
                      <a:pt x="11" y="26"/>
                    </a:lnTo>
                    <a:lnTo>
                      <a:pt x="7" y="36"/>
                    </a:lnTo>
                    <a:lnTo>
                      <a:pt x="1" y="43"/>
                    </a:lnTo>
                    <a:lnTo>
                      <a:pt x="1" y="50"/>
                    </a:lnTo>
                    <a:lnTo>
                      <a:pt x="0" y="55"/>
                    </a:lnTo>
                    <a:lnTo>
                      <a:pt x="2" y="58"/>
                    </a:lnTo>
                    <a:lnTo>
                      <a:pt x="0" y="63"/>
                    </a:lnTo>
                    <a:lnTo>
                      <a:pt x="1" y="66"/>
                    </a:lnTo>
                    <a:lnTo>
                      <a:pt x="5" y="74"/>
                    </a:lnTo>
                    <a:lnTo>
                      <a:pt x="2" y="77"/>
                    </a:lnTo>
                    <a:lnTo>
                      <a:pt x="5" y="80"/>
                    </a:lnTo>
                    <a:lnTo>
                      <a:pt x="3" y="84"/>
                    </a:lnTo>
                    <a:lnTo>
                      <a:pt x="2" y="85"/>
                    </a:lnTo>
                    <a:lnTo>
                      <a:pt x="9" y="97"/>
                    </a:lnTo>
                    <a:lnTo>
                      <a:pt x="16" y="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83" name="Freeform 158">
                <a:extLst>
                  <a:ext uri="{FF2B5EF4-FFF2-40B4-BE49-F238E27FC236}">
                    <a16:creationId xmlns="" xmlns:a16="http://schemas.microsoft.com/office/drawing/2014/main" id="{9422B850-D37A-4069-ACA0-40FB8D47A5B5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075" y="2192"/>
                <a:ext cx="58" cy="43"/>
              </a:xfrm>
              <a:custGeom>
                <a:avLst/>
                <a:gdLst/>
                <a:ahLst/>
                <a:cxnLst>
                  <a:cxn ang="0">
                    <a:pos x="217" y="215"/>
                  </a:cxn>
                  <a:cxn ang="0">
                    <a:pos x="36" y="136"/>
                  </a:cxn>
                  <a:cxn ang="0">
                    <a:pos x="0" y="92"/>
                  </a:cxn>
                  <a:cxn ang="0">
                    <a:pos x="17" y="89"/>
                  </a:cxn>
                  <a:cxn ang="0">
                    <a:pos x="20" y="95"/>
                  </a:cxn>
                  <a:cxn ang="0">
                    <a:pos x="17" y="107"/>
                  </a:cxn>
                  <a:cxn ang="0">
                    <a:pos x="30" y="109"/>
                  </a:cxn>
                  <a:cxn ang="0">
                    <a:pos x="35" y="107"/>
                  </a:cxn>
                  <a:cxn ang="0">
                    <a:pos x="41" y="122"/>
                  </a:cxn>
                  <a:cxn ang="0">
                    <a:pos x="70" y="124"/>
                  </a:cxn>
                  <a:cxn ang="0">
                    <a:pos x="79" y="118"/>
                  </a:cxn>
                  <a:cxn ang="0">
                    <a:pos x="110" y="114"/>
                  </a:cxn>
                  <a:cxn ang="0">
                    <a:pos x="125" y="118"/>
                  </a:cxn>
                  <a:cxn ang="0">
                    <a:pos x="159" y="119"/>
                  </a:cxn>
                  <a:cxn ang="0">
                    <a:pos x="169" y="109"/>
                  </a:cxn>
                  <a:cxn ang="0">
                    <a:pos x="180" y="106"/>
                  </a:cxn>
                  <a:cxn ang="0">
                    <a:pos x="186" y="102"/>
                  </a:cxn>
                  <a:cxn ang="0">
                    <a:pos x="184" y="97"/>
                  </a:cxn>
                  <a:cxn ang="0">
                    <a:pos x="192" y="95"/>
                  </a:cxn>
                  <a:cxn ang="0">
                    <a:pos x="195" y="91"/>
                  </a:cxn>
                  <a:cxn ang="0">
                    <a:pos x="197" y="84"/>
                  </a:cxn>
                  <a:cxn ang="0">
                    <a:pos x="201" y="76"/>
                  </a:cxn>
                  <a:cxn ang="0">
                    <a:pos x="213" y="65"/>
                  </a:cxn>
                  <a:cxn ang="0">
                    <a:pos x="219" y="59"/>
                  </a:cxn>
                  <a:cxn ang="0">
                    <a:pos x="233" y="48"/>
                  </a:cxn>
                  <a:cxn ang="0">
                    <a:pos x="238" y="43"/>
                  </a:cxn>
                  <a:cxn ang="0">
                    <a:pos x="240" y="39"/>
                  </a:cxn>
                  <a:cxn ang="0">
                    <a:pos x="245" y="32"/>
                  </a:cxn>
                  <a:cxn ang="0">
                    <a:pos x="249" y="27"/>
                  </a:cxn>
                  <a:cxn ang="0">
                    <a:pos x="270" y="10"/>
                  </a:cxn>
                  <a:cxn ang="0">
                    <a:pos x="275" y="4"/>
                  </a:cxn>
                  <a:cxn ang="0">
                    <a:pos x="276" y="12"/>
                  </a:cxn>
                  <a:cxn ang="0">
                    <a:pos x="275" y="21"/>
                  </a:cxn>
                  <a:cxn ang="0">
                    <a:pos x="285" y="25"/>
                  </a:cxn>
                  <a:cxn ang="0">
                    <a:pos x="287" y="64"/>
                  </a:cxn>
                  <a:cxn ang="0">
                    <a:pos x="255" y="73"/>
                  </a:cxn>
                  <a:cxn ang="0">
                    <a:pos x="239" y="132"/>
                  </a:cxn>
                </a:cxnLst>
                <a:rect l="0" t="0" r="r" b="b"/>
                <a:pathLst>
                  <a:path w="288" h="215">
                    <a:moveTo>
                      <a:pt x="228" y="203"/>
                    </a:moveTo>
                    <a:lnTo>
                      <a:pt x="217" y="215"/>
                    </a:lnTo>
                    <a:lnTo>
                      <a:pt x="52" y="184"/>
                    </a:lnTo>
                    <a:lnTo>
                      <a:pt x="36" y="136"/>
                    </a:lnTo>
                    <a:lnTo>
                      <a:pt x="3" y="107"/>
                    </a:lnTo>
                    <a:lnTo>
                      <a:pt x="0" y="92"/>
                    </a:lnTo>
                    <a:lnTo>
                      <a:pt x="19" y="84"/>
                    </a:lnTo>
                    <a:lnTo>
                      <a:pt x="17" y="89"/>
                    </a:lnTo>
                    <a:lnTo>
                      <a:pt x="17" y="92"/>
                    </a:lnTo>
                    <a:lnTo>
                      <a:pt x="20" y="95"/>
                    </a:lnTo>
                    <a:lnTo>
                      <a:pt x="17" y="100"/>
                    </a:lnTo>
                    <a:lnTo>
                      <a:pt x="17" y="107"/>
                    </a:lnTo>
                    <a:lnTo>
                      <a:pt x="24" y="107"/>
                    </a:lnTo>
                    <a:lnTo>
                      <a:pt x="30" y="109"/>
                    </a:lnTo>
                    <a:lnTo>
                      <a:pt x="34" y="107"/>
                    </a:lnTo>
                    <a:lnTo>
                      <a:pt x="35" y="107"/>
                    </a:lnTo>
                    <a:lnTo>
                      <a:pt x="36" y="118"/>
                    </a:lnTo>
                    <a:lnTo>
                      <a:pt x="41" y="122"/>
                    </a:lnTo>
                    <a:lnTo>
                      <a:pt x="55" y="124"/>
                    </a:lnTo>
                    <a:lnTo>
                      <a:pt x="70" y="124"/>
                    </a:lnTo>
                    <a:lnTo>
                      <a:pt x="73" y="123"/>
                    </a:lnTo>
                    <a:lnTo>
                      <a:pt x="79" y="118"/>
                    </a:lnTo>
                    <a:lnTo>
                      <a:pt x="88" y="112"/>
                    </a:lnTo>
                    <a:lnTo>
                      <a:pt x="110" y="114"/>
                    </a:lnTo>
                    <a:lnTo>
                      <a:pt x="119" y="118"/>
                    </a:lnTo>
                    <a:lnTo>
                      <a:pt x="125" y="118"/>
                    </a:lnTo>
                    <a:lnTo>
                      <a:pt x="135" y="121"/>
                    </a:lnTo>
                    <a:lnTo>
                      <a:pt x="159" y="119"/>
                    </a:lnTo>
                    <a:lnTo>
                      <a:pt x="164" y="116"/>
                    </a:lnTo>
                    <a:lnTo>
                      <a:pt x="169" y="109"/>
                    </a:lnTo>
                    <a:lnTo>
                      <a:pt x="178" y="107"/>
                    </a:lnTo>
                    <a:lnTo>
                      <a:pt x="180" y="106"/>
                    </a:lnTo>
                    <a:lnTo>
                      <a:pt x="185" y="103"/>
                    </a:lnTo>
                    <a:lnTo>
                      <a:pt x="186" y="102"/>
                    </a:lnTo>
                    <a:lnTo>
                      <a:pt x="184" y="98"/>
                    </a:lnTo>
                    <a:lnTo>
                      <a:pt x="184" y="97"/>
                    </a:lnTo>
                    <a:lnTo>
                      <a:pt x="184" y="96"/>
                    </a:lnTo>
                    <a:lnTo>
                      <a:pt x="192" y="95"/>
                    </a:lnTo>
                    <a:lnTo>
                      <a:pt x="191" y="92"/>
                    </a:lnTo>
                    <a:lnTo>
                      <a:pt x="195" y="91"/>
                    </a:lnTo>
                    <a:lnTo>
                      <a:pt x="194" y="87"/>
                    </a:lnTo>
                    <a:lnTo>
                      <a:pt x="197" y="84"/>
                    </a:lnTo>
                    <a:lnTo>
                      <a:pt x="197" y="80"/>
                    </a:lnTo>
                    <a:lnTo>
                      <a:pt x="201" y="76"/>
                    </a:lnTo>
                    <a:lnTo>
                      <a:pt x="211" y="73"/>
                    </a:lnTo>
                    <a:lnTo>
                      <a:pt x="213" y="65"/>
                    </a:lnTo>
                    <a:lnTo>
                      <a:pt x="217" y="63"/>
                    </a:lnTo>
                    <a:lnTo>
                      <a:pt x="219" y="59"/>
                    </a:lnTo>
                    <a:lnTo>
                      <a:pt x="228" y="53"/>
                    </a:lnTo>
                    <a:lnTo>
                      <a:pt x="233" y="48"/>
                    </a:lnTo>
                    <a:lnTo>
                      <a:pt x="237" y="46"/>
                    </a:lnTo>
                    <a:lnTo>
                      <a:pt x="238" y="43"/>
                    </a:lnTo>
                    <a:lnTo>
                      <a:pt x="239" y="42"/>
                    </a:lnTo>
                    <a:lnTo>
                      <a:pt x="240" y="39"/>
                    </a:lnTo>
                    <a:lnTo>
                      <a:pt x="245" y="35"/>
                    </a:lnTo>
                    <a:lnTo>
                      <a:pt x="245" y="32"/>
                    </a:lnTo>
                    <a:lnTo>
                      <a:pt x="248" y="31"/>
                    </a:lnTo>
                    <a:lnTo>
                      <a:pt x="249" y="27"/>
                    </a:lnTo>
                    <a:lnTo>
                      <a:pt x="259" y="21"/>
                    </a:lnTo>
                    <a:lnTo>
                      <a:pt x="270" y="10"/>
                    </a:lnTo>
                    <a:lnTo>
                      <a:pt x="274" y="0"/>
                    </a:lnTo>
                    <a:lnTo>
                      <a:pt x="275" y="4"/>
                    </a:lnTo>
                    <a:lnTo>
                      <a:pt x="277" y="10"/>
                    </a:lnTo>
                    <a:lnTo>
                      <a:pt x="276" y="12"/>
                    </a:lnTo>
                    <a:lnTo>
                      <a:pt x="277" y="16"/>
                    </a:lnTo>
                    <a:lnTo>
                      <a:pt x="275" y="21"/>
                    </a:lnTo>
                    <a:lnTo>
                      <a:pt x="277" y="22"/>
                    </a:lnTo>
                    <a:lnTo>
                      <a:pt x="285" y="25"/>
                    </a:lnTo>
                    <a:lnTo>
                      <a:pt x="288" y="31"/>
                    </a:lnTo>
                    <a:lnTo>
                      <a:pt x="287" y="64"/>
                    </a:lnTo>
                    <a:lnTo>
                      <a:pt x="288" y="73"/>
                    </a:lnTo>
                    <a:lnTo>
                      <a:pt x="255" y="73"/>
                    </a:lnTo>
                    <a:lnTo>
                      <a:pt x="272" y="119"/>
                    </a:lnTo>
                    <a:lnTo>
                      <a:pt x="239" y="132"/>
                    </a:lnTo>
                    <a:lnTo>
                      <a:pt x="228" y="20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184" name="Group 159">
                <a:extLst>
                  <a:ext uri="{FF2B5EF4-FFF2-40B4-BE49-F238E27FC236}">
                    <a16:creationId xmlns="" xmlns:a16="http://schemas.microsoft.com/office/drawing/2014/main" id="{850FFAA0-31F9-4445-B19B-2A5D9A3CF2C2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2802" y="1979"/>
                <a:ext cx="205" cy="88"/>
                <a:chOff x="2802" y="1979"/>
                <a:chExt cx="205" cy="88"/>
              </a:xfrm>
              <a:grpFill/>
            </p:grpSpPr>
            <p:sp>
              <p:nvSpPr>
                <p:cNvPr id="188" name="Freeform 160">
                  <a:extLst>
                    <a:ext uri="{FF2B5EF4-FFF2-40B4-BE49-F238E27FC236}">
                      <a16:creationId xmlns="" xmlns:a16="http://schemas.microsoft.com/office/drawing/2014/main" id="{1D6D4044-6F0C-4E89-8CC7-87EC2D34246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2803" y="1979"/>
                  <a:ext cx="204" cy="88"/>
                </a:xfrm>
                <a:custGeom>
                  <a:avLst/>
                  <a:gdLst/>
                  <a:ahLst/>
                  <a:cxnLst>
                    <a:cxn ang="0">
                      <a:pos x="552" y="379"/>
                    </a:cxn>
                    <a:cxn ang="0">
                      <a:pos x="503" y="390"/>
                    </a:cxn>
                    <a:cxn ang="0">
                      <a:pos x="460" y="379"/>
                    </a:cxn>
                    <a:cxn ang="0">
                      <a:pos x="408" y="418"/>
                    </a:cxn>
                    <a:cxn ang="0">
                      <a:pos x="341" y="409"/>
                    </a:cxn>
                    <a:cxn ang="0">
                      <a:pos x="283" y="370"/>
                    </a:cxn>
                    <a:cxn ang="0">
                      <a:pos x="245" y="391"/>
                    </a:cxn>
                    <a:cxn ang="0">
                      <a:pos x="196" y="417"/>
                    </a:cxn>
                    <a:cxn ang="0">
                      <a:pos x="164" y="381"/>
                    </a:cxn>
                    <a:cxn ang="0">
                      <a:pos x="143" y="380"/>
                    </a:cxn>
                    <a:cxn ang="0">
                      <a:pos x="107" y="386"/>
                    </a:cxn>
                    <a:cxn ang="0">
                      <a:pos x="79" y="378"/>
                    </a:cxn>
                    <a:cxn ang="0">
                      <a:pos x="118" y="362"/>
                    </a:cxn>
                    <a:cxn ang="0">
                      <a:pos x="67" y="355"/>
                    </a:cxn>
                    <a:cxn ang="0">
                      <a:pos x="64" y="325"/>
                    </a:cxn>
                    <a:cxn ang="0">
                      <a:pos x="52" y="312"/>
                    </a:cxn>
                    <a:cxn ang="0">
                      <a:pos x="37" y="283"/>
                    </a:cxn>
                    <a:cxn ang="0">
                      <a:pos x="10" y="268"/>
                    </a:cxn>
                    <a:cxn ang="0">
                      <a:pos x="22" y="246"/>
                    </a:cxn>
                    <a:cxn ang="0">
                      <a:pos x="52" y="260"/>
                    </a:cxn>
                    <a:cxn ang="0">
                      <a:pos x="44" y="226"/>
                    </a:cxn>
                    <a:cxn ang="0">
                      <a:pos x="43" y="186"/>
                    </a:cxn>
                    <a:cxn ang="0">
                      <a:pos x="3" y="160"/>
                    </a:cxn>
                    <a:cxn ang="0">
                      <a:pos x="35" y="122"/>
                    </a:cxn>
                    <a:cxn ang="0">
                      <a:pos x="91" y="126"/>
                    </a:cxn>
                    <a:cxn ang="0">
                      <a:pos x="108" y="123"/>
                    </a:cxn>
                    <a:cxn ang="0">
                      <a:pos x="151" y="111"/>
                    </a:cxn>
                    <a:cxn ang="0">
                      <a:pos x="196" y="94"/>
                    </a:cxn>
                    <a:cxn ang="0">
                      <a:pos x="167" y="83"/>
                    </a:cxn>
                    <a:cxn ang="0">
                      <a:pos x="180" y="66"/>
                    </a:cxn>
                    <a:cxn ang="0">
                      <a:pos x="253" y="74"/>
                    </a:cxn>
                    <a:cxn ang="0">
                      <a:pos x="318" y="41"/>
                    </a:cxn>
                    <a:cxn ang="0">
                      <a:pos x="398" y="7"/>
                    </a:cxn>
                    <a:cxn ang="0">
                      <a:pos x="493" y="0"/>
                    </a:cxn>
                    <a:cxn ang="0">
                      <a:pos x="533" y="35"/>
                    </a:cxn>
                    <a:cxn ang="0">
                      <a:pos x="623" y="80"/>
                    </a:cxn>
                    <a:cxn ang="0">
                      <a:pos x="693" y="77"/>
                    </a:cxn>
                    <a:cxn ang="0">
                      <a:pos x="838" y="40"/>
                    </a:cxn>
                    <a:cxn ang="0">
                      <a:pos x="887" y="43"/>
                    </a:cxn>
                    <a:cxn ang="0">
                      <a:pos x="919" y="42"/>
                    </a:cxn>
                    <a:cxn ang="0">
                      <a:pos x="958" y="89"/>
                    </a:cxn>
                    <a:cxn ang="0">
                      <a:pos x="990" y="143"/>
                    </a:cxn>
                    <a:cxn ang="0">
                      <a:pos x="1001" y="186"/>
                    </a:cxn>
                    <a:cxn ang="0">
                      <a:pos x="997" y="263"/>
                    </a:cxn>
                    <a:cxn ang="0">
                      <a:pos x="1022" y="341"/>
                    </a:cxn>
                    <a:cxn ang="0">
                      <a:pos x="942" y="336"/>
                    </a:cxn>
                    <a:cxn ang="0">
                      <a:pos x="887" y="342"/>
                    </a:cxn>
                    <a:cxn ang="0">
                      <a:pos x="820" y="354"/>
                    </a:cxn>
                    <a:cxn ang="0">
                      <a:pos x="767" y="368"/>
                    </a:cxn>
                    <a:cxn ang="0">
                      <a:pos x="678" y="366"/>
                    </a:cxn>
                    <a:cxn ang="0">
                      <a:pos x="626" y="380"/>
                    </a:cxn>
                    <a:cxn ang="0">
                      <a:pos x="597" y="379"/>
                    </a:cxn>
                    <a:cxn ang="0">
                      <a:pos x="578" y="370"/>
                    </a:cxn>
                    <a:cxn ang="0">
                      <a:pos x="579" y="408"/>
                    </a:cxn>
                    <a:cxn ang="0">
                      <a:pos x="560" y="418"/>
                    </a:cxn>
                    <a:cxn ang="0">
                      <a:pos x="542" y="435"/>
                    </a:cxn>
                  </a:cxnLst>
                  <a:rect l="0" t="0" r="r" b="b"/>
                  <a:pathLst>
                    <a:path w="1022" h="439">
                      <a:moveTo>
                        <a:pt x="538" y="424"/>
                      </a:moveTo>
                      <a:lnTo>
                        <a:pt x="535" y="411"/>
                      </a:lnTo>
                      <a:lnTo>
                        <a:pt x="538" y="395"/>
                      </a:lnTo>
                      <a:lnTo>
                        <a:pt x="548" y="389"/>
                      </a:lnTo>
                      <a:lnTo>
                        <a:pt x="552" y="379"/>
                      </a:lnTo>
                      <a:lnTo>
                        <a:pt x="543" y="370"/>
                      </a:lnTo>
                      <a:lnTo>
                        <a:pt x="526" y="378"/>
                      </a:lnTo>
                      <a:lnTo>
                        <a:pt x="524" y="389"/>
                      </a:lnTo>
                      <a:lnTo>
                        <a:pt x="516" y="391"/>
                      </a:lnTo>
                      <a:lnTo>
                        <a:pt x="503" y="390"/>
                      </a:lnTo>
                      <a:lnTo>
                        <a:pt x="493" y="381"/>
                      </a:lnTo>
                      <a:lnTo>
                        <a:pt x="484" y="376"/>
                      </a:lnTo>
                      <a:lnTo>
                        <a:pt x="477" y="374"/>
                      </a:lnTo>
                      <a:lnTo>
                        <a:pt x="471" y="374"/>
                      </a:lnTo>
                      <a:lnTo>
                        <a:pt x="460" y="379"/>
                      </a:lnTo>
                      <a:lnTo>
                        <a:pt x="441" y="397"/>
                      </a:lnTo>
                      <a:lnTo>
                        <a:pt x="436" y="406"/>
                      </a:lnTo>
                      <a:lnTo>
                        <a:pt x="427" y="407"/>
                      </a:lnTo>
                      <a:lnTo>
                        <a:pt x="419" y="414"/>
                      </a:lnTo>
                      <a:lnTo>
                        <a:pt x="408" y="418"/>
                      </a:lnTo>
                      <a:lnTo>
                        <a:pt x="397" y="417"/>
                      </a:lnTo>
                      <a:lnTo>
                        <a:pt x="379" y="422"/>
                      </a:lnTo>
                      <a:lnTo>
                        <a:pt x="369" y="427"/>
                      </a:lnTo>
                      <a:lnTo>
                        <a:pt x="350" y="421"/>
                      </a:lnTo>
                      <a:lnTo>
                        <a:pt x="341" y="409"/>
                      </a:lnTo>
                      <a:lnTo>
                        <a:pt x="337" y="402"/>
                      </a:lnTo>
                      <a:lnTo>
                        <a:pt x="331" y="397"/>
                      </a:lnTo>
                      <a:lnTo>
                        <a:pt x="321" y="391"/>
                      </a:lnTo>
                      <a:lnTo>
                        <a:pt x="295" y="379"/>
                      </a:lnTo>
                      <a:lnTo>
                        <a:pt x="283" y="370"/>
                      </a:lnTo>
                      <a:lnTo>
                        <a:pt x="267" y="368"/>
                      </a:lnTo>
                      <a:lnTo>
                        <a:pt x="257" y="370"/>
                      </a:lnTo>
                      <a:lnTo>
                        <a:pt x="248" y="370"/>
                      </a:lnTo>
                      <a:lnTo>
                        <a:pt x="245" y="379"/>
                      </a:lnTo>
                      <a:lnTo>
                        <a:pt x="245" y="391"/>
                      </a:lnTo>
                      <a:lnTo>
                        <a:pt x="242" y="396"/>
                      </a:lnTo>
                      <a:lnTo>
                        <a:pt x="240" y="407"/>
                      </a:lnTo>
                      <a:lnTo>
                        <a:pt x="220" y="412"/>
                      </a:lnTo>
                      <a:lnTo>
                        <a:pt x="207" y="417"/>
                      </a:lnTo>
                      <a:lnTo>
                        <a:pt x="196" y="417"/>
                      </a:lnTo>
                      <a:lnTo>
                        <a:pt x="186" y="414"/>
                      </a:lnTo>
                      <a:lnTo>
                        <a:pt x="176" y="409"/>
                      </a:lnTo>
                      <a:lnTo>
                        <a:pt x="167" y="401"/>
                      </a:lnTo>
                      <a:lnTo>
                        <a:pt x="164" y="386"/>
                      </a:lnTo>
                      <a:lnTo>
                        <a:pt x="164" y="381"/>
                      </a:lnTo>
                      <a:lnTo>
                        <a:pt x="156" y="378"/>
                      </a:lnTo>
                      <a:lnTo>
                        <a:pt x="154" y="382"/>
                      </a:lnTo>
                      <a:lnTo>
                        <a:pt x="155" y="386"/>
                      </a:lnTo>
                      <a:lnTo>
                        <a:pt x="151" y="386"/>
                      </a:lnTo>
                      <a:lnTo>
                        <a:pt x="143" y="380"/>
                      </a:lnTo>
                      <a:lnTo>
                        <a:pt x="137" y="374"/>
                      </a:lnTo>
                      <a:lnTo>
                        <a:pt x="134" y="373"/>
                      </a:lnTo>
                      <a:lnTo>
                        <a:pt x="119" y="374"/>
                      </a:lnTo>
                      <a:lnTo>
                        <a:pt x="117" y="380"/>
                      </a:lnTo>
                      <a:lnTo>
                        <a:pt x="107" y="386"/>
                      </a:lnTo>
                      <a:lnTo>
                        <a:pt x="105" y="386"/>
                      </a:lnTo>
                      <a:lnTo>
                        <a:pt x="108" y="379"/>
                      </a:lnTo>
                      <a:lnTo>
                        <a:pt x="107" y="375"/>
                      </a:lnTo>
                      <a:lnTo>
                        <a:pt x="73" y="385"/>
                      </a:lnTo>
                      <a:lnTo>
                        <a:pt x="79" y="378"/>
                      </a:lnTo>
                      <a:lnTo>
                        <a:pt x="87" y="371"/>
                      </a:lnTo>
                      <a:lnTo>
                        <a:pt x="101" y="371"/>
                      </a:lnTo>
                      <a:lnTo>
                        <a:pt x="108" y="368"/>
                      </a:lnTo>
                      <a:lnTo>
                        <a:pt x="110" y="366"/>
                      </a:lnTo>
                      <a:lnTo>
                        <a:pt x="118" y="362"/>
                      </a:lnTo>
                      <a:lnTo>
                        <a:pt x="122" y="357"/>
                      </a:lnTo>
                      <a:lnTo>
                        <a:pt x="113" y="355"/>
                      </a:lnTo>
                      <a:lnTo>
                        <a:pt x="92" y="360"/>
                      </a:lnTo>
                      <a:lnTo>
                        <a:pt x="69" y="360"/>
                      </a:lnTo>
                      <a:lnTo>
                        <a:pt x="67" y="355"/>
                      </a:lnTo>
                      <a:lnTo>
                        <a:pt x="79" y="344"/>
                      </a:lnTo>
                      <a:lnTo>
                        <a:pt x="71" y="336"/>
                      </a:lnTo>
                      <a:lnTo>
                        <a:pt x="68" y="333"/>
                      </a:lnTo>
                      <a:lnTo>
                        <a:pt x="63" y="333"/>
                      </a:lnTo>
                      <a:lnTo>
                        <a:pt x="64" y="325"/>
                      </a:lnTo>
                      <a:lnTo>
                        <a:pt x="69" y="321"/>
                      </a:lnTo>
                      <a:lnTo>
                        <a:pt x="71" y="316"/>
                      </a:lnTo>
                      <a:lnTo>
                        <a:pt x="64" y="317"/>
                      </a:lnTo>
                      <a:lnTo>
                        <a:pt x="57" y="320"/>
                      </a:lnTo>
                      <a:lnTo>
                        <a:pt x="52" y="312"/>
                      </a:lnTo>
                      <a:lnTo>
                        <a:pt x="59" y="309"/>
                      </a:lnTo>
                      <a:lnTo>
                        <a:pt x="60" y="300"/>
                      </a:lnTo>
                      <a:lnTo>
                        <a:pt x="56" y="290"/>
                      </a:lnTo>
                      <a:lnTo>
                        <a:pt x="51" y="287"/>
                      </a:lnTo>
                      <a:lnTo>
                        <a:pt x="37" y="283"/>
                      </a:lnTo>
                      <a:lnTo>
                        <a:pt x="30" y="277"/>
                      </a:lnTo>
                      <a:lnTo>
                        <a:pt x="20" y="279"/>
                      </a:lnTo>
                      <a:lnTo>
                        <a:pt x="16" y="277"/>
                      </a:lnTo>
                      <a:lnTo>
                        <a:pt x="10" y="271"/>
                      </a:lnTo>
                      <a:lnTo>
                        <a:pt x="10" y="268"/>
                      </a:lnTo>
                      <a:lnTo>
                        <a:pt x="16" y="266"/>
                      </a:lnTo>
                      <a:lnTo>
                        <a:pt x="17" y="256"/>
                      </a:lnTo>
                      <a:lnTo>
                        <a:pt x="16" y="251"/>
                      </a:lnTo>
                      <a:lnTo>
                        <a:pt x="19" y="245"/>
                      </a:lnTo>
                      <a:lnTo>
                        <a:pt x="22" y="246"/>
                      </a:lnTo>
                      <a:lnTo>
                        <a:pt x="28" y="262"/>
                      </a:lnTo>
                      <a:lnTo>
                        <a:pt x="35" y="263"/>
                      </a:lnTo>
                      <a:lnTo>
                        <a:pt x="43" y="262"/>
                      </a:lnTo>
                      <a:lnTo>
                        <a:pt x="54" y="262"/>
                      </a:lnTo>
                      <a:lnTo>
                        <a:pt x="52" y="260"/>
                      </a:lnTo>
                      <a:lnTo>
                        <a:pt x="42" y="255"/>
                      </a:lnTo>
                      <a:lnTo>
                        <a:pt x="37" y="246"/>
                      </a:lnTo>
                      <a:lnTo>
                        <a:pt x="38" y="239"/>
                      </a:lnTo>
                      <a:lnTo>
                        <a:pt x="47" y="231"/>
                      </a:lnTo>
                      <a:lnTo>
                        <a:pt x="44" y="226"/>
                      </a:lnTo>
                      <a:lnTo>
                        <a:pt x="38" y="220"/>
                      </a:lnTo>
                      <a:lnTo>
                        <a:pt x="38" y="214"/>
                      </a:lnTo>
                      <a:lnTo>
                        <a:pt x="32" y="206"/>
                      </a:lnTo>
                      <a:lnTo>
                        <a:pt x="33" y="195"/>
                      </a:lnTo>
                      <a:lnTo>
                        <a:pt x="43" y="186"/>
                      </a:lnTo>
                      <a:lnTo>
                        <a:pt x="41" y="182"/>
                      </a:lnTo>
                      <a:lnTo>
                        <a:pt x="25" y="186"/>
                      </a:lnTo>
                      <a:lnTo>
                        <a:pt x="0" y="186"/>
                      </a:lnTo>
                      <a:lnTo>
                        <a:pt x="0" y="181"/>
                      </a:lnTo>
                      <a:lnTo>
                        <a:pt x="3" y="160"/>
                      </a:lnTo>
                      <a:lnTo>
                        <a:pt x="8" y="150"/>
                      </a:lnTo>
                      <a:lnTo>
                        <a:pt x="14" y="149"/>
                      </a:lnTo>
                      <a:lnTo>
                        <a:pt x="20" y="138"/>
                      </a:lnTo>
                      <a:lnTo>
                        <a:pt x="27" y="132"/>
                      </a:lnTo>
                      <a:lnTo>
                        <a:pt x="35" y="122"/>
                      </a:lnTo>
                      <a:lnTo>
                        <a:pt x="48" y="123"/>
                      </a:lnTo>
                      <a:lnTo>
                        <a:pt x="63" y="118"/>
                      </a:lnTo>
                      <a:lnTo>
                        <a:pt x="68" y="123"/>
                      </a:lnTo>
                      <a:lnTo>
                        <a:pt x="80" y="127"/>
                      </a:lnTo>
                      <a:lnTo>
                        <a:pt x="91" y="126"/>
                      </a:lnTo>
                      <a:lnTo>
                        <a:pt x="87" y="112"/>
                      </a:lnTo>
                      <a:lnTo>
                        <a:pt x="96" y="113"/>
                      </a:lnTo>
                      <a:lnTo>
                        <a:pt x="102" y="117"/>
                      </a:lnTo>
                      <a:lnTo>
                        <a:pt x="101" y="122"/>
                      </a:lnTo>
                      <a:lnTo>
                        <a:pt x="108" y="123"/>
                      </a:lnTo>
                      <a:lnTo>
                        <a:pt x="122" y="121"/>
                      </a:lnTo>
                      <a:lnTo>
                        <a:pt x="149" y="121"/>
                      </a:lnTo>
                      <a:lnTo>
                        <a:pt x="161" y="120"/>
                      </a:lnTo>
                      <a:lnTo>
                        <a:pt x="160" y="113"/>
                      </a:lnTo>
                      <a:lnTo>
                        <a:pt x="151" y="111"/>
                      </a:lnTo>
                      <a:lnTo>
                        <a:pt x="150" y="107"/>
                      </a:lnTo>
                      <a:lnTo>
                        <a:pt x="160" y="104"/>
                      </a:lnTo>
                      <a:lnTo>
                        <a:pt x="204" y="100"/>
                      </a:lnTo>
                      <a:lnTo>
                        <a:pt x="204" y="96"/>
                      </a:lnTo>
                      <a:lnTo>
                        <a:pt x="196" y="94"/>
                      </a:lnTo>
                      <a:lnTo>
                        <a:pt x="189" y="96"/>
                      </a:lnTo>
                      <a:lnTo>
                        <a:pt x="176" y="94"/>
                      </a:lnTo>
                      <a:lnTo>
                        <a:pt x="173" y="90"/>
                      </a:lnTo>
                      <a:lnTo>
                        <a:pt x="170" y="89"/>
                      </a:lnTo>
                      <a:lnTo>
                        <a:pt x="167" y="83"/>
                      </a:lnTo>
                      <a:lnTo>
                        <a:pt x="161" y="79"/>
                      </a:lnTo>
                      <a:lnTo>
                        <a:pt x="164" y="73"/>
                      </a:lnTo>
                      <a:lnTo>
                        <a:pt x="170" y="62"/>
                      </a:lnTo>
                      <a:lnTo>
                        <a:pt x="171" y="66"/>
                      </a:lnTo>
                      <a:lnTo>
                        <a:pt x="180" y="66"/>
                      </a:lnTo>
                      <a:lnTo>
                        <a:pt x="193" y="69"/>
                      </a:lnTo>
                      <a:lnTo>
                        <a:pt x="231" y="68"/>
                      </a:lnTo>
                      <a:lnTo>
                        <a:pt x="242" y="72"/>
                      </a:lnTo>
                      <a:lnTo>
                        <a:pt x="248" y="75"/>
                      </a:lnTo>
                      <a:lnTo>
                        <a:pt x="253" y="74"/>
                      </a:lnTo>
                      <a:lnTo>
                        <a:pt x="274" y="77"/>
                      </a:lnTo>
                      <a:lnTo>
                        <a:pt x="288" y="70"/>
                      </a:lnTo>
                      <a:lnTo>
                        <a:pt x="295" y="57"/>
                      </a:lnTo>
                      <a:lnTo>
                        <a:pt x="307" y="51"/>
                      </a:lnTo>
                      <a:lnTo>
                        <a:pt x="318" y="41"/>
                      </a:lnTo>
                      <a:lnTo>
                        <a:pt x="332" y="36"/>
                      </a:lnTo>
                      <a:lnTo>
                        <a:pt x="343" y="26"/>
                      </a:lnTo>
                      <a:lnTo>
                        <a:pt x="355" y="19"/>
                      </a:lnTo>
                      <a:lnTo>
                        <a:pt x="381" y="9"/>
                      </a:lnTo>
                      <a:lnTo>
                        <a:pt x="398" y="7"/>
                      </a:lnTo>
                      <a:lnTo>
                        <a:pt x="414" y="5"/>
                      </a:lnTo>
                      <a:lnTo>
                        <a:pt x="436" y="8"/>
                      </a:lnTo>
                      <a:lnTo>
                        <a:pt x="473" y="8"/>
                      </a:lnTo>
                      <a:lnTo>
                        <a:pt x="485" y="2"/>
                      </a:lnTo>
                      <a:lnTo>
                        <a:pt x="493" y="0"/>
                      </a:lnTo>
                      <a:lnTo>
                        <a:pt x="499" y="3"/>
                      </a:lnTo>
                      <a:lnTo>
                        <a:pt x="499" y="10"/>
                      </a:lnTo>
                      <a:lnTo>
                        <a:pt x="506" y="21"/>
                      </a:lnTo>
                      <a:lnTo>
                        <a:pt x="520" y="29"/>
                      </a:lnTo>
                      <a:lnTo>
                        <a:pt x="533" y="35"/>
                      </a:lnTo>
                      <a:lnTo>
                        <a:pt x="546" y="26"/>
                      </a:lnTo>
                      <a:lnTo>
                        <a:pt x="553" y="37"/>
                      </a:lnTo>
                      <a:lnTo>
                        <a:pt x="560" y="58"/>
                      </a:lnTo>
                      <a:lnTo>
                        <a:pt x="587" y="61"/>
                      </a:lnTo>
                      <a:lnTo>
                        <a:pt x="623" y="80"/>
                      </a:lnTo>
                      <a:lnTo>
                        <a:pt x="629" y="77"/>
                      </a:lnTo>
                      <a:lnTo>
                        <a:pt x="635" y="74"/>
                      </a:lnTo>
                      <a:lnTo>
                        <a:pt x="656" y="84"/>
                      </a:lnTo>
                      <a:lnTo>
                        <a:pt x="677" y="83"/>
                      </a:lnTo>
                      <a:lnTo>
                        <a:pt x="693" y="77"/>
                      </a:lnTo>
                      <a:lnTo>
                        <a:pt x="724" y="72"/>
                      </a:lnTo>
                      <a:lnTo>
                        <a:pt x="758" y="80"/>
                      </a:lnTo>
                      <a:lnTo>
                        <a:pt x="779" y="79"/>
                      </a:lnTo>
                      <a:lnTo>
                        <a:pt x="820" y="51"/>
                      </a:lnTo>
                      <a:lnTo>
                        <a:pt x="838" y="40"/>
                      </a:lnTo>
                      <a:lnTo>
                        <a:pt x="840" y="35"/>
                      </a:lnTo>
                      <a:lnTo>
                        <a:pt x="847" y="41"/>
                      </a:lnTo>
                      <a:lnTo>
                        <a:pt x="855" y="41"/>
                      </a:lnTo>
                      <a:lnTo>
                        <a:pt x="868" y="37"/>
                      </a:lnTo>
                      <a:lnTo>
                        <a:pt x="887" y="43"/>
                      </a:lnTo>
                      <a:lnTo>
                        <a:pt x="893" y="43"/>
                      </a:lnTo>
                      <a:lnTo>
                        <a:pt x="898" y="36"/>
                      </a:lnTo>
                      <a:lnTo>
                        <a:pt x="903" y="32"/>
                      </a:lnTo>
                      <a:lnTo>
                        <a:pt x="911" y="35"/>
                      </a:lnTo>
                      <a:lnTo>
                        <a:pt x="919" y="42"/>
                      </a:lnTo>
                      <a:lnTo>
                        <a:pt x="930" y="58"/>
                      </a:lnTo>
                      <a:lnTo>
                        <a:pt x="935" y="59"/>
                      </a:lnTo>
                      <a:lnTo>
                        <a:pt x="944" y="69"/>
                      </a:lnTo>
                      <a:lnTo>
                        <a:pt x="951" y="75"/>
                      </a:lnTo>
                      <a:lnTo>
                        <a:pt x="958" y="89"/>
                      </a:lnTo>
                      <a:lnTo>
                        <a:pt x="960" y="109"/>
                      </a:lnTo>
                      <a:lnTo>
                        <a:pt x="963" y="123"/>
                      </a:lnTo>
                      <a:lnTo>
                        <a:pt x="971" y="133"/>
                      </a:lnTo>
                      <a:lnTo>
                        <a:pt x="982" y="137"/>
                      </a:lnTo>
                      <a:lnTo>
                        <a:pt x="990" y="143"/>
                      </a:lnTo>
                      <a:lnTo>
                        <a:pt x="1000" y="153"/>
                      </a:lnTo>
                      <a:lnTo>
                        <a:pt x="1008" y="156"/>
                      </a:lnTo>
                      <a:lnTo>
                        <a:pt x="1012" y="161"/>
                      </a:lnTo>
                      <a:lnTo>
                        <a:pt x="1003" y="179"/>
                      </a:lnTo>
                      <a:lnTo>
                        <a:pt x="1001" y="186"/>
                      </a:lnTo>
                      <a:lnTo>
                        <a:pt x="987" y="195"/>
                      </a:lnTo>
                      <a:lnTo>
                        <a:pt x="988" y="202"/>
                      </a:lnTo>
                      <a:lnTo>
                        <a:pt x="995" y="219"/>
                      </a:lnTo>
                      <a:lnTo>
                        <a:pt x="997" y="246"/>
                      </a:lnTo>
                      <a:lnTo>
                        <a:pt x="997" y="263"/>
                      </a:lnTo>
                      <a:lnTo>
                        <a:pt x="999" y="279"/>
                      </a:lnTo>
                      <a:lnTo>
                        <a:pt x="995" y="300"/>
                      </a:lnTo>
                      <a:lnTo>
                        <a:pt x="1009" y="308"/>
                      </a:lnTo>
                      <a:lnTo>
                        <a:pt x="1021" y="325"/>
                      </a:lnTo>
                      <a:lnTo>
                        <a:pt x="1022" y="341"/>
                      </a:lnTo>
                      <a:lnTo>
                        <a:pt x="1015" y="348"/>
                      </a:lnTo>
                      <a:lnTo>
                        <a:pt x="1000" y="347"/>
                      </a:lnTo>
                      <a:lnTo>
                        <a:pt x="990" y="336"/>
                      </a:lnTo>
                      <a:lnTo>
                        <a:pt x="973" y="337"/>
                      </a:lnTo>
                      <a:lnTo>
                        <a:pt x="942" y="336"/>
                      </a:lnTo>
                      <a:lnTo>
                        <a:pt x="922" y="327"/>
                      </a:lnTo>
                      <a:lnTo>
                        <a:pt x="897" y="348"/>
                      </a:lnTo>
                      <a:lnTo>
                        <a:pt x="888" y="349"/>
                      </a:lnTo>
                      <a:lnTo>
                        <a:pt x="887" y="347"/>
                      </a:lnTo>
                      <a:lnTo>
                        <a:pt x="887" y="342"/>
                      </a:lnTo>
                      <a:lnTo>
                        <a:pt x="883" y="339"/>
                      </a:lnTo>
                      <a:lnTo>
                        <a:pt x="881" y="337"/>
                      </a:lnTo>
                      <a:lnTo>
                        <a:pt x="872" y="344"/>
                      </a:lnTo>
                      <a:lnTo>
                        <a:pt x="855" y="352"/>
                      </a:lnTo>
                      <a:lnTo>
                        <a:pt x="820" y="354"/>
                      </a:lnTo>
                      <a:lnTo>
                        <a:pt x="810" y="351"/>
                      </a:lnTo>
                      <a:lnTo>
                        <a:pt x="801" y="351"/>
                      </a:lnTo>
                      <a:lnTo>
                        <a:pt x="785" y="355"/>
                      </a:lnTo>
                      <a:lnTo>
                        <a:pt x="775" y="364"/>
                      </a:lnTo>
                      <a:lnTo>
                        <a:pt x="767" y="368"/>
                      </a:lnTo>
                      <a:lnTo>
                        <a:pt x="754" y="371"/>
                      </a:lnTo>
                      <a:lnTo>
                        <a:pt x="750" y="375"/>
                      </a:lnTo>
                      <a:lnTo>
                        <a:pt x="716" y="381"/>
                      </a:lnTo>
                      <a:lnTo>
                        <a:pt x="689" y="378"/>
                      </a:lnTo>
                      <a:lnTo>
                        <a:pt x="678" y="366"/>
                      </a:lnTo>
                      <a:lnTo>
                        <a:pt x="671" y="365"/>
                      </a:lnTo>
                      <a:lnTo>
                        <a:pt x="657" y="366"/>
                      </a:lnTo>
                      <a:lnTo>
                        <a:pt x="648" y="373"/>
                      </a:lnTo>
                      <a:lnTo>
                        <a:pt x="634" y="378"/>
                      </a:lnTo>
                      <a:lnTo>
                        <a:pt x="626" y="380"/>
                      </a:lnTo>
                      <a:lnTo>
                        <a:pt x="622" y="384"/>
                      </a:lnTo>
                      <a:lnTo>
                        <a:pt x="607" y="381"/>
                      </a:lnTo>
                      <a:lnTo>
                        <a:pt x="598" y="384"/>
                      </a:lnTo>
                      <a:lnTo>
                        <a:pt x="597" y="381"/>
                      </a:lnTo>
                      <a:lnTo>
                        <a:pt x="597" y="379"/>
                      </a:lnTo>
                      <a:lnTo>
                        <a:pt x="597" y="378"/>
                      </a:lnTo>
                      <a:lnTo>
                        <a:pt x="597" y="378"/>
                      </a:lnTo>
                      <a:lnTo>
                        <a:pt x="592" y="374"/>
                      </a:lnTo>
                      <a:lnTo>
                        <a:pt x="583" y="373"/>
                      </a:lnTo>
                      <a:lnTo>
                        <a:pt x="578" y="370"/>
                      </a:lnTo>
                      <a:lnTo>
                        <a:pt x="573" y="381"/>
                      </a:lnTo>
                      <a:lnTo>
                        <a:pt x="571" y="382"/>
                      </a:lnTo>
                      <a:lnTo>
                        <a:pt x="571" y="387"/>
                      </a:lnTo>
                      <a:lnTo>
                        <a:pt x="569" y="396"/>
                      </a:lnTo>
                      <a:lnTo>
                        <a:pt x="579" y="408"/>
                      </a:lnTo>
                      <a:lnTo>
                        <a:pt x="579" y="411"/>
                      </a:lnTo>
                      <a:lnTo>
                        <a:pt x="576" y="412"/>
                      </a:lnTo>
                      <a:lnTo>
                        <a:pt x="569" y="412"/>
                      </a:lnTo>
                      <a:lnTo>
                        <a:pt x="560" y="414"/>
                      </a:lnTo>
                      <a:lnTo>
                        <a:pt x="560" y="418"/>
                      </a:lnTo>
                      <a:lnTo>
                        <a:pt x="560" y="427"/>
                      </a:lnTo>
                      <a:lnTo>
                        <a:pt x="554" y="432"/>
                      </a:lnTo>
                      <a:lnTo>
                        <a:pt x="551" y="433"/>
                      </a:lnTo>
                      <a:lnTo>
                        <a:pt x="548" y="439"/>
                      </a:lnTo>
                      <a:lnTo>
                        <a:pt x="542" y="435"/>
                      </a:lnTo>
                      <a:lnTo>
                        <a:pt x="540" y="432"/>
                      </a:lnTo>
                      <a:lnTo>
                        <a:pt x="536" y="432"/>
                      </a:lnTo>
                      <a:lnTo>
                        <a:pt x="538" y="4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89" name="Freeform 161">
                  <a:extLst>
                    <a:ext uri="{FF2B5EF4-FFF2-40B4-BE49-F238E27FC236}">
                      <a16:creationId xmlns="" xmlns:a16="http://schemas.microsoft.com/office/drawing/2014/main" id="{0EB61C00-CDF3-4B86-AACB-771EFC967FE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2802" y="1980"/>
                  <a:ext cx="33" cy="28"/>
                </a:xfrm>
                <a:custGeom>
                  <a:avLst/>
                  <a:gdLst/>
                  <a:ahLst/>
                  <a:cxnLst>
                    <a:cxn ang="0">
                      <a:pos x="108" y="8"/>
                    </a:cxn>
                    <a:cxn ang="0">
                      <a:pos x="100" y="6"/>
                    </a:cxn>
                    <a:cxn ang="0">
                      <a:pos x="77" y="10"/>
                    </a:cxn>
                    <a:cxn ang="0">
                      <a:pos x="59" y="0"/>
                    </a:cxn>
                    <a:cxn ang="0">
                      <a:pos x="39" y="8"/>
                    </a:cxn>
                    <a:cxn ang="0">
                      <a:pos x="25" y="10"/>
                    </a:cxn>
                    <a:cxn ang="0">
                      <a:pos x="16" y="18"/>
                    </a:cxn>
                    <a:cxn ang="0">
                      <a:pos x="19" y="24"/>
                    </a:cxn>
                    <a:cxn ang="0">
                      <a:pos x="28" y="31"/>
                    </a:cxn>
                    <a:cxn ang="0">
                      <a:pos x="27" y="42"/>
                    </a:cxn>
                    <a:cxn ang="0">
                      <a:pos x="16" y="51"/>
                    </a:cxn>
                    <a:cxn ang="0">
                      <a:pos x="14" y="67"/>
                    </a:cxn>
                    <a:cxn ang="0">
                      <a:pos x="10" y="81"/>
                    </a:cxn>
                    <a:cxn ang="0">
                      <a:pos x="0" y="96"/>
                    </a:cxn>
                    <a:cxn ang="0">
                      <a:pos x="3" y="100"/>
                    </a:cxn>
                    <a:cxn ang="0">
                      <a:pos x="10" y="104"/>
                    </a:cxn>
                    <a:cxn ang="0">
                      <a:pos x="43" y="100"/>
                    </a:cxn>
                    <a:cxn ang="0">
                      <a:pos x="36" y="107"/>
                    </a:cxn>
                    <a:cxn ang="0">
                      <a:pos x="21" y="113"/>
                    </a:cxn>
                    <a:cxn ang="0">
                      <a:pos x="10" y="120"/>
                    </a:cxn>
                    <a:cxn ang="0">
                      <a:pos x="9" y="127"/>
                    </a:cxn>
                    <a:cxn ang="0">
                      <a:pos x="9" y="140"/>
                    </a:cxn>
                    <a:cxn ang="0">
                      <a:pos x="17" y="137"/>
                    </a:cxn>
                    <a:cxn ang="0">
                      <a:pos x="23" y="127"/>
                    </a:cxn>
                    <a:cxn ang="0">
                      <a:pos x="33" y="118"/>
                    </a:cxn>
                    <a:cxn ang="0">
                      <a:pos x="58" y="101"/>
                    </a:cxn>
                    <a:cxn ang="0">
                      <a:pos x="76" y="86"/>
                    </a:cxn>
                    <a:cxn ang="0">
                      <a:pos x="85" y="75"/>
                    </a:cxn>
                    <a:cxn ang="0">
                      <a:pos x="97" y="75"/>
                    </a:cxn>
                    <a:cxn ang="0">
                      <a:pos x="108" y="73"/>
                    </a:cxn>
                    <a:cxn ang="0">
                      <a:pos x="124" y="73"/>
                    </a:cxn>
                    <a:cxn ang="0">
                      <a:pos x="138" y="74"/>
                    </a:cxn>
                    <a:cxn ang="0">
                      <a:pos x="145" y="78"/>
                    </a:cxn>
                    <a:cxn ang="0">
                      <a:pos x="160" y="73"/>
                    </a:cxn>
                    <a:cxn ang="0">
                      <a:pos x="166" y="64"/>
                    </a:cxn>
                    <a:cxn ang="0">
                      <a:pos x="166" y="56"/>
                    </a:cxn>
                    <a:cxn ang="0">
                      <a:pos x="156" y="54"/>
                    </a:cxn>
                    <a:cxn ang="0">
                      <a:pos x="139" y="48"/>
                    </a:cxn>
                    <a:cxn ang="0">
                      <a:pos x="125" y="42"/>
                    </a:cxn>
                    <a:cxn ang="0">
                      <a:pos x="117" y="36"/>
                    </a:cxn>
                    <a:cxn ang="0">
                      <a:pos x="109" y="27"/>
                    </a:cxn>
                    <a:cxn ang="0">
                      <a:pos x="107" y="16"/>
                    </a:cxn>
                    <a:cxn ang="0">
                      <a:pos x="108" y="8"/>
                    </a:cxn>
                  </a:cxnLst>
                  <a:rect l="0" t="0" r="r" b="b"/>
                  <a:pathLst>
                    <a:path w="166" h="140">
                      <a:moveTo>
                        <a:pt x="108" y="8"/>
                      </a:moveTo>
                      <a:lnTo>
                        <a:pt x="100" y="6"/>
                      </a:lnTo>
                      <a:lnTo>
                        <a:pt x="77" y="10"/>
                      </a:lnTo>
                      <a:lnTo>
                        <a:pt x="59" y="0"/>
                      </a:lnTo>
                      <a:lnTo>
                        <a:pt x="39" y="8"/>
                      </a:lnTo>
                      <a:lnTo>
                        <a:pt x="25" y="10"/>
                      </a:lnTo>
                      <a:lnTo>
                        <a:pt x="16" y="18"/>
                      </a:lnTo>
                      <a:lnTo>
                        <a:pt x="19" y="24"/>
                      </a:lnTo>
                      <a:lnTo>
                        <a:pt x="28" y="31"/>
                      </a:lnTo>
                      <a:lnTo>
                        <a:pt x="27" y="42"/>
                      </a:lnTo>
                      <a:lnTo>
                        <a:pt x="16" y="51"/>
                      </a:lnTo>
                      <a:lnTo>
                        <a:pt x="14" y="67"/>
                      </a:lnTo>
                      <a:lnTo>
                        <a:pt x="10" y="81"/>
                      </a:lnTo>
                      <a:lnTo>
                        <a:pt x="0" y="96"/>
                      </a:lnTo>
                      <a:lnTo>
                        <a:pt x="3" y="100"/>
                      </a:lnTo>
                      <a:lnTo>
                        <a:pt x="10" y="104"/>
                      </a:lnTo>
                      <a:lnTo>
                        <a:pt x="43" y="100"/>
                      </a:lnTo>
                      <a:lnTo>
                        <a:pt x="36" y="107"/>
                      </a:lnTo>
                      <a:lnTo>
                        <a:pt x="21" y="113"/>
                      </a:lnTo>
                      <a:lnTo>
                        <a:pt x="10" y="120"/>
                      </a:lnTo>
                      <a:lnTo>
                        <a:pt x="9" y="127"/>
                      </a:lnTo>
                      <a:lnTo>
                        <a:pt x="9" y="140"/>
                      </a:lnTo>
                      <a:lnTo>
                        <a:pt x="17" y="137"/>
                      </a:lnTo>
                      <a:lnTo>
                        <a:pt x="23" y="127"/>
                      </a:lnTo>
                      <a:lnTo>
                        <a:pt x="33" y="118"/>
                      </a:lnTo>
                      <a:lnTo>
                        <a:pt x="58" y="101"/>
                      </a:lnTo>
                      <a:lnTo>
                        <a:pt x="76" y="86"/>
                      </a:lnTo>
                      <a:lnTo>
                        <a:pt x="85" y="75"/>
                      </a:lnTo>
                      <a:lnTo>
                        <a:pt x="97" y="75"/>
                      </a:lnTo>
                      <a:lnTo>
                        <a:pt x="108" y="73"/>
                      </a:lnTo>
                      <a:lnTo>
                        <a:pt x="124" y="73"/>
                      </a:lnTo>
                      <a:lnTo>
                        <a:pt x="138" y="74"/>
                      </a:lnTo>
                      <a:lnTo>
                        <a:pt x="145" y="78"/>
                      </a:lnTo>
                      <a:lnTo>
                        <a:pt x="160" y="73"/>
                      </a:lnTo>
                      <a:lnTo>
                        <a:pt x="166" y="64"/>
                      </a:lnTo>
                      <a:lnTo>
                        <a:pt x="166" y="56"/>
                      </a:lnTo>
                      <a:lnTo>
                        <a:pt x="156" y="54"/>
                      </a:lnTo>
                      <a:lnTo>
                        <a:pt x="139" y="48"/>
                      </a:lnTo>
                      <a:lnTo>
                        <a:pt x="125" y="42"/>
                      </a:lnTo>
                      <a:lnTo>
                        <a:pt x="117" y="36"/>
                      </a:lnTo>
                      <a:lnTo>
                        <a:pt x="109" y="27"/>
                      </a:lnTo>
                      <a:lnTo>
                        <a:pt x="107" y="16"/>
                      </a:lnTo>
                      <a:lnTo>
                        <a:pt x="108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</p:grpSp>
          <p:sp>
            <p:nvSpPr>
              <p:cNvPr id="185" name="Freeform 162">
                <a:extLst>
                  <a:ext uri="{FF2B5EF4-FFF2-40B4-BE49-F238E27FC236}">
                    <a16:creationId xmlns="" xmlns:a16="http://schemas.microsoft.com/office/drawing/2014/main" id="{36D6840C-D4F7-426C-9006-C5B2E2C06815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2898" y="2100"/>
                <a:ext cx="47" cy="54"/>
              </a:xfrm>
              <a:custGeom>
                <a:avLst/>
                <a:gdLst/>
                <a:ahLst/>
                <a:cxnLst>
                  <a:cxn ang="0">
                    <a:pos x="215" y="94"/>
                  </a:cxn>
                  <a:cxn ang="0">
                    <a:pos x="231" y="75"/>
                  </a:cxn>
                  <a:cxn ang="0">
                    <a:pos x="215" y="0"/>
                  </a:cxn>
                  <a:cxn ang="0">
                    <a:pos x="165" y="26"/>
                  </a:cxn>
                  <a:cxn ang="0">
                    <a:pos x="141" y="39"/>
                  </a:cxn>
                  <a:cxn ang="0">
                    <a:pos x="96" y="67"/>
                  </a:cxn>
                  <a:cxn ang="0">
                    <a:pos x="87" y="69"/>
                  </a:cxn>
                  <a:cxn ang="0">
                    <a:pos x="75" y="67"/>
                  </a:cxn>
                  <a:cxn ang="0">
                    <a:pos x="70" y="65"/>
                  </a:cxn>
                  <a:cxn ang="0">
                    <a:pos x="62" y="55"/>
                  </a:cxn>
                  <a:cxn ang="0">
                    <a:pos x="54" y="51"/>
                  </a:cxn>
                  <a:cxn ang="0">
                    <a:pos x="48" y="43"/>
                  </a:cxn>
                  <a:cxn ang="0">
                    <a:pos x="44" y="42"/>
                  </a:cxn>
                  <a:cxn ang="0">
                    <a:pos x="32" y="44"/>
                  </a:cxn>
                  <a:cxn ang="0">
                    <a:pos x="32" y="64"/>
                  </a:cxn>
                  <a:cxn ang="0">
                    <a:pos x="32" y="66"/>
                  </a:cxn>
                  <a:cxn ang="0">
                    <a:pos x="31" y="75"/>
                  </a:cxn>
                  <a:cxn ang="0">
                    <a:pos x="30" y="82"/>
                  </a:cxn>
                  <a:cxn ang="0">
                    <a:pos x="28" y="94"/>
                  </a:cxn>
                  <a:cxn ang="0">
                    <a:pos x="31" y="103"/>
                  </a:cxn>
                  <a:cxn ang="0">
                    <a:pos x="28" y="109"/>
                  </a:cxn>
                  <a:cxn ang="0">
                    <a:pos x="27" y="118"/>
                  </a:cxn>
                  <a:cxn ang="0">
                    <a:pos x="25" y="120"/>
                  </a:cxn>
                  <a:cxn ang="0">
                    <a:pos x="27" y="124"/>
                  </a:cxn>
                  <a:cxn ang="0">
                    <a:pos x="23" y="137"/>
                  </a:cxn>
                  <a:cxn ang="0">
                    <a:pos x="26" y="145"/>
                  </a:cxn>
                  <a:cxn ang="0">
                    <a:pos x="17" y="163"/>
                  </a:cxn>
                  <a:cxn ang="0">
                    <a:pos x="11" y="183"/>
                  </a:cxn>
                  <a:cxn ang="0">
                    <a:pos x="5" y="236"/>
                  </a:cxn>
                  <a:cxn ang="0">
                    <a:pos x="1" y="247"/>
                  </a:cxn>
                  <a:cxn ang="0">
                    <a:pos x="0" y="253"/>
                  </a:cxn>
                  <a:cxn ang="0">
                    <a:pos x="0" y="253"/>
                  </a:cxn>
                  <a:cxn ang="0">
                    <a:pos x="3" y="261"/>
                  </a:cxn>
                  <a:cxn ang="0">
                    <a:pos x="64" y="269"/>
                  </a:cxn>
                  <a:cxn ang="0">
                    <a:pos x="81" y="252"/>
                  </a:cxn>
                  <a:cxn ang="0">
                    <a:pos x="82" y="248"/>
                  </a:cxn>
                  <a:cxn ang="0">
                    <a:pos x="97" y="223"/>
                  </a:cxn>
                  <a:cxn ang="0">
                    <a:pos x="139" y="217"/>
                  </a:cxn>
                  <a:cxn ang="0">
                    <a:pos x="140" y="207"/>
                  </a:cxn>
                  <a:cxn ang="0">
                    <a:pos x="146" y="191"/>
                  </a:cxn>
                  <a:cxn ang="0">
                    <a:pos x="168" y="179"/>
                  </a:cxn>
                  <a:cxn ang="0">
                    <a:pos x="170" y="178"/>
                  </a:cxn>
                  <a:cxn ang="0">
                    <a:pos x="117" y="124"/>
                  </a:cxn>
                  <a:cxn ang="0">
                    <a:pos x="108" y="118"/>
                  </a:cxn>
                  <a:cxn ang="0">
                    <a:pos x="149" y="108"/>
                  </a:cxn>
                  <a:cxn ang="0">
                    <a:pos x="215" y="94"/>
                  </a:cxn>
                </a:cxnLst>
                <a:rect l="0" t="0" r="r" b="b"/>
                <a:pathLst>
                  <a:path w="231" h="269">
                    <a:moveTo>
                      <a:pt x="215" y="94"/>
                    </a:moveTo>
                    <a:lnTo>
                      <a:pt x="231" y="75"/>
                    </a:lnTo>
                    <a:lnTo>
                      <a:pt x="215" y="0"/>
                    </a:lnTo>
                    <a:lnTo>
                      <a:pt x="165" y="26"/>
                    </a:lnTo>
                    <a:lnTo>
                      <a:pt x="141" y="39"/>
                    </a:lnTo>
                    <a:lnTo>
                      <a:pt x="96" y="67"/>
                    </a:lnTo>
                    <a:lnTo>
                      <a:pt x="87" y="69"/>
                    </a:lnTo>
                    <a:lnTo>
                      <a:pt x="75" y="67"/>
                    </a:lnTo>
                    <a:lnTo>
                      <a:pt x="70" y="65"/>
                    </a:lnTo>
                    <a:lnTo>
                      <a:pt x="62" y="55"/>
                    </a:lnTo>
                    <a:lnTo>
                      <a:pt x="54" y="51"/>
                    </a:lnTo>
                    <a:lnTo>
                      <a:pt x="48" y="43"/>
                    </a:lnTo>
                    <a:lnTo>
                      <a:pt x="44" y="42"/>
                    </a:lnTo>
                    <a:lnTo>
                      <a:pt x="32" y="44"/>
                    </a:lnTo>
                    <a:lnTo>
                      <a:pt x="32" y="64"/>
                    </a:lnTo>
                    <a:lnTo>
                      <a:pt x="32" y="66"/>
                    </a:lnTo>
                    <a:lnTo>
                      <a:pt x="31" y="75"/>
                    </a:lnTo>
                    <a:lnTo>
                      <a:pt x="30" y="82"/>
                    </a:lnTo>
                    <a:lnTo>
                      <a:pt x="28" y="94"/>
                    </a:lnTo>
                    <a:lnTo>
                      <a:pt x="31" y="103"/>
                    </a:lnTo>
                    <a:lnTo>
                      <a:pt x="28" y="109"/>
                    </a:lnTo>
                    <a:lnTo>
                      <a:pt x="27" y="118"/>
                    </a:lnTo>
                    <a:lnTo>
                      <a:pt x="25" y="120"/>
                    </a:lnTo>
                    <a:lnTo>
                      <a:pt x="27" y="124"/>
                    </a:lnTo>
                    <a:lnTo>
                      <a:pt x="23" y="137"/>
                    </a:lnTo>
                    <a:lnTo>
                      <a:pt x="26" y="145"/>
                    </a:lnTo>
                    <a:lnTo>
                      <a:pt x="17" y="163"/>
                    </a:lnTo>
                    <a:lnTo>
                      <a:pt x="11" y="183"/>
                    </a:lnTo>
                    <a:lnTo>
                      <a:pt x="5" y="236"/>
                    </a:lnTo>
                    <a:lnTo>
                      <a:pt x="1" y="247"/>
                    </a:lnTo>
                    <a:lnTo>
                      <a:pt x="0" y="253"/>
                    </a:lnTo>
                    <a:lnTo>
                      <a:pt x="0" y="253"/>
                    </a:lnTo>
                    <a:lnTo>
                      <a:pt x="3" y="261"/>
                    </a:lnTo>
                    <a:lnTo>
                      <a:pt x="64" y="269"/>
                    </a:lnTo>
                    <a:lnTo>
                      <a:pt x="81" y="252"/>
                    </a:lnTo>
                    <a:lnTo>
                      <a:pt x="82" y="248"/>
                    </a:lnTo>
                    <a:lnTo>
                      <a:pt x="97" y="223"/>
                    </a:lnTo>
                    <a:lnTo>
                      <a:pt x="139" y="217"/>
                    </a:lnTo>
                    <a:lnTo>
                      <a:pt x="140" y="207"/>
                    </a:lnTo>
                    <a:lnTo>
                      <a:pt x="146" y="191"/>
                    </a:lnTo>
                    <a:lnTo>
                      <a:pt x="168" y="179"/>
                    </a:lnTo>
                    <a:lnTo>
                      <a:pt x="170" y="178"/>
                    </a:lnTo>
                    <a:lnTo>
                      <a:pt x="117" y="124"/>
                    </a:lnTo>
                    <a:lnTo>
                      <a:pt x="108" y="118"/>
                    </a:lnTo>
                    <a:lnTo>
                      <a:pt x="149" y="108"/>
                    </a:lnTo>
                    <a:lnTo>
                      <a:pt x="215" y="9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86" name="Freeform 163">
                <a:extLst>
                  <a:ext uri="{FF2B5EF4-FFF2-40B4-BE49-F238E27FC236}">
                    <a16:creationId xmlns="" xmlns:a16="http://schemas.microsoft.com/office/drawing/2014/main" id="{28203CF4-541B-4192-B7DA-20C1794970C6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2905" y="2047"/>
                <a:ext cx="77" cy="67"/>
              </a:xfrm>
              <a:custGeom>
                <a:avLst/>
                <a:gdLst/>
                <a:ahLst/>
                <a:cxnLst>
                  <a:cxn ang="0">
                    <a:pos x="241" y="227"/>
                  </a:cxn>
                  <a:cxn ang="0">
                    <a:pos x="290" y="203"/>
                  </a:cxn>
                  <a:cxn ang="0">
                    <a:pos x="316" y="170"/>
                  </a:cxn>
                  <a:cxn ang="0">
                    <a:pos x="354" y="50"/>
                  </a:cxn>
                  <a:cxn ang="0">
                    <a:pos x="378" y="12"/>
                  </a:cxn>
                  <a:cxn ang="0">
                    <a:pos x="373" y="2"/>
                  </a:cxn>
                  <a:cxn ang="0">
                    <a:pos x="345" y="15"/>
                  </a:cxn>
                  <a:cxn ang="0">
                    <a:pos x="291" y="14"/>
                  </a:cxn>
                  <a:cxn ang="0">
                    <a:pos x="257" y="31"/>
                  </a:cxn>
                  <a:cxn ang="0">
                    <a:pos x="206" y="45"/>
                  </a:cxn>
                  <a:cxn ang="0">
                    <a:pos x="161" y="28"/>
                  </a:cxn>
                  <a:cxn ang="0">
                    <a:pos x="124" y="41"/>
                  </a:cxn>
                  <a:cxn ang="0">
                    <a:pos x="97" y="44"/>
                  </a:cxn>
                  <a:cxn ang="0">
                    <a:pos x="87" y="42"/>
                  </a:cxn>
                  <a:cxn ang="0">
                    <a:pos x="73" y="36"/>
                  </a:cxn>
                  <a:cxn ang="0">
                    <a:pos x="61" y="45"/>
                  </a:cxn>
                  <a:cxn ang="0">
                    <a:pos x="68" y="71"/>
                  </a:cxn>
                  <a:cxn ang="0">
                    <a:pos x="59" y="75"/>
                  </a:cxn>
                  <a:cxn ang="0">
                    <a:pos x="50" y="90"/>
                  </a:cxn>
                  <a:cxn ang="0">
                    <a:pos x="38" y="102"/>
                  </a:cxn>
                  <a:cxn ang="0">
                    <a:pos x="26" y="95"/>
                  </a:cxn>
                  <a:cxn ang="0">
                    <a:pos x="23" y="123"/>
                  </a:cxn>
                  <a:cxn ang="0">
                    <a:pos x="26" y="167"/>
                  </a:cxn>
                  <a:cxn ang="0">
                    <a:pos x="48" y="174"/>
                  </a:cxn>
                  <a:cxn ang="0">
                    <a:pos x="57" y="179"/>
                  </a:cxn>
                  <a:cxn ang="0">
                    <a:pos x="53" y="183"/>
                  </a:cxn>
                  <a:cxn ang="0">
                    <a:pos x="50" y="189"/>
                  </a:cxn>
                  <a:cxn ang="0">
                    <a:pos x="63" y="195"/>
                  </a:cxn>
                  <a:cxn ang="0">
                    <a:pos x="64" y="208"/>
                  </a:cxn>
                  <a:cxn ang="0">
                    <a:pos x="63" y="216"/>
                  </a:cxn>
                  <a:cxn ang="0">
                    <a:pos x="50" y="222"/>
                  </a:cxn>
                  <a:cxn ang="0">
                    <a:pos x="45" y="230"/>
                  </a:cxn>
                  <a:cxn ang="0">
                    <a:pos x="52" y="236"/>
                  </a:cxn>
                  <a:cxn ang="0">
                    <a:pos x="32" y="237"/>
                  </a:cxn>
                  <a:cxn ang="0">
                    <a:pos x="26" y="249"/>
                  </a:cxn>
                  <a:cxn ang="0">
                    <a:pos x="31" y="257"/>
                  </a:cxn>
                  <a:cxn ang="0">
                    <a:pos x="18" y="267"/>
                  </a:cxn>
                  <a:cxn ang="0">
                    <a:pos x="5" y="276"/>
                  </a:cxn>
                  <a:cxn ang="0">
                    <a:pos x="4" y="295"/>
                  </a:cxn>
                  <a:cxn ang="0">
                    <a:pos x="0" y="312"/>
                  </a:cxn>
                  <a:cxn ang="0">
                    <a:pos x="22" y="319"/>
                  </a:cxn>
                  <a:cxn ang="0">
                    <a:pos x="43" y="335"/>
                  </a:cxn>
                  <a:cxn ang="0">
                    <a:pos x="109" y="307"/>
                  </a:cxn>
                </a:cxnLst>
                <a:rect l="0" t="0" r="r" b="b"/>
                <a:pathLst>
                  <a:path w="387" h="337">
                    <a:moveTo>
                      <a:pt x="183" y="268"/>
                    </a:moveTo>
                    <a:lnTo>
                      <a:pt x="226" y="238"/>
                    </a:lnTo>
                    <a:lnTo>
                      <a:pt x="241" y="227"/>
                    </a:lnTo>
                    <a:lnTo>
                      <a:pt x="256" y="222"/>
                    </a:lnTo>
                    <a:lnTo>
                      <a:pt x="278" y="210"/>
                    </a:lnTo>
                    <a:lnTo>
                      <a:pt x="290" y="203"/>
                    </a:lnTo>
                    <a:lnTo>
                      <a:pt x="294" y="199"/>
                    </a:lnTo>
                    <a:lnTo>
                      <a:pt x="306" y="194"/>
                    </a:lnTo>
                    <a:lnTo>
                      <a:pt x="316" y="170"/>
                    </a:lnTo>
                    <a:lnTo>
                      <a:pt x="319" y="133"/>
                    </a:lnTo>
                    <a:lnTo>
                      <a:pt x="323" y="63"/>
                    </a:lnTo>
                    <a:lnTo>
                      <a:pt x="354" y="50"/>
                    </a:lnTo>
                    <a:lnTo>
                      <a:pt x="372" y="21"/>
                    </a:lnTo>
                    <a:lnTo>
                      <a:pt x="387" y="12"/>
                    </a:lnTo>
                    <a:lnTo>
                      <a:pt x="378" y="12"/>
                    </a:lnTo>
                    <a:lnTo>
                      <a:pt x="377" y="10"/>
                    </a:lnTo>
                    <a:lnTo>
                      <a:pt x="377" y="5"/>
                    </a:lnTo>
                    <a:lnTo>
                      <a:pt x="373" y="2"/>
                    </a:lnTo>
                    <a:lnTo>
                      <a:pt x="371" y="0"/>
                    </a:lnTo>
                    <a:lnTo>
                      <a:pt x="362" y="7"/>
                    </a:lnTo>
                    <a:lnTo>
                      <a:pt x="345" y="15"/>
                    </a:lnTo>
                    <a:lnTo>
                      <a:pt x="310" y="17"/>
                    </a:lnTo>
                    <a:lnTo>
                      <a:pt x="300" y="14"/>
                    </a:lnTo>
                    <a:lnTo>
                      <a:pt x="291" y="14"/>
                    </a:lnTo>
                    <a:lnTo>
                      <a:pt x="275" y="18"/>
                    </a:lnTo>
                    <a:lnTo>
                      <a:pt x="265" y="27"/>
                    </a:lnTo>
                    <a:lnTo>
                      <a:pt x="257" y="31"/>
                    </a:lnTo>
                    <a:lnTo>
                      <a:pt x="244" y="34"/>
                    </a:lnTo>
                    <a:lnTo>
                      <a:pt x="238" y="38"/>
                    </a:lnTo>
                    <a:lnTo>
                      <a:pt x="206" y="45"/>
                    </a:lnTo>
                    <a:lnTo>
                      <a:pt x="179" y="41"/>
                    </a:lnTo>
                    <a:lnTo>
                      <a:pt x="168" y="31"/>
                    </a:lnTo>
                    <a:lnTo>
                      <a:pt x="161" y="28"/>
                    </a:lnTo>
                    <a:lnTo>
                      <a:pt x="147" y="29"/>
                    </a:lnTo>
                    <a:lnTo>
                      <a:pt x="138" y="36"/>
                    </a:lnTo>
                    <a:lnTo>
                      <a:pt x="124" y="41"/>
                    </a:lnTo>
                    <a:lnTo>
                      <a:pt x="116" y="43"/>
                    </a:lnTo>
                    <a:lnTo>
                      <a:pt x="112" y="47"/>
                    </a:lnTo>
                    <a:lnTo>
                      <a:pt x="97" y="44"/>
                    </a:lnTo>
                    <a:lnTo>
                      <a:pt x="88" y="47"/>
                    </a:lnTo>
                    <a:lnTo>
                      <a:pt x="87" y="44"/>
                    </a:lnTo>
                    <a:lnTo>
                      <a:pt x="87" y="42"/>
                    </a:lnTo>
                    <a:lnTo>
                      <a:pt x="87" y="41"/>
                    </a:lnTo>
                    <a:lnTo>
                      <a:pt x="82" y="37"/>
                    </a:lnTo>
                    <a:lnTo>
                      <a:pt x="73" y="36"/>
                    </a:lnTo>
                    <a:lnTo>
                      <a:pt x="68" y="33"/>
                    </a:lnTo>
                    <a:lnTo>
                      <a:pt x="63" y="44"/>
                    </a:lnTo>
                    <a:lnTo>
                      <a:pt x="61" y="45"/>
                    </a:lnTo>
                    <a:lnTo>
                      <a:pt x="61" y="50"/>
                    </a:lnTo>
                    <a:lnTo>
                      <a:pt x="59" y="59"/>
                    </a:lnTo>
                    <a:lnTo>
                      <a:pt x="68" y="71"/>
                    </a:lnTo>
                    <a:lnTo>
                      <a:pt x="69" y="74"/>
                    </a:lnTo>
                    <a:lnTo>
                      <a:pt x="66" y="75"/>
                    </a:lnTo>
                    <a:lnTo>
                      <a:pt x="59" y="75"/>
                    </a:lnTo>
                    <a:lnTo>
                      <a:pt x="50" y="77"/>
                    </a:lnTo>
                    <a:lnTo>
                      <a:pt x="50" y="81"/>
                    </a:lnTo>
                    <a:lnTo>
                      <a:pt x="50" y="90"/>
                    </a:lnTo>
                    <a:lnTo>
                      <a:pt x="44" y="95"/>
                    </a:lnTo>
                    <a:lnTo>
                      <a:pt x="41" y="96"/>
                    </a:lnTo>
                    <a:lnTo>
                      <a:pt x="38" y="102"/>
                    </a:lnTo>
                    <a:lnTo>
                      <a:pt x="32" y="98"/>
                    </a:lnTo>
                    <a:lnTo>
                      <a:pt x="30" y="95"/>
                    </a:lnTo>
                    <a:lnTo>
                      <a:pt x="26" y="95"/>
                    </a:lnTo>
                    <a:lnTo>
                      <a:pt x="26" y="106"/>
                    </a:lnTo>
                    <a:lnTo>
                      <a:pt x="21" y="119"/>
                    </a:lnTo>
                    <a:lnTo>
                      <a:pt x="23" y="123"/>
                    </a:lnTo>
                    <a:lnTo>
                      <a:pt x="28" y="136"/>
                    </a:lnTo>
                    <a:lnTo>
                      <a:pt x="28" y="155"/>
                    </a:lnTo>
                    <a:lnTo>
                      <a:pt x="26" y="167"/>
                    </a:lnTo>
                    <a:lnTo>
                      <a:pt x="28" y="178"/>
                    </a:lnTo>
                    <a:lnTo>
                      <a:pt x="45" y="178"/>
                    </a:lnTo>
                    <a:lnTo>
                      <a:pt x="48" y="174"/>
                    </a:lnTo>
                    <a:lnTo>
                      <a:pt x="50" y="174"/>
                    </a:lnTo>
                    <a:lnTo>
                      <a:pt x="52" y="179"/>
                    </a:lnTo>
                    <a:lnTo>
                      <a:pt x="57" y="179"/>
                    </a:lnTo>
                    <a:lnTo>
                      <a:pt x="58" y="181"/>
                    </a:lnTo>
                    <a:lnTo>
                      <a:pt x="58" y="183"/>
                    </a:lnTo>
                    <a:lnTo>
                      <a:pt x="53" y="183"/>
                    </a:lnTo>
                    <a:lnTo>
                      <a:pt x="53" y="185"/>
                    </a:lnTo>
                    <a:lnTo>
                      <a:pt x="50" y="187"/>
                    </a:lnTo>
                    <a:lnTo>
                      <a:pt x="50" y="189"/>
                    </a:lnTo>
                    <a:lnTo>
                      <a:pt x="57" y="189"/>
                    </a:lnTo>
                    <a:lnTo>
                      <a:pt x="58" y="193"/>
                    </a:lnTo>
                    <a:lnTo>
                      <a:pt x="63" y="195"/>
                    </a:lnTo>
                    <a:lnTo>
                      <a:pt x="61" y="199"/>
                    </a:lnTo>
                    <a:lnTo>
                      <a:pt x="65" y="204"/>
                    </a:lnTo>
                    <a:lnTo>
                      <a:pt x="64" y="208"/>
                    </a:lnTo>
                    <a:lnTo>
                      <a:pt x="66" y="210"/>
                    </a:lnTo>
                    <a:lnTo>
                      <a:pt x="64" y="212"/>
                    </a:lnTo>
                    <a:lnTo>
                      <a:pt x="63" y="216"/>
                    </a:lnTo>
                    <a:lnTo>
                      <a:pt x="60" y="216"/>
                    </a:lnTo>
                    <a:lnTo>
                      <a:pt x="55" y="221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7" y="227"/>
                    </a:lnTo>
                    <a:lnTo>
                      <a:pt x="45" y="230"/>
                    </a:lnTo>
                    <a:lnTo>
                      <a:pt x="50" y="233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37"/>
                    </a:lnTo>
                    <a:lnTo>
                      <a:pt x="45" y="236"/>
                    </a:lnTo>
                    <a:lnTo>
                      <a:pt x="32" y="237"/>
                    </a:lnTo>
                    <a:lnTo>
                      <a:pt x="31" y="242"/>
                    </a:lnTo>
                    <a:lnTo>
                      <a:pt x="28" y="243"/>
                    </a:lnTo>
                    <a:lnTo>
                      <a:pt x="26" y="249"/>
                    </a:lnTo>
                    <a:lnTo>
                      <a:pt x="26" y="249"/>
                    </a:lnTo>
                    <a:lnTo>
                      <a:pt x="31" y="252"/>
                    </a:lnTo>
                    <a:lnTo>
                      <a:pt x="31" y="257"/>
                    </a:lnTo>
                    <a:lnTo>
                      <a:pt x="28" y="257"/>
                    </a:lnTo>
                    <a:lnTo>
                      <a:pt x="25" y="263"/>
                    </a:lnTo>
                    <a:lnTo>
                      <a:pt x="18" y="267"/>
                    </a:lnTo>
                    <a:lnTo>
                      <a:pt x="17" y="270"/>
                    </a:lnTo>
                    <a:lnTo>
                      <a:pt x="12" y="270"/>
                    </a:lnTo>
                    <a:lnTo>
                      <a:pt x="5" y="276"/>
                    </a:lnTo>
                    <a:lnTo>
                      <a:pt x="5" y="286"/>
                    </a:lnTo>
                    <a:lnTo>
                      <a:pt x="2" y="290"/>
                    </a:lnTo>
                    <a:lnTo>
                      <a:pt x="4" y="295"/>
                    </a:lnTo>
                    <a:lnTo>
                      <a:pt x="2" y="300"/>
                    </a:lnTo>
                    <a:lnTo>
                      <a:pt x="5" y="306"/>
                    </a:lnTo>
                    <a:lnTo>
                      <a:pt x="0" y="312"/>
                    </a:lnTo>
                    <a:lnTo>
                      <a:pt x="12" y="310"/>
                    </a:lnTo>
                    <a:lnTo>
                      <a:pt x="16" y="311"/>
                    </a:lnTo>
                    <a:lnTo>
                      <a:pt x="22" y="319"/>
                    </a:lnTo>
                    <a:lnTo>
                      <a:pt x="30" y="324"/>
                    </a:lnTo>
                    <a:lnTo>
                      <a:pt x="38" y="333"/>
                    </a:lnTo>
                    <a:lnTo>
                      <a:pt x="43" y="335"/>
                    </a:lnTo>
                    <a:lnTo>
                      <a:pt x="55" y="337"/>
                    </a:lnTo>
                    <a:lnTo>
                      <a:pt x="63" y="335"/>
                    </a:lnTo>
                    <a:lnTo>
                      <a:pt x="109" y="307"/>
                    </a:lnTo>
                    <a:lnTo>
                      <a:pt x="133" y="294"/>
                    </a:lnTo>
                    <a:lnTo>
                      <a:pt x="183" y="2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87" name="Freeform 164">
                <a:extLst>
                  <a:ext uri="{FF2B5EF4-FFF2-40B4-BE49-F238E27FC236}">
                    <a16:creationId xmlns="" xmlns:a16="http://schemas.microsoft.com/office/drawing/2014/main" id="{68D5DF12-588C-422E-B05F-88C976FA05AE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2871" y="2069"/>
                <a:ext cx="25" cy="15"/>
              </a:xfrm>
              <a:custGeom>
                <a:avLst/>
                <a:gdLst/>
                <a:ahLst/>
                <a:cxnLst>
                  <a:cxn ang="0">
                    <a:pos x="92" y="16"/>
                  </a:cxn>
                  <a:cxn ang="0">
                    <a:pos x="106" y="11"/>
                  </a:cxn>
                  <a:cxn ang="0">
                    <a:pos x="112" y="5"/>
                  </a:cxn>
                  <a:cxn ang="0">
                    <a:pos x="122" y="0"/>
                  </a:cxn>
                  <a:cxn ang="0">
                    <a:pos x="126" y="0"/>
                  </a:cxn>
                  <a:cxn ang="0">
                    <a:pos x="123" y="9"/>
                  </a:cxn>
                  <a:cxn ang="0">
                    <a:pos x="115" y="17"/>
                  </a:cxn>
                  <a:cxn ang="0">
                    <a:pos x="107" y="21"/>
                  </a:cxn>
                  <a:cxn ang="0">
                    <a:pos x="96" y="37"/>
                  </a:cxn>
                  <a:cxn ang="0">
                    <a:pos x="99" y="43"/>
                  </a:cxn>
                  <a:cxn ang="0">
                    <a:pos x="92" y="52"/>
                  </a:cxn>
                  <a:cxn ang="0">
                    <a:pos x="80" y="54"/>
                  </a:cxn>
                  <a:cxn ang="0">
                    <a:pos x="69" y="64"/>
                  </a:cxn>
                  <a:cxn ang="0">
                    <a:pos x="53" y="68"/>
                  </a:cxn>
                  <a:cxn ang="0">
                    <a:pos x="43" y="75"/>
                  </a:cxn>
                  <a:cxn ang="0">
                    <a:pos x="25" y="72"/>
                  </a:cxn>
                  <a:cxn ang="0">
                    <a:pos x="13" y="66"/>
                  </a:cxn>
                  <a:cxn ang="0">
                    <a:pos x="5" y="57"/>
                  </a:cxn>
                  <a:cxn ang="0">
                    <a:pos x="0" y="45"/>
                  </a:cxn>
                  <a:cxn ang="0">
                    <a:pos x="13" y="42"/>
                  </a:cxn>
                  <a:cxn ang="0">
                    <a:pos x="21" y="37"/>
                  </a:cxn>
                  <a:cxn ang="0">
                    <a:pos x="31" y="36"/>
                  </a:cxn>
                  <a:cxn ang="0">
                    <a:pos x="38" y="33"/>
                  </a:cxn>
                  <a:cxn ang="0">
                    <a:pos x="40" y="25"/>
                  </a:cxn>
                  <a:cxn ang="0">
                    <a:pos x="43" y="26"/>
                  </a:cxn>
                  <a:cxn ang="0">
                    <a:pos x="63" y="25"/>
                  </a:cxn>
                  <a:cxn ang="0">
                    <a:pos x="92" y="16"/>
                  </a:cxn>
                </a:cxnLst>
                <a:rect l="0" t="0" r="r" b="b"/>
                <a:pathLst>
                  <a:path w="126" h="75">
                    <a:moveTo>
                      <a:pt x="92" y="16"/>
                    </a:moveTo>
                    <a:lnTo>
                      <a:pt x="106" y="11"/>
                    </a:lnTo>
                    <a:lnTo>
                      <a:pt x="112" y="5"/>
                    </a:lnTo>
                    <a:lnTo>
                      <a:pt x="122" y="0"/>
                    </a:lnTo>
                    <a:lnTo>
                      <a:pt x="126" y="0"/>
                    </a:lnTo>
                    <a:lnTo>
                      <a:pt x="123" y="9"/>
                    </a:lnTo>
                    <a:lnTo>
                      <a:pt x="115" y="17"/>
                    </a:lnTo>
                    <a:lnTo>
                      <a:pt x="107" y="21"/>
                    </a:lnTo>
                    <a:lnTo>
                      <a:pt x="96" y="37"/>
                    </a:lnTo>
                    <a:lnTo>
                      <a:pt x="99" y="43"/>
                    </a:lnTo>
                    <a:lnTo>
                      <a:pt x="92" y="52"/>
                    </a:lnTo>
                    <a:lnTo>
                      <a:pt x="80" y="54"/>
                    </a:lnTo>
                    <a:lnTo>
                      <a:pt x="69" y="64"/>
                    </a:lnTo>
                    <a:lnTo>
                      <a:pt x="53" y="68"/>
                    </a:lnTo>
                    <a:lnTo>
                      <a:pt x="43" y="75"/>
                    </a:lnTo>
                    <a:lnTo>
                      <a:pt x="25" y="72"/>
                    </a:lnTo>
                    <a:lnTo>
                      <a:pt x="13" y="66"/>
                    </a:lnTo>
                    <a:lnTo>
                      <a:pt x="5" y="57"/>
                    </a:lnTo>
                    <a:lnTo>
                      <a:pt x="0" y="45"/>
                    </a:lnTo>
                    <a:lnTo>
                      <a:pt x="13" y="42"/>
                    </a:lnTo>
                    <a:lnTo>
                      <a:pt x="21" y="37"/>
                    </a:lnTo>
                    <a:lnTo>
                      <a:pt x="31" y="36"/>
                    </a:lnTo>
                    <a:lnTo>
                      <a:pt x="38" y="33"/>
                    </a:lnTo>
                    <a:lnTo>
                      <a:pt x="40" y="25"/>
                    </a:lnTo>
                    <a:lnTo>
                      <a:pt x="43" y="26"/>
                    </a:lnTo>
                    <a:lnTo>
                      <a:pt x="63" y="25"/>
                    </a:lnTo>
                    <a:lnTo>
                      <a:pt x="92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48" name="Freeform 165">
              <a:extLst>
                <a:ext uri="{FF2B5EF4-FFF2-40B4-BE49-F238E27FC236}">
                  <a16:creationId xmlns="" xmlns:a16="http://schemas.microsoft.com/office/drawing/2014/main" id="{BB989709-4F76-44F8-8471-54F4A26F1BC2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6654139" y="3392526"/>
              <a:ext cx="54065" cy="61115"/>
            </a:xfrm>
            <a:custGeom>
              <a:avLst/>
              <a:gdLst/>
              <a:ahLst/>
              <a:cxnLst>
                <a:cxn ang="0">
                  <a:pos x="77" y="118"/>
                </a:cxn>
                <a:cxn ang="0">
                  <a:pos x="68" y="107"/>
                </a:cxn>
                <a:cxn ang="0">
                  <a:pos x="64" y="102"/>
                </a:cxn>
                <a:cxn ang="0">
                  <a:pos x="56" y="99"/>
                </a:cxn>
                <a:cxn ang="0">
                  <a:pos x="46" y="89"/>
                </a:cxn>
                <a:cxn ang="0">
                  <a:pos x="38" y="83"/>
                </a:cxn>
                <a:cxn ang="0">
                  <a:pos x="27" y="79"/>
                </a:cxn>
                <a:cxn ang="0">
                  <a:pos x="19" y="69"/>
                </a:cxn>
                <a:cxn ang="0">
                  <a:pos x="16" y="55"/>
                </a:cxn>
                <a:cxn ang="0">
                  <a:pos x="14" y="35"/>
                </a:cxn>
                <a:cxn ang="0">
                  <a:pos x="7" y="21"/>
                </a:cxn>
                <a:cxn ang="0">
                  <a:pos x="0" y="15"/>
                </a:cxn>
                <a:cxn ang="0">
                  <a:pos x="21" y="14"/>
                </a:cxn>
                <a:cxn ang="0">
                  <a:pos x="28" y="9"/>
                </a:cxn>
                <a:cxn ang="0">
                  <a:pos x="44" y="8"/>
                </a:cxn>
                <a:cxn ang="0">
                  <a:pos x="51" y="4"/>
                </a:cxn>
                <a:cxn ang="0">
                  <a:pos x="67" y="7"/>
                </a:cxn>
                <a:cxn ang="0">
                  <a:pos x="76" y="5"/>
                </a:cxn>
                <a:cxn ang="0">
                  <a:pos x="86" y="0"/>
                </a:cxn>
                <a:cxn ang="0">
                  <a:pos x="87" y="0"/>
                </a:cxn>
                <a:cxn ang="0">
                  <a:pos x="89" y="8"/>
                </a:cxn>
                <a:cxn ang="0">
                  <a:pos x="99" y="20"/>
                </a:cxn>
                <a:cxn ang="0">
                  <a:pos x="107" y="21"/>
                </a:cxn>
                <a:cxn ang="0">
                  <a:pos x="114" y="26"/>
                </a:cxn>
                <a:cxn ang="0">
                  <a:pos x="115" y="34"/>
                </a:cxn>
                <a:cxn ang="0">
                  <a:pos x="110" y="40"/>
                </a:cxn>
                <a:cxn ang="0">
                  <a:pos x="110" y="48"/>
                </a:cxn>
                <a:cxn ang="0">
                  <a:pos x="113" y="56"/>
                </a:cxn>
                <a:cxn ang="0">
                  <a:pos x="118" y="63"/>
                </a:cxn>
                <a:cxn ang="0">
                  <a:pos x="123" y="68"/>
                </a:cxn>
                <a:cxn ang="0">
                  <a:pos x="137" y="77"/>
                </a:cxn>
                <a:cxn ang="0">
                  <a:pos x="138" y="84"/>
                </a:cxn>
                <a:cxn ang="0">
                  <a:pos x="135" y="93"/>
                </a:cxn>
                <a:cxn ang="0">
                  <a:pos x="126" y="94"/>
                </a:cxn>
                <a:cxn ang="0">
                  <a:pos x="129" y="101"/>
                </a:cxn>
                <a:cxn ang="0">
                  <a:pos x="138" y="113"/>
                </a:cxn>
                <a:cxn ang="0">
                  <a:pos x="153" y="122"/>
                </a:cxn>
                <a:cxn ang="0">
                  <a:pos x="161" y="122"/>
                </a:cxn>
                <a:cxn ang="0">
                  <a:pos x="168" y="123"/>
                </a:cxn>
                <a:cxn ang="0">
                  <a:pos x="164" y="131"/>
                </a:cxn>
                <a:cxn ang="0">
                  <a:pos x="163" y="139"/>
                </a:cxn>
                <a:cxn ang="0">
                  <a:pos x="169" y="144"/>
                </a:cxn>
                <a:cxn ang="0">
                  <a:pos x="168" y="152"/>
                </a:cxn>
                <a:cxn ang="0">
                  <a:pos x="161" y="154"/>
                </a:cxn>
                <a:cxn ang="0">
                  <a:pos x="166" y="160"/>
                </a:cxn>
                <a:cxn ang="0">
                  <a:pos x="169" y="168"/>
                </a:cxn>
                <a:cxn ang="0">
                  <a:pos x="170" y="175"/>
                </a:cxn>
                <a:cxn ang="0">
                  <a:pos x="164" y="175"/>
                </a:cxn>
                <a:cxn ang="0">
                  <a:pos x="147" y="175"/>
                </a:cxn>
                <a:cxn ang="0">
                  <a:pos x="142" y="175"/>
                </a:cxn>
                <a:cxn ang="0">
                  <a:pos x="141" y="150"/>
                </a:cxn>
                <a:cxn ang="0">
                  <a:pos x="137" y="143"/>
                </a:cxn>
                <a:cxn ang="0">
                  <a:pos x="132" y="136"/>
                </a:cxn>
                <a:cxn ang="0">
                  <a:pos x="129" y="128"/>
                </a:cxn>
                <a:cxn ang="0">
                  <a:pos x="121" y="126"/>
                </a:cxn>
                <a:cxn ang="0">
                  <a:pos x="114" y="128"/>
                </a:cxn>
                <a:cxn ang="0">
                  <a:pos x="107" y="128"/>
                </a:cxn>
                <a:cxn ang="0">
                  <a:pos x="99" y="125"/>
                </a:cxn>
                <a:cxn ang="0">
                  <a:pos x="94" y="117"/>
                </a:cxn>
                <a:cxn ang="0">
                  <a:pos x="87" y="116"/>
                </a:cxn>
                <a:cxn ang="0">
                  <a:pos x="77" y="118"/>
                </a:cxn>
              </a:cxnLst>
              <a:rect l="0" t="0" r="r" b="b"/>
              <a:pathLst>
                <a:path w="170" h="175">
                  <a:moveTo>
                    <a:pt x="77" y="118"/>
                  </a:moveTo>
                  <a:lnTo>
                    <a:pt x="68" y="107"/>
                  </a:lnTo>
                  <a:lnTo>
                    <a:pt x="64" y="102"/>
                  </a:lnTo>
                  <a:lnTo>
                    <a:pt x="56" y="99"/>
                  </a:lnTo>
                  <a:lnTo>
                    <a:pt x="46" y="89"/>
                  </a:lnTo>
                  <a:lnTo>
                    <a:pt x="38" y="83"/>
                  </a:lnTo>
                  <a:lnTo>
                    <a:pt x="27" y="79"/>
                  </a:lnTo>
                  <a:lnTo>
                    <a:pt x="19" y="69"/>
                  </a:lnTo>
                  <a:lnTo>
                    <a:pt x="16" y="55"/>
                  </a:lnTo>
                  <a:lnTo>
                    <a:pt x="14" y="35"/>
                  </a:lnTo>
                  <a:lnTo>
                    <a:pt x="7" y="21"/>
                  </a:lnTo>
                  <a:lnTo>
                    <a:pt x="0" y="15"/>
                  </a:lnTo>
                  <a:lnTo>
                    <a:pt x="21" y="14"/>
                  </a:lnTo>
                  <a:lnTo>
                    <a:pt x="28" y="9"/>
                  </a:lnTo>
                  <a:lnTo>
                    <a:pt x="44" y="8"/>
                  </a:lnTo>
                  <a:lnTo>
                    <a:pt x="51" y="4"/>
                  </a:lnTo>
                  <a:lnTo>
                    <a:pt x="67" y="7"/>
                  </a:lnTo>
                  <a:lnTo>
                    <a:pt x="76" y="5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8"/>
                  </a:lnTo>
                  <a:lnTo>
                    <a:pt x="99" y="20"/>
                  </a:lnTo>
                  <a:lnTo>
                    <a:pt x="107" y="21"/>
                  </a:lnTo>
                  <a:lnTo>
                    <a:pt x="114" y="26"/>
                  </a:lnTo>
                  <a:lnTo>
                    <a:pt x="115" y="34"/>
                  </a:lnTo>
                  <a:lnTo>
                    <a:pt x="110" y="40"/>
                  </a:lnTo>
                  <a:lnTo>
                    <a:pt x="110" y="48"/>
                  </a:lnTo>
                  <a:lnTo>
                    <a:pt x="113" y="56"/>
                  </a:lnTo>
                  <a:lnTo>
                    <a:pt x="118" y="63"/>
                  </a:lnTo>
                  <a:lnTo>
                    <a:pt x="123" y="68"/>
                  </a:lnTo>
                  <a:lnTo>
                    <a:pt x="137" y="77"/>
                  </a:lnTo>
                  <a:lnTo>
                    <a:pt x="138" y="84"/>
                  </a:lnTo>
                  <a:lnTo>
                    <a:pt x="135" y="93"/>
                  </a:lnTo>
                  <a:lnTo>
                    <a:pt x="126" y="94"/>
                  </a:lnTo>
                  <a:lnTo>
                    <a:pt x="129" y="101"/>
                  </a:lnTo>
                  <a:lnTo>
                    <a:pt x="138" y="113"/>
                  </a:lnTo>
                  <a:lnTo>
                    <a:pt x="153" y="122"/>
                  </a:lnTo>
                  <a:lnTo>
                    <a:pt x="161" y="122"/>
                  </a:lnTo>
                  <a:lnTo>
                    <a:pt x="168" y="123"/>
                  </a:lnTo>
                  <a:lnTo>
                    <a:pt x="164" y="131"/>
                  </a:lnTo>
                  <a:lnTo>
                    <a:pt x="163" y="139"/>
                  </a:lnTo>
                  <a:lnTo>
                    <a:pt x="169" y="144"/>
                  </a:lnTo>
                  <a:lnTo>
                    <a:pt x="168" y="152"/>
                  </a:lnTo>
                  <a:lnTo>
                    <a:pt x="161" y="154"/>
                  </a:lnTo>
                  <a:lnTo>
                    <a:pt x="166" y="160"/>
                  </a:lnTo>
                  <a:lnTo>
                    <a:pt x="169" y="168"/>
                  </a:lnTo>
                  <a:lnTo>
                    <a:pt x="170" y="175"/>
                  </a:lnTo>
                  <a:lnTo>
                    <a:pt x="164" y="175"/>
                  </a:lnTo>
                  <a:lnTo>
                    <a:pt x="147" y="175"/>
                  </a:lnTo>
                  <a:lnTo>
                    <a:pt x="142" y="175"/>
                  </a:lnTo>
                  <a:lnTo>
                    <a:pt x="141" y="150"/>
                  </a:lnTo>
                  <a:lnTo>
                    <a:pt x="137" y="143"/>
                  </a:lnTo>
                  <a:lnTo>
                    <a:pt x="132" y="136"/>
                  </a:lnTo>
                  <a:lnTo>
                    <a:pt x="129" y="128"/>
                  </a:lnTo>
                  <a:lnTo>
                    <a:pt x="121" y="126"/>
                  </a:lnTo>
                  <a:lnTo>
                    <a:pt x="114" y="128"/>
                  </a:lnTo>
                  <a:lnTo>
                    <a:pt x="107" y="128"/>
                  </a:lnTo>
                  <a:lnTo>
                    <a:pt x="99" y="125"/>
                  </a:lnTo>
                  <a:lnTo>
                    <a:pt x="94" y="117"/>
                  </a:lnTo>
                  <a:lnTo>
                    <a:pt x="87" y="116"/>
                  </a:lnTo>
                  <a:lnTo>
                    <a:pt x="77" y="11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49" name="Freeform 166">
              <a:extLst>
                <a:ext uri="{FF2B5EF4-FFF2-40B4-BE49-F238E27FC236}">
                  <a16:creationId xmlns="" xmlns:a16="http://schemas.microsoft.com/office/drawing/2014/main" id="{35519DE9-B408-495F-856F-D28A14600979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6716810" y="2984754"/>
              <a:ext cx="709202" cy="415580"/>
            </a:xfrm>
            <a:custGeom>
              <a:avLst/>
              <a:gdLst/>
              <a:ahLst/>
              <a:cxnLst>
                <a:cxn ang="0">
                  <a:pos x="464" y="1136"/>
                </a:cxn>
                <a:cxn ang="0">
                  <a:pos x="355" y="1109"/>
                </a:cxn>
                <a:cxn ang="0">
                  <a:pos x="262" y="1035"/>
                </a:cxn>
                <a:cxn ang="0">
                  <a:pos x="250" y="932"/>
                </a:cxn>
                <a:cxn ang="0">
                  <a:pos x="298" y="882"/>
                </a:cxn>
                <a:cxn ang="0">
                  <a:pos x="413" y="881"/>
                </a:cxn>
                <a:cxn ang="0">
                  <a:pos x="420" y="823"/>
                </a:cxn>
                <a:cxn ang="0">
                  <a:pos x="336" y="731"/>
                </a:cxn>
                <a:cxn ang="0">
                  <a:pos x="242" y="718"/>
                </a:cxn>
                <a:cxn ang="0">
                  <a:pos x="102" y="781"/>
                </a:cxn>
                <a:cxn ang="0">
                  <a:pos x="103" y="699"/>
                </a:cxn>
                <a:cxn ang="0">
                  <a:pos x="33" y="660"/>
                </a:cxn>
                <a:cxn ang="0">
                  <a:pos x="16" y="544"/>
                </a:cxn>
                <a:cxn ang="0">
                  <a:pos x="64" y="458"/>
                </a:cxn>
                <a:cxn ang="0">
                  <a:pos x="126" y="435"/>
                </a:cxn>
                <a:cxn ang="0">
                  <a:pos x="193" y="379"/>
                </a:cxn>
                <a:cxn ang="0">
                  <a:pos x="263" y="359"/>
                </a:cxn>
                <a:cxn ang="0">
                  <a:pos x="329" y="359"/>
                </a:cxn>
                <a:cxn ang="0">
                  <a:pos x="421" y="398"/>
                </a:cxn>
                <a:cxn ang="0">
                  <a:pos x="442" y="408"/>
                </a:cxn>
                <a:cxn ang="0">
                  <a:pos x="531" y="424"/>
                </a:cxn>
                <a:cxn ang="0">
                  <a:pos x="590" y="402"/>
                </a:cxn>
                <a:cxn ang="0">
                  <a:pos x="674" y="434"/>
                </a:cxn>
                <a:cxn ang="0">
                  <a:pos x="760" y="434"/>
                </a:cxn>
                <a:cxn ang="0">
                  <a:pos x="793" y="363"/>
                </a:cxn>
                <a:cxn ang="0">
                  <a:pos x="760" y="306"/>
                </a:cxn>
                <a:cxn ang="0">
                  <a:pos x="807" y="226"/>
                </a:cxn>
                <a:cxn ang="0">
                  <a:pos x="803" y="192"/>
                </a:cxn>
                <a:cxn ang="0">
                  <a:pos x="802" y="150"/>
                </a:cxn>
                <a:cxn ang="0">
                  <a:pos x="878" y="142"/>
                </a:cxn>
                <a:cxn ang="0">
                  <a:pos x="963" y="110"/>
                </a:cxn>
                <a:cxn ang="0">
                  <a:pos x="1034" y="74"/>
                </a:cxn>
                <a:cxn ang="0">
                  <a:pos x="1187" y="42"/>
                </a:cxn>
                <a:cxn ang="0">
                  <a:pos x="1239" y="0"/>
                </a:cxn>
                <a:cxn ang="0">
                  <a:pos x="1324" y="12"/>
                </a:cxn>
                <a:cxn ang="0">
                  <a:pos x="1349" y="102"/>
                </a:cxn>
                <a:cxn ang="0">
                  <a:pos x="1402" y="107"/>
                </a:cxn>
                <a:cxn ang="0">
                  <a:pos x="1425" y="125"/>
                </a:cxn>
                <a:cxn ang="0">
                  <a:pos x="1490" y="145"/>
                </a:cxn>
                <a:cxn ang="0">
                  <a:pos x="1508" y="173"/>
                </a:cxn>
                <a:cxn ang="0">
                  <a:pos x="1586" y="123"/>
                </a:cxn>
                <a:cxn ang="0">
                  <a:pos x="1657" y="118"/>
                </a:cxn>
                <a:cxn ang="0">
                  <a:pos x="1857" y="397"/>
                </a:cxn>
                <a:cxn ang="0">
                  <a:pos x="1938" y="425"/>
                </a:cxn>
                <a:cxn ang="0">
                  <a:pos x="2028" y="408"/>
                </a:cxn>
                <a:cxn ang="0">
                  <a:pos x="2078" y="470"/>
                </a:cxn>
                <a:cxn ang="0">
                  <a:pos x="2159" y="533"/>
                </a:cxn>
                <a:cxn ang="0">
                  <a:pos x="2226" y="554"/>
                </a:cxn>
                <a:cxn ang="0">
                  <a:pos x="2139" y="733"/>
                </a:cxn>
                <a:cxn ang="0">
                  <a:pos x="1978" y="773"/>
                </a:cxn>
                <a:cxn ang="0">
                  <a:pos x="1841" y="901"/>
                </a:cxn>
                <a:cxn ang="0">
                  <a:pos x="1860" y="1061"/>
                </a:cxn>
                <a:cxn ang="0">
                  <a:pos x="1768" y="1061"/>
                </a:cxn>
                <a:cxn ang="0">
                  <a:pos x="1620" y="1050"/>
                </a:cxn>
                <a:cxn ang="0">
                  <a:pos x="1506" y="1034"/>
                </a:cxn>
                <a:cxn ang="0">
                  <a:pos x="1421" y="1070"/>
                </a:cxn>
                <a:cxn ang="0">
                  <a:pos x="1343" y="1081"/>
                </a:cxn>
                <a:cxn ang="0">
                  <a:pos x="1257" y="1153"/>
                </a:cxn>
                <a:cxn ang="0">
                  <a:pos x="1185" y="1180"/>
                </a:cxn>
                <a:cxn ang="0">
                  <a:pos x="1048" y="1021"/>
                </a:cxn>
                <a:cxn ang="0">
                  <a:pos x="742" y="899"/>
                </a:cxn>
              </a:cxnLst>
              <a:rect l="0" t="0" r="r" b="b"/>
              <a:pathLst>
                <a:path w="2230" h="1190">
                  <a:moveTo>
                    <a:pt x="518" y="898"/>
                  </a:moveTo>
                  <a:lnTo>
                    <a:pt x="518" y="968"/>
                  </a:lnTo>
                  <a:lnTo>
                    <a:pt x="518" y="1042"/>
                  </a:lnTo>
                  <a:lnTo>
                    <a:pt x="518" y="1107"/>
                  </a:lnTo>
                  <a:lnTo>
                    <a:pt x="518" y="1168"/>
                  </a:lnTo>
                  <a:lnTo>
                    <a:pt x="506" y="1174"/>
                  </a:lnTo>
                  <a:lnTo>
                    <a:pt x="486" y="1173"/>
                  </a:lnTo>
                  <a:lnTo>
                    <a:pt x="477" y="1166"/>
                  </a:lnTo>
                  <a:lnTo>
                    <a:pt x="468" y="1143"/>
                  </a:lnTo>
                  <a:lnTo>
                    <a:pt x="464" y="1136"/>
                  </a:lnTo>
                  <a:lnTo>
                    <a:pt x="458" y="1130"/>
                  </a:lnTo>
                  <a:lnTo>
                    <a:pt x="452" y="1115"/>
                  </a:lnTo>
                  <a:lnTo>
                    <a:pt x="447" y="1108"/>
                  </a:lnTo>
                  <a:lnTo>
                    <a:pt x="432" y="1102"/>
                  </a:lnTo>
                  <a:lnTo>
                    <a:pt x="425" y="1097"/>
                  </a:lnTo>
                  <a:lnTo>
                    <a:pt x="418" y="1092"/>
                  </a:lnTo>
                  <a:lnTo>
                    <a:pt x="410" y="1092"/>
                  </a:lnTo>
                  <a:lnTo>
                    <a:pt x="402" y="1093"/>
                  </a:lnTo>
                  <a:lnTo>
                    <a:pt x="378" y="1100"/>
                  </a:lnTo>
                  <a:lnTo>
                    <a:pt x="355" y="1109"/>
                  </a:lnTo>
                  <a:lnTo>
                    <a:pt x="325" y="1135"/>
                  </a:lnTo>
                  <a:lnTo>
                    <a:pt x="324" y="1096"/>
                  </a:lnTo>
                  <a:lnTo>
                    <a:pt x="333" y="1085"/>
                  </a:lnTo>
                  <a:lnTo>
                    <a:pt x="335" y="1065"/>
                  </a:lnTo>
                  <a:lnTo>
                    <a:pt x="323" y="1060"/>
                  </a:lnTo>
                  <a:lnTo>
                    <a:pt x="311" y="1059"/>
                  </a:lnTo>
                  <a:lnTo>
                    <a:pt x="291" y="1050"/>
                  </a:lnTo>
                  <a:lnTo>
                    <a:pt x="281" y="1037"/>
                  </a:lnTo>
                  <a:lnTo>
                    <a:pt x="274" y="1037"/>
                  </a:lnTo>
                  <a:lnTo>
                    <a:pt x="262" y="1035"/>
                  </a:lnTo>
                  <a:lnTo>
                    <a:pt x="259" y="996"/>
                  </a:lnTo>
                  <a:lnTo>
                    <a:pt x="247" y="976"/>
                  </a:lnTo>
                  <a:lnTo>
                    <a:pt x="239" y="970"/>
                  </a:lnTo>
                  <a:lnTo>
                    <a:pt x="232" y="956"/>
                  </a:lnTo>
                  <a:lnTo>
                    <a:pt x="209" y="947"/>
                  </a:lnTo>
                  <a:lnTo>
                    <a:pt x="198" y="930"/>
                  </a:lnTo>
                  <a:lnTo>
                    <a:pt x="205" y="924"/>
                  </a:lnTo>
                  <a:lnTo>
                    <a:pt x="223" y="924"/>
                  </a:lnTo>
                  <a:lnTo>
                    <a:pt x="241" y="927"/>
                  </a:lnTo>
                  <a:lnTo>
                    <a:pt x="250" y="932"/>
                  </a:lnTo>
                  <a:lnTo>
                    <a:pt x="258" y="930"/>
                  </a:lnTo>
                  <a:lnTo>
                    <a:pt x="271" y="931"/>
                  </a:lnTo>
                  <a:lnTo>
                    <a:pt x="268" y="924"/>
                  </a:lnTo>
                  <a:lnTo>
                    <a:pt x="264" y="913"/>
                  </a:lnTo>
                  <a:lnTo>
                    <a:pt x="262" y="894"/>
                  </a:lnTo>
                  <a:lnTo>
                    <a:pt x="266" y="883"/>
                  </a:lnTo>
                  <a:lnTo>
                    <a:pt x="276" y="878"/>
                  </a:lnTo>
                  <a:lnTo>
                    <a:pt x="276" y="886"/>
                  </a:lnTo>
                  <a:lnTo>
                    <a:pt x="287" y="887"/>
                  </a:lnTo>
                  <a:lnTo>
                    <a:pt x="298" y="882"/>
                  </a:lnTo>
                  <a:lnTo>
                    <a:pt x="301" y="873"/>
                  </a:lnTo>
                  <a:lnTo>
                    <a:pt x="311" y="865"/>
                  </a:lnTo>
                  <a:lnTo>
                    <a:pt x="328" y="863"/>
                  </a:lnTo>
                  <a:lnTo>
                    <a:pt x="344" y="873"/>
                  </a:lnTo>
                  <a:lnTo>
                    <a:pt x="360" y="879"/>
                  </a:lnTo>
                  <a:lnTo>
                    <a:pt x="376" y="876"/>
                  </a:lnTo>
                  <a:lnTo>
                    <a:pt x="386" y="868"/>
                  </a:lnTo>
                  <a:lnTo>
                    <a:pt x="389" y="870"/>
                  </a:lnTo>
                  <a:lnTo>
                    <a:pt x="394" y="874"/>
                  </a:lnTo>
                  <a:lnTo>
                    <a:pt x="413" y="881"/>
                  </a:lnTo>
                  <a:lnTo>
                    <a:pt x="424" y="887"/>
                  </a:lnTo>
                  <a:lnTo>
                    <a:pt x="435" y="884"/>
                  </a:lnTo>
                  <a:lnTo>
                    <a:pt x="447" y="887"/>
                  </a:lnTo>
                  <a:lnTo>
                    <a:pt x="451" y="879"/>
                  </a:lnTo>
                  <a:lnTo>
                    <a:pt x="443" y="867"/>
                  </a:lnTo>
                  <a:lnTo>
                    <a:pt x="453" y="867"/>
                  </a:lnTo>
                  <a:lnTo>
                    <a:pt x="446" y="855"/>
                  </a:lnTo>
                  <a:lnTo>
                    <a:pt x="435" y="841"/>
                  </a:lnTo>
                  <a:lnTo>
                    <a:pt x="425" y="834"/>
                  </a:lnTo>
                  <a:lnTo>
                    <a:pt x="420" y="823"/>
                  </a:lnTo>
                  <a:lnTo>
                    <a:pt x="409" y="823"/>
                  </a:lnTo>
                  <a:lnTo>
                    <a:pt x="398" y="806"/>
                  </a:lnTo>
                  <a:lnTo>
                    <a:pt x="392" y="782"/>
                  </a:lnTo>
                  <a:lnTo>
                    <a:pt x="384" y="771"/>
                  </a:lnTo>
                  <a:lnTo>
                    <a:pt x="382" y="777"/>
                  </a:lnTo>
                  <a:lnTo>
                    <a:pt x="375" y="760"/>
                  </a:lnTo>
                  <a:lnTo>
                    <a:pt x="370" y="760"/>
                  </a:lnTo>
                  <a:lnTo>
                    <a:pt x="367" y="749"/>
                  </a:lnTo>
                  <a:lnTo>
                    <a:pt x="348" y="732"/>
                  </a:lnTo>
                  <a:lnTo>
                    <a:pt x="336" y="731"/>
                  </a:lnTo>
                  <a:lnTo>
                    <a:pt x="336" y="725"/>
                  </a:lnTo>
                  <a:lnTo>
                    <a:pt x="323" y="723"/>
                  </a:lnTo>
                  <a:lnTo>
                    <a:pt x="312" y="728"/>
                  </a:lnTo>
                  <a:lnTo>
                    <a:pt x="303" y="730"/>
                  </a:lnTo>
                  <a:lnTo>
                    <a:pt x="292" y="736"/>
                  </a:lnTo>
                  <a:lnTo>
                    <a:pt x="289" y="725"/>
                  </a:lnTo>
                  <a:lnTo>
                    <a:pt x="274" y="725"/>
                  </a:lnTo>
                  <a:lnTo>
                    <a:pt x="270" y="722"/>
                  </a:lnTo>
                  <a:lnTo>
                    <a:pt x="257" y="720"/>
                  </a:lnTo>
                  <a:lnTo>
                    <a:pt x="242" y="718"/>
                  </a:lnTo>
                  <a:lnTo>
                    <a:pt x="207" y="752"/>
                  </a:lnTo>
                  <a:lnTo>
                    <a:pt x="188" y="753"/>
                  </a:lnTo>
                  <a:lnTo>
                    <a:pt x="162" y="761"/>
                  </a:lnTo>
                  <a:lnTo>
                    <a:pt x="136" y="765"/>
                  </a:lnTo>
                  <a:lnTo>
                    <a:pt x="114" y="771"/>
                  </a:lnTo>
                  <a:lnTo>
                    <a:pt x="136" y="786"/>
                  </a:lnTo>
                  <a:lnTo>
                    <a:pt x="119" y="793"/>
                  </a:lnTo>
                  <a:lnTo>
                    <a:pt x="112" y="791"/>
                  </a:lnTo>
                  <a:lnTo>
                    <a:pt x="108" y="785"/>
                  </a:lnTo>
                  <a:lnTo>
                    <a:pt x="102" y="781"/>
                  </a:lnTo>
                  <a:lnTo>
                    <a:pt x="93" y="781"/>
                  </a:lnTo>
                  <a:lnTo>
                    <a:pt x="86" y="779"/>
                  </a:lnTo>
                  <a:lnTo>
                    <a:pt x="83" y="773"/>
                  </a:lnTo>
                  <a:lnTo>
                    <a:pt x="90" y="766"/>
                  </a:lnTo>
                  <a:lnTo>
                    <a:pt x="91" y="758"/>
                  </a:lnTo>
                  <a:lnTo>
                    <a:pt x="98" y="755"/>
                  </a:lnTo>
                  <a:lnTo>
                    <a:pt x="107" y="761"/>
                  </a:lnTo>
                  <a:lnTo>
                    <a:pt x="119" y="758"/>
                  </a:lnTo>
                  <a:lnTo>
                    <a:pt x="110" y="701"/>
                  </a:lnTo>
                  <a:lnTo>
                    <a:pt x="103" y="699"/>
                  </a:lnTo>
                  <a:lnTo>
                    <a:pt x="98" y="693"/>
                  </a:lnTo>
                  <a:lnTo>
                    <a:pt x="96" y="684"/>
                  </a:lnTo>
                  <a:lnTo>
                    <a:pt x="92" y="678"/>
                  </a:lnTo>
                  <a:lnTo>
                    <a:pt x="86" y="672"/>
                  </a:lnTo>
                  <a:lnTo>
                    <a:pt x="79" y="672"/>
                  </a:lnTo>
                  <a:lnTo>
                    <a:pt x="61" y="674"/>
                  </a:lnTo>
                  <a:lnTo>
                    <a:pt x="48" y="671"/>
                  </a:lnTo>
                  <a:lnTo>
                    <a:pt x="47" y="679"/>
                  </a:lnTo>
                  <a:lnTo>
                    <a:pt x="34" y="667"/>
                  </a:lnTo>
                  <a:lnTo>
                    <a:pt x="33" y="660"/>
                  </a:lnTo>
                  <a:lnTo>
                    <a:pt x="29" y="652"/>
                  </a:lnTo>
                  <a:lnTo>
                    <a:pt x="34" y="646"/>
                  </a:lnTo>
                  <a:lnTo>
                    <a:pt x="29" y="639"/>
                  </a:lnTo>
                  <a:lnTo>
                    <a:pt x="28" y="631"/>
                  </a:lnTo>
                  <a:lnTo>
                    <a:pt x="0" y="621"/>
                  </a:lnTo>
                  <a:lnTo>
                    <a:pt x="11" y="577"/>
                  </a:lnTo>
                  <a:lnTo>
                    <a:pt x="24" y="570"/>
                  </a:lnTo>
                  <a:lnTo>
                    <a:pt x="29" y="562"/>
                  </a:lnTo>
                  <a:lnTo>
                    <a:pt x="27" y="555"/>
                  </a:lnTo>
                  <a:lnTo>
                    <a:pt x="16" y="544"/>
                  </a:lnTo>
                  <a:lnTo>
                    <a:pt x="26" y="499"/>
                  </a:lnTo>
                  <a:lnTo>
                    <a:pt x="39" y="490"/>
                  </a:lnTo>
                  <a:lnTo>
                    <a:pt x="44" y="484"/>
                  </a:lnTo>
                  <a:lnTo>
                    <a:pt x="42" y="475"/>
                  </a:lnTo>
                  <a:lnTo>
                    <a:pt x="45" y="468"/>
                  </a:lnTo>
                  <a:lnTo>
                    <a:pt x="45" y="461"/>
                  </a:lnTo>
                  <a:lnTo>
                    <a:pt x="49" y="452"/>
                  </a:lnTo>
                  <a:lnTo>
                    <a:pt x="54" y="446"/>
                  </a:lnTo>
                  <a:lnTo>
                    <a:pt x="60" y="451"/>
                  </a:lnTo>
                  <a:lnTo>
                    <a:pt x="64" y="458"/>
                  </a:lnTo>
                  <a:lnTo>
                    <a:pt x="76" y="468"/>
                  </a:lnTo>
                  <a:lnTo>
                    <a:pt x="93" y="505"/>
                  </a:lnTo>
                  <a:lnTo>
                    <a:pt x="102" y="507"/>
                  </a:lnTo>
                  <a:lnTo>
                    <a:pt x="128" y="490"/>
                  </a:lnTo>
                  <a:lnTo>
                    <a:pt x="125" y="481"/>
                  </a:lnTo>
                  <a:lnTo>
                    <a:pt x="122" y="474"/>
                  </a:lnTo>
                  <a:lnTo>
                    <a:pt x="118" y="449"/>
                  </a:lnTo>
                  <a:lnTo>
                    <a:pt x="110" y="436"/>
                  </a:lnTo>
                  <a:lnTo>
                    <a:pt x="119" y="437"/>
                  </a:lnTo>
                  <a:lnTo>
                    <a:pt x="126" y="435"/>
                  </a:lnTo>
                  <a:lnTo>
                    <a:pt x="146" y="420"/>
                  </a:lnTo>
                  <a:lnTo>
                    <a:pt x="153" y="416"/>
                  </a:lnTo>
                  <a:lnTo>
                    <a:pt x="158" y="410"/>
                  </a:lnTo>
                  <a:lnTo>
                    <a:pt x="158" y="402"/>
                  </a:lnTo>
                  <a:lnTo>
                    <a:pt x="158" y="393"/>
                  </a:lnTo>
                  <a:lnTo>
                    <a:pt x="166" y="392"/>
                  </a:lnTo>
                  <a:lnTo>
                    <a:pt x="174" y="393"/>
                  </a:lnTo>
                  <a:lnTo>
                    <a:pt x="182" y="391"/>
                  </a:lnTo>
                  <a:lnTo>
                    <a:pt x="187" y="383"/>
                  </a:lnTo>
                  <a:lnTo>
                    <a:pt x="193" y="379"/>
                  </a:lnTo>
                  <a:lnTo>
                    <a:pt x="201" y="377"/>
                  </a:lnTo>
                  <a:lnTo>
                    <a:pt x="206" y="371"/>
                  </a:lnTo>
                  <a:lnTo>
                    <a:pt x="214" y="366"/>
                  </a:lnTo>
                  <a:lnTo>
                    <a:pt x="219" y="360"/>
                  </a:lnTo>
                  <a:lnTo>
                    <a:pt x="220" y="352"/>
                  </a:lnTo>
                  <a:lnTo>
                    <a:pt x="227" y="348"/>
                  </a:lnTo>
                  <a:lnTo>
                    <a:pt x="242" y="343"/>
                  </a:lnTo>
                  <a:lnTo>
                    <a:pt x="258" y="343"/>
                  </a:lnTo>
                  <a:lnTo>
                    <a:pt x="259" y="351"/>
                  </a:lnTo>
                  <a:lnTo>
                    <a:pt x="263" y="359"/>
                  </a:lnTo>
                  <a:lnTo>
                    <a:pt x="279" y="355"/>
                  </a:lnTo>
                  <a:lnTo>
                    <a:pt x="284" y="361"/>
                  </a:lnTo>
                  <a:lnTo>
                    <a:pt x="289" y="354"/>
                  </a:lnTo>
                  <a:lnTo>
                    <a:pt x="291" y="345"/>
                  </a:lnTo>
                  <a:lnTo>
                    <a:pt x="296" y="339"/>
                  </a:lnTo>
                  <a:lnTo>
                    <a:pt x="303" y="340"/>
                  </a:lnTo>
                  <a:lnTo>
                    <a:pt x="311" y="336"/>
                  </a:lnTo>
                  <a:lnTo>
                    <a:pt x="318" y="336"/>
                  </a:lnTo>
                  <a:lnTo>
                    <a:pt x="324" y="352"/>
                  </a:lnTo>
                  <a:lnTo>
                    <a:pt x="329" y="359"/>
                  </a:lnTo>
                  <a:lnTo>
                    <a:pt x="338" y="355"/>
                  </a:lnTo>
                  <a:lnTo>
                    <a:pt x="345" y="355"/>
                  </a:lnTo>
                  <a:lnTo>
                    <a:pt x="352" y="357"/>
                  </a:lnTo>
                  <a:lnTo>
                    <a:pt x="368" y="354"/>
                  </a:lnTo>
                  <a:lnTo>
                    <a:pt x="376" y="355"/>
                  </a:lnTo>
                  <a:lnTo>
                    <a:pt x="383" y="360"/>
                  </a:lnTo>
                  <a:lnTo>
                    <a:pt x="389" y="365"/>
                  </a:lnTo>
                  <a:lnTo>
                    <a:pt x="395" y="379"/>
                  </a:lnTo>
                  <a:lnTo>
                    <a:pt x="416" y="392"/>
                  </a:lnTo>
                  <a:lnTo>
                    <a:pt x="421" y="398"/>
                  </a:lnTo>
                  <a:lnTo>
                    <a:pt x="424" y="406"/>
                  </a:lnTo>
                  <a:lnTo>
                    <a:pt x="435" y="419"/>
                  </a:lnTo>
                  <a:lnTo>
                    <a:pt x="434" y="426"/>
                  </a:lnTo>
                  <a:lnTo>
                    <a:pt x="435" y="435"/>
                  </a:lnTo>
                  <a:lnTo>
                    <a:pt x="440" y="441"/>
                  </a:lnTo>
                  <a:lnTo>
                    <a:pt x="447" y="438"/>
                  </a:lnTo>
                  <a:lnTo>
                    <a:pt x="447" y="431"/>
                  </a:lnTo>
                  <a:lnTo>
                    <a:pt x="446" y="422"/>
                  </a:lnTo>
                  <a:lnTo>
                    <a:pt x="447" y="415"/>
                  </a:lnTo>
                  <a:lnTo>
                    <a:pt x="442" y="408"/>
                  </a:lnTo>
                  <a:lnTo>
                    <a:pt x="447" y="402"/>
                  </a:lnTo>
                  <a:lnTo>
                    <a:pt x="456" y="400"/>
                  </a:lnTo>
                  <a:lnTo>
                    <a:pt x="458" y="408"/>
                  </a:lnTo>
                  <a:lnTo>
                    <a:pt x="464" y="414"/>
                  </a:lnTo>
                  <a:lnTo>
                    <a:pt x="467" y="421"/>
                  </a:lnTo>
                  <a:lnTo>
                    <a:pt x="473" y="426"/>
                  </a:lnTo>
                  <a:lnTo>
                    <a:pt x="488" y="432"/>
                  </a:lnTo>
                  <a:lnTo>
                    <a:pt x="502" y="440"/>
                  </a:lnTo>
                  <a:lnTo>
                    <a:pt x="511" y="437"/>
                  </a:lnTo>
                  <a:lnTo>
                    <a:pt x="531" y="424"/>
                  </a:lnTo>
                  <a:lnTo>
                    <a:pt x="531" y="415"/>
                  </a:lnTo>
                  <a:lnTo>
                    <a:pt x="537" y="411"/>
                  </a:lnTo>
                  <a:lnTo>
                    <a:pt x="543" y="406"/>
                  </a:lnTo>
                  <a:lnTo>
                    <a:pt x="551" y="405"/>
                  </a:lnTo>
                  <a:lnTo>
                    <a:pt x="559" y="408"/>
                  </a:lnTo>
                  <a:lnTo>
                    <a:pt x="559" y="400"/>
                  </a:lnTo>
                  <a:lnTo>
                    <a:pt x="567" y="399"/>
                  </a:lnTo>
                  <a:lnTo>
                    <a:pt x="575" y="402"/>
                  </a:lnTo>
                  <a:lnTo>
                    <a:pt x="582" y="397"/>
                  </a:lnTo>
                  <a:lnTo>
                    <a:pt x="590" y="402"/>
                  </a:lnTo>
                  <a:lnTo>
                    <a:pt x="601" y="413"/>
                  </a:lnTo>
                  <a:lnTo>
                    <a:pt x="615" y="404"/>
                  </a:lnTo>
                  <a:lnTo>
                    <a:pt x="619" y="397"/>
                  </a:lnTo>
                  <a:lnTo>
                    <a:pt x="634" y="397"/>
                  </a:lnTo>
                  <a:lnTo>
                    <a:pt x="641" y="393"/>
                  </a:lnTo>
                  <a:lnTo>
                    <a:pt x="657" y="399"/>
                  </a:lnTo>
                  <a:lnTo>
                    <a:pt x="662" y="405"/>
                  </a:lnTo>
                  <a:lnTo>
                    <a:pt x="663" y="421"/>
                  </a:lnTo>
                  <a:lnTo>
                    <a:pt x="669" y="427"/>
                  </a:lnTo>
                  <a:lnTo>
                    <a:pt x="674" y="434"/>
                  </a:lnTo>
                  <a:lnTo>
                    <a:pt x="690" y="432"/>
                  </a:lnTo>
                  <a:lnTo>
                    <a:pt x="705" y="435"/>
                  </a:lnTo>
                  <a:lnTo>
                    <a:pt x="705" y="435"/>
                  </a:lnTo>
                  <a:lnTo>
                    <a:pt x="707" y="446"/>
                  </a:lnTo>
                  <a:lnTo>
                    <a:pt x="725" y="445"/>
                  </a:lnTo>
                  <a:lnTo>
                    <a:pt x="731" y="440"/>
                  </a:lnTo>
                  <a:lnTo>
                    <a:pt x="738" y="425"/>
                  </a:lnTo>
                  <a:lnTo>
                    <a:pt x="743" y="419"/>
                  </a:lnTo>
                  <a:lnTo>
                    <a:pt x="749" y="421"/>
                  </a:lnTo>
                  <a:lnTo>
                    <a:pt x="760" y="434"/>
                  </a:lnTo>
                  <a:lnTo>
                    <a:pt x="776" y="435"/>
                  </a:lnTo>
                  <a:lnTo>
                    <a:pt x="792" y="432"/>
                  </a:lnTo>
                  <a:lnTo>
                    <a:pt x="800" y="426"/>
                  </a:lnTo>
                  <a:lnTo>
                    <a:pt x="814" y="421"/>
                  </a:lnTo>
                  <a:lnTo>
                    <a:pt x="827" y="383"/>
                  </a:lnTo>
                  <a:lnTo>
                    <a:pt x="830" y="376"/>
                  </a:lnTo>
                  <a:lnTo>
                    <a:pt x="824" y="370"/>
                  </a:lnTo>
                  <a:lnTo>
                    <a:pt x="823" y="366"/>
                  </a:lnTo>
                  <a:lnTo>
                    <a:pt x="809" y="365"/>
                  </a:lnTo>
                  <a:lnTo>
                    <a:pt x="793" y="363"/>
                  </a:lnTo>
                  <a:lnTo>
                    <a:pt x="787" y="356"/>
                  </a:lnTo>
                  <a:lnTo>
                    <a:pt x="784" y="351"/>
                  </a:lnTo>
                  <a:lnTo>
                    <a:pt x="766" y="348"/>
                  </a:lnTo>
                  <a:lnTo>
                    <a:pt x="759" y="345"/>
                  </a:lnTo>
                  <a:lnTo>
                    <a:pt x="760" y="336"/>
                  </a:lnTo>
                  <a:lnTo>
                    <a:pt x="755" y="329"/>
                  </a:lnTo>
                  <a:lnTo>
                    <a:pt x="739" y="327"/>
                  </a:lnTo>
                  <a:lnTo>
                    <a:pt x="741" y="318"/>
                  </a:lnTo>
                  <a:lnTo>
                    <a:pt x="748" y="316"/>
                  </a:lnTo>
                  <a:lnTo>
                    <a:pt x="760" y="306"/>
                  </a:lnTo>
                  <a:lnTo>
                    <a:pt x="776" y="301"/>
                  </a:lnTo>
                  <a:lnTo>
                    <a:pt x="790" y="291"/>
                  </a:lnTo>
                  <a:lnTo>
                    <a:pt x="793" y="285"/>
                  </a:lnTo>
                  <a:lnTo>
                    <a:pt x="795" y="276"/>
                  </a:lnTo>
                  <a:lnTo>
                    <a:pt x="776" y="249"/>
                  </a:lnTo>
                  <a:lnTo>
                    <a:pt x="784" y="246"/>
                  </a:lnTo>
                  <a:lnTo>
                    <a:pt x="790" y="241"/>
                  </a:lnTo>
                  <a:lnTo>
                    <a:pt x="792" y="232"/>
                  </a:lnTo>
                  <a:lnTo>
                    <a:pt x="798" y="227"/>
                  </a:lnTo>
                  <a:lnTo>
                    <a:pt x="807" y="226"/>
                  </a:lnTo>
                  <a:lnTo>
                    <a:pt x="814" y="227"/>
                  </a:lnTo>
                  <a:lnTo>
                    <a:pt x="823" y="226"/>
                  </a:lnTo>
                  <a:lnTo>
                    <a:pt x="830" y="228"/>
                  </a:lnTo>
                  <a:lnTo>
                    <a:pt x="846" y="228"/>
                  </a:lnTo>
                  <a:lnTo>
                    <a:pt x="855" y="226"/>
                  </a:lnTo>
                  <a:lnTo>
                    <a:pt x="857" y="217"/>
                  </a:lnTo>
                  <a:lnTo>
                    <a:pt x="854" y="211"/>
                  </a:lnTo>
                  <a:lnTo>
                    <a:pt x="839" y="203"/>
                  </a:lnTo>
                  <a:lnTo>
                    <a:pt x="807" y="199"/>
                  </a:lnTo>
                  <a:lnTo>
                    <a:pt x="803" y="192"/>
                  </a:lnTo>
                  <a:lnTo>
                    <a:pt x="805" y="183"/>
                  </a:lnTo>
                  <a:lnTo>
                    <a:pt x="812" y="183"/>
                  </a:lnTo>
                  <a:lnTo>
                    <a:pt x="819" y="180"/>
                  </a:lnTo>
                  <a:lnTo>
                    <a:pt x="823" y="173"/>
                  </a:lnTo>
                  <a:lnTo>
                    <a:pt x="818" y="168"/>
                  </a:lnTo>
                  <a:lnTo>
                    <a:pt x="811" y="172"/>
                  </a:lnTo>
                  <a:lnTo>
                    <a:pt x="795" y="172"/>
                  </a:lnTo>
                  <a:lnTo>
                    <a:pt x="795" y="163"/>
                  </a:lnTo>
                  <a:lnTo>
                    <a:pt x="797" y="156"/>
                  </a:lnTo>
                  <a:lnTo>
                    <a:pt x="802" y="150"/>
                  </a:lnTo>
                  <a:lnTo>
                    <a:pt x="791" y="139"/>
                  </a:lnTo>
                  <a:lnTo>
                    <a:pt x="807" y="137"/>
                  </a:lnTo>
                  <a:lnTo>
                    <a:pt x="811" y="131"/>
                  </a:lnTo>
                  <a:lnTo>
                    <a:pt x="820" y="131"/>
                  </a:lnTo>
                  <a:lnTo>
                    <a:pt x="825" y="137"/>
                  </a:lnTo>
                  <a:lnTo>
                    <a:pt x="833" y="136"/>
                  </a:lnTo>
                  <a:lnTo>
                    <a:pt x="841" y="137"/>
                  </a:lnTo>
                  <a:lnTo>
                    <a:pt x="849" y="135"/>
                  </a:lnTo>
                  <a:lnTo>
                    <a:pt x="873" y="136"/>
                  </a:lnTo>
                  <a:lnTo>
                    <a:pt x="878" y="142"/>
                  </a:lnTo>
                  <a:lnTo>
                    <a:pt x="888" y="130"/>
                  </a:lnTo>
                  <a:lnTo>
                    <a:pt x="895" y="128"/>
                  </a:lnTo>
                  <a:lnTo>
                    <a:pt x="911" y="128"/>
                  </a:lnTo>
                  <a:lnTo>
                    <a:pt x="918" y="123"/>
                  </a:lnTo>
                  <a:lnTo>
                    <a:pt x="926" y="120"/>
                  </a:lnTo>
                  <a:lnTo>
                    <a:pt x="938" y="110"/>
                  </a:lnTo>
                  <a:lnTo>
                    <a:pt x="947" y="113"/>
                  </a:lnTo>
                  <a:lnTo>
                    <a:pt x="952" y="118"/>
                  </a:lnTo>
                  <a:lnTo>
                    <a:pt x="961" y="118"/>
                  </a:lnTo>
                  <a:lnTo>
                    <a:pt x="963" y="110"/>
                  </a:lnTo>
                  <a:lnTo>
                    <a:pt x="980" y="107"/>
                  </a:lnTo>
                  <a:lnTo>
                    <a:pt x="986" y="102"/>
                  </a:lnTo>
                  <a:lnTo>
                    <a:pt x="995" y="102"/>
                  </a:lnTo>
                  <a:lnTo>
                    <a:pt x="1002" y="98"/>
                  </a:lnTo>
                  <a:lnTo>
                    <a:pt x="1010" y="98"/>
                  </a:lnTo>
                  <a:lnTo>
                    <a:pt x="1017" y="101"/>
                  </a:lnTo>
                  <a:lnTo>
                    <a:pt x="1022" y="93"/>
                  </a:lnTo>
                  <a:lnTo>
                    <a:pt x="1023" y="86"/>
                  </a:lnTo>
                  <a:lnTo>
                    <a:pt x="1027" y="79"/>
                  </a:lnTo>
                  <a:lnTo>
                    <a:pt x="1034" y="74"/>
                  </a:lnTo>
                  <a:lnTo>
                    <a:pt x="1042" y="72"/>
                  </a:lnTo>
                  <a:lnTo>
                    <a:pt x="1049" y="76"/>
                  </a:lnTo>
                  <a:lnTo>
                    <a:pt x="1067" y="70"/>
                  </a:lnTo>
                  <a:lnTo>
                    <a:pt x="1067" y="71"/>
                  </a:lnTo>
                  <a:lnTo>
                    <a:pt x="1104" y="61"/>
                  </a:lnTo>
                  <a:lnTo>
                    <a:pt x="1136" y="58"/>
                  </a:lnTo>
                  <a:lnTo>
                    <a:pt x="1164" y="49"/>
                  </a:lnTo>
                  <a:lnTo>
                    <a:pt x="1171" y="44"/>
                  </a:lnTo>
                  <a:lnTo>
                    <a:pt x="1179" y="44"/>
                  </a:lnTo>
                  <a:lnTo>
                    <a:pt x="1187" y="42"/>
                  </a:lnTo>
                  <a:lnTo>
                    <a:pt x="1191" y="36"/>
                  </a:lnTo>
                  <a:lnTo>
                    <a:pt x="1191" y="28"/>
                  </a:lnTo>
                  <a:lnTo>
                    <a:pt x="1191" y="20"/>
                  </a:lnTo>
                  <a:lnTo>
                    <a:pt x="1200" y="21"/>
                  </a:lnTo>
                  <a:lnTo>
                    <a:pt x="1207" y="20"/>
                  </a:lnTo>
                  <a:lnTo>
                    <a:pt x="1212" y="12"/>
                  </a:lnTo>
                  <a:lnTo>
                    <a:pt x="1218" y="7"/>
                  </a:lnTo>
                  <a:lnTo>
                    <a:pt x="1227" y="7"/>
                  </a:lnTo>
                  <a:lnTo>
                    <a:pt x="1232" y="1"/>
                  </a:lnTo>
                  <a:lnTo>
                    <a:pt x="1239" y="0"/>
                  </a:lnTo>
                  <a:lnTo>
                    <a:pt x="1244" y="6"/>
                  </a:lnTo>
                  <a:lnTo>
                    <a:pt x="1253" y="4"/>
                  </a:lnTo>
                  <a:lnTo>
                    <a:pt x="1260" y="7"/>
                  </a:lnTo>
                  <a:lnTo>
                    <a:pt x="1269" y="5"/>
                  </a:lnTo>
                  <a:lnTo>
                    <a:pt x="1276" y="9"/>
                  </a:lnTo>
                  <a:lnTo>
                    <a:pt x="1281" y="15"/>
                  </a:lnTo>
                  <a:lnTo>
                    <a:pt x="1295" y="23"/>
                  </a:lnTo>
                  <a:lnTo>
                    <a:pt x="1302" y="20"/>
                  </a:lnTo>
                  <a:lnTo>
                    <a:pt x="1308" y="15"/>
                  </a:lnTo>
                  <a:lnTo>
                    <a:pt x="1324" y="12"/>
                  </a:lnTo>
                  <a:lnTo>
                    <a:pt x="1332" y="15"/>
                  </a:lnTo>
                  <a:lnTo>
                    <a:pt x="1338" y="21"/>
                  </a:lnTo>
                  <a:lnTo>
                    <a:pt x="1341" y="28"/>
                  </a:lnTo>
                  <a:lnTo>
                    <a:pt x="1343" y="44"/>
                  </a:lnTo>
                  <a:lnTo>
                    <a:pt x="1341" y="53"/>
                  </a:lnTo>
                  <a:lnTo>
                    <a:pt x="1344" y="60"/>
                  </a:lnTo>
                  <a:lnTo>
                    <a:pt x="1356" y="71"/>
                  </a:lnTo>
                  <a:lnTo>
                    <a:pt x="1352" y="79"/>
                  </a:lnTo>
                  <a:lnTo>
                    <a:pt x="1354" y="94"/>
                  </a:lnTo>
                  <a:lnTo>
                    <a:pt x="1349" y="102"/>
                  </a:lnTo>
                  <a:lnTo>
                    <a:pt x="1344" y="107"/>
                  </a:lnTo>
                  <a:lnTo>
                    <a:pt x="1347" y="114"/>
                  </a:lnTo>
                  <a:lnTo>
                    <a:pt x="1350" y="123"/>
                  </a:lnTo>
                  <a:lnTo>
                    <a:pt x="1366" y="118"/>
                  </a:lnTo>
                  <a:lnTo>
                    <a:pt x="1373" y="123"/>
                  </a:lnTo>
                  <a:lnTo>
                    <a:pt x="1381" y="122"/>
                  </a:lnTo>
                  <a:lnTo>
                    <a:pt x="1384" y="113"/>
                  </a:lnTo>
                  <a:lnTo>
                    <a:pt x="1392" y="113"/>
                  </a:lnTo>
                  <a:lnTo>
                    <a:pt x="1399" y="115"/>
                  </a:lnTo>
                  <a:lnTo>
                    <a:pt x="1402" y="107"/>
                  </a:lnTo>
                  <a:lnTo>
                    <a:pt x="1402" y="99"/>
                  </a:lnTo>
                  <a:lnTo>
                    <a:pt x="1409" y="101"/>
                  </a:lnTo>
                  <a:lnTo>
                    <a:pt x="1413" y="108"/>
                  </a:lnTo>
                  <a:lnTo>
                    <a:pt x="1415" y="117"/>
                  </a:lnTo>
                  <a:lnTo>
                    <a:pt x="1420" y="122"/>
                  </a:lnTo>
                  <a:lnTo>
                    <a:pt x="1418" y="129"/>
                  </a:lnTo>
                  <a:lnTo>
                    <a:pt x="1416" y="137"/>
                  </a:lnTo>
                  <a:lnTo>
                    <a:pt x="1432" y="139"/>
                  </a:lnTo>
                  <a:lnTo>
                    <a:pt x="1430" y="131"/>
                  </a:lnTo>
                  <a:lnTo>
                    <a:pt x="1425" y="125"/>
                  </a:lnTo>
                  <a:lnTo>
                    <a:pt x="1432" y="123"/>
                  </a:lnTo>
                  <a:lnTo>
                    <a:pt x="1448" y="125"/>
                  </a:lnTo>
                  <a:lnTo>
                    <a:pt x="1456" y="130"/>
                  </a:lnTo>
                  <a:lnTo>
                    <a:pt x="1461" y="136"/>
                  </a:lnTo>
                  <a:lnTo>
                    <a:pt x="1469" y="140"/>
                  </a:lnTo>
                  <a:lnTo>
                    <a:pt x="1476" y="140"/>
                  </a:lnTo>
                  <a:lnTo>
                    <a:pt x="1480" y="133"/>
                  </a:lnTo>
                  <a:lnTo>
                    <a:pt x="1488" y="129"/>
                  </a:lnTo>
                  <a:lnTo>
                    <a:pt x="1490" y="137"/>
                  </a:lnTo>
                  <a:lnTo>
                    <a:pt x="1490" y="145"/>
                  </a:lnTo>
                  <a:lnTo>
                    <a:pt x="1481" y="147"/>
                  </a:lnTo>
                  <a:lnTo>
                    <a:pt x="1475" y="152"/>
                  </a:lnTo>
                  <a:lnTo>
                    <a:pt x="1470" y="160"/>
                  </a:lnTo>
                  <a:lnTo>
                    <a:pt x="1468" y="167"/>
                  </a:lnTo>
                  <a:lnTo>
                    <a:pt x="1469" y="176"/>
                  </a:lnTo>
                  <a:lnTo>
                    <a:pt x="1474" y="183"/>
                  </a:lnTo>
                  <a:lnTo>
                    <a:pt x="1481" y="182"/>
                  </a:lnTo>
                  <a:lnTo>
                    <a:pt x="1486" y="176"/>
                  </a:lnTo>
                  <a:lnTo>
                    <a:pt x="1501" y="169"/>
                  </a:lnTo>
                  <a:lnTo>
                    <a:pt x="1508" y="173"/>
                  </a:lnTo>
                  <a:lnTo>
                    <a:pt x="1517" y="172"/>
                  </a:lnTo>
                  <a:lnTo>
                    <a:pt x="1522" y="177"/>
                  </a:lnTo>
                  <a:lnTo>
                    <a:pt x="1531" y="177"/>
                  </a:lnTo>
                  <a:lnTo>
                    <a:pt x="1528" y="169"/>
                  </a:lnTo>
                  <a:lnTo>
                    <a:pt x="1533" y="163"/>
                  </a:lnTo>
                  <a:lnTo>
                    <a:pt x="1542" y="163"/>
                  </a:lnTo>
                  <a:lnTo>
                    <a:pt x="1551" y="151"/>
                  </a:lnTo>
                  <a:lnTo>
                    <a:pt x="1567" y="149"/>
                  </a:lnTo>
                  <a:lnTo>
                    <a:pt x="1580" y="137"/>
                  </a:lnTo>
                  <a:lnTo>
                    <a:pt x="1586" y="123"/>
                  </a:lnTo>
                  <a:lnTo>
                    <a:pt x="1592" y="118"/>
                  </a:lnTo>
                  <a:lnTo>
                    <a:pt x="1601" y="119"/>
                  </a:lnTo>
                  <a:lnTo>
                    <a:pt x="1617" y="115"/>
                  </a:lnTo>
                  <a:lnTo>
                    <a:pt x="1624" y="113"/>
                  </a:lnTo>
                  <a:lnTo>
                    <a:pt x="1628" y="106"/>
                  </a:lnTo>
                  <a:lnTo>
                    <a:pt x="1644" y="104"/>
                  </a:lnTo>
                  <a:lnTo>
                    <a:pt x="1657" y="96"/>
                  </a:lnTo>
                  <a:lnTo>
                    <a:pt x="1661" y="103"/>
                  </a:lnTo>
                  <a:lnTo>
                    <a:pt x="1662" y="110"/>
                  </a:lnTo>
                  <a:lnTo>
                    <a:pt x="1657" y="118"/>
                  </a:lnTo>
                  <a:lnTo>
                    <a:pt x="1650" y="122"/>
                  </a:lnTo>
                  <a:lnTo>
                    <a:pt x="1642" y="120"/>
                  </a:lnTo>
                  <a:lnTo>
                    <a:pt x="1641" y="128"/>
                  </a:lnTo>
                  <a:lnTo>
                    <a:pt x="1644" y="135"/>
                  </a:lnTo>
                  <a:lnTo>
                    <a:pt x="1648" y="137"/>
                  </a:lnTo>
                  <a:lnTo>
                    <a:pt x="1720" y="204"/>
                  </a:lnTo>
                  <a:lnTo>
                    <a:pt x="1840" y="422"/>
                  </a:lnTo>
                  <a:lnTo>
                    <a:pt x="1854" y="411"/>
                  </a:lnTo>
                  <a:lnTo>
                    <a:pt x="1857" y="404"/>
                  </a:lnTo>
                  <a:lnTo>
                    <a:pt x="1857" y="397"/>
                  </a:lnTo>
                  <a:lnTo>
                    <a:pt x="1868" y="383"/>
                  </a:lnTo>
                  <a:lnTo>
                    <a:pt x="1876" y="382"/>
                  </a:lnTo>
                  <a:lnTo>
                    <a:pt x="1881" y="388"/>
                  </a:lnTo>
                  <a:lnTo>
                    <a:pt x="1889" y="391"/>
                  </a:lnTo>
                  <a:lnTo>
                    <a:pt x="1903" y="399"/>
                  </a:lnTo>
                  <a:lnTo>
                    <a:pt x="1899" y="406"/>
                  </a:lnTo>
                  <a:lnTo>
                    <a:pt x="1903" y="413"/>
                  </a:lnTo>
                  <a:lnTo>
                    <a:pt x="1909" y="414"/>
                  </a:lnTo>
                  <a:lnTo>
                    <a:pt x="1914" y="427"/>
                  </a:lnTo>
                  <a:lnTo>
                    <a:pt x="1938" y="425"/>
                  </a:lnTo>
                  <a:lnTo>
                    <a:pt x="1956" y="430"/>
                  </a:lnTo>
                  <a:lnTo>
                    <a:pt x="1963" y="427"/>
                  </a:lnTo>
                  <a:lnTo>
                    <a:pt x="1979" y="427"/>
                  </a:lnTo>
                  <a:lnTo>
                    <a:pt x="1981" y="420"/>
                  </a:lnTo>
                  <a:lnTo>
                    <a:pt x="1986" y="414"/>
                  </a:lnTo>
                  <a:lnTo>
                    <a:pt x="1995" y="415"/>
                  </a:lnTo>
                  <a:lnTo>
                    <a:pt x="2002" y="415"/>
                  </a:lnTo>
                  <a:lnTo>
                    <a:pt x="2006" y="408"/>
                  </a:lnTo>
                  <a:lnTo>
                    <a:pt x="2012" y="403"/>
                  </a:lnTo>
                  <a:lnTo>
                    <a:pt x="2028" y="408"/>
                  </a:lnTo>
                  <a:lnTo>
                    <a:pt x="2035" y="411"/>
                  </a:lnTo>
                  <a:lnTo>
                    <a:pt x="2039" y="419"/>
                  </a:lnTo>
                  <a:lnTo>
                    <a:pt x="2046" y="422"/>
                  </a:lnTo>
                  <a:lnTo>
                    <a:pt x="2056" y="435"/>
                  </a:lnTo>
                  <a:lnTo>
                    <a:pt x="2064" y="438"/>
                  </a:lnTo>
                  <a:lnTo>
                    <a:pt x="2067" y="446"/>
                  </a:lnTo>
                  <a:lnTo>
                    <a:pt x="2065" y="454"/>
                  </a:lnTo>
                  <a:lnTo>
                    <a:pt x="2066" y="462"/>
                  </a:lnTo>
                  <a:lnTo>
                    <a:pt x="2070" y="469"/>
                  </a:lnTo>
                  <a:lnTo>
                    <a:pt x="2078" y="470"/>
                  </a:lnTo>
                  <a:lnTo>
                    <a:pt x="2099" y="481"/>
                  </a:lnTo>
                  <a:lnTo>
                    <a:pt x="2103" y="489"/>
                  </a:lnTo>
                  <a:lnTo>
                    <a:pt x="2103" y="496"/>
                  </a:lnTo>
                  <a:lnTo>
                    <a:pt x="2110" y="500"/>
                  </a:lnTo>
                  <a:lnTo>
                    <a:pt x="2115" y="505"/>
                  </a:lnTo>
                  <a:lnTo>
                    <a:pt x="2123" y="519"/>
                  </a:lnTo>
                  <a:lnTo>
                    <a:pt x="2129" y="524"/>
                  </a:lnTo>
                  <a:lnTo>
                    <a:pt x="2145" y="526"/>
                  </a:lnTo>
                  <a:lnTo>
                    <a:pt x="2152" y="531"/>
                  </a:lnTo>
                  <a:lnTo>
                    <a:pt x="2159" y="533"/>
                  </a:lnTo>
                  <a:lnTo>
                    <a:pt x="2168" y="534"/>
                  </a:lnTo>
                  <a:lnTo>
                    <a:pt x="2177" y="534"/>
                  </a:lnTo>
                  <a:lnTo>
                    <a:pt x="2179" y="527"/>
                  </a:lnTo>
                  <a:lnTo>
                    <a:pt x="2184" y="521"/>
                  </a:lnTo>
                  <a:lnTo>
                    <a:pt x="2199" y="515"/>
                  </a:lnTo>
                  <a:lnTo>
                    <a:pt x="2201" y="523"/>
                  </a:lnTo>
                  <a:lnTo>
                    <a:pt x="2205" y="531"/>
                  </a:lnTo>
                  <a:lnTo>
                    <a:pt x="2212" y="535"/>
                  </a:lnTo>
                  <a:lnTo>
                    <a:pt x="2218" y="549"/>
                  </a:lnTo>
                  <a:lnTo>
                    <a:pt x="2226" y="554"/>
                  </a:lnTo>
                  <a:lnTo>
                    <a:pt x="2230" y="561"/>
                  </a:lnTo>
                  <a:lnTo>
                    <a:pt x="2217" y="587"/>
                  </a:lnTo>
                  <a:lnTo>
                    <a:pt x="2207" y="607"/>
                  </a:lnTo>
                  <a:lnTo>
                    <a:pt x="2191" y="623"/>
                  </a:lnTo>
                  <a:lnTo>
                    <a:pt x="2171" y="629"/>
                  </a:lnTo>
                  <a:lnTo>
                    <a:pt x="2156" y="628"/>
                  </a:lnTo>
                  <a:lnTo>
                    <a:pt x="2145" y="648"/>
                  </a:lnTo>
                  <a:lnTo>
                    <a:pt x="2140" y="673"/>
                  </a:lnTo>
                  <a:lnTo>
                    <a:pt x="2142" y="696"/>
                  </a:lnTo>
                  <a:lnTo>
                    <a:pt x="2139" y="733"/>
                  </a:lnTo>
                  <a:lnTo>
                    <a:pt x="2116" y="741"/>
                  </a:lnTo>
                  <a:lnTo>
                    <a:pt x="2102" y="753"/>
                  </a:lnTo>
                  <a:lnTo>
                    <a:pt x="2092" y="745"/>
                  </a:lnTo>
                  <a:lnTo>
                    <a:pt x="2082" y="736"/>
                  </a:lnTo>
                  <a:lnTo>
                    <a:pt x="2048" y="739"/>
                  </a:lnTo>
                  <a:lnTo>
                    <a:pt x="2030" y="733"/>
                  </a:lnTo>
                  <a:lnTo>
                    <a:pt x="2021" y="726"/>
                  </a:lnTo>
                  <a:lnTo>
                    <a:pt x="1996" y="726"/>
                  </a:lnTo>
                  <a:lnTo>
                    <a:pt x="1986" y="747"/>
                  </a:lnTo>
                  <a:lnTo>
                    <a:pt x="1978" y="773"/>
                  </a:lnTo>
                  <a:lnTo>
                    <a:pt x="1965" y="800"/>
                  </a:lnTo>
                  <a:lnTo>
                    <a:pt x="1959" y="824"/>
                  </a:lnTo>
                  <a:lnTo>
                    <a:pt x="1956" y="844"/>
                  </a:lnTo>
                  <a:lnTo>
                    <a:pt x="1958" y="859"/>
                  </a:lnTo>
                  <a:lnTo>
                    <a:pt x="1964" y="877"/>
                  </a:lnTo>
                  <a:lnTo>
                    <a:pt x="1957" y="882"/>
                  </a:lnTo>
                  <a:lnTo>
                    <a:pt x="1902" y="884"/>
                  </a:lnTo>
                  <a:lnTo>
                    <a:pt x="1879" y="892"/>
                  </a:lnTo>
                  <a:lnTo>
                    <a:pt x="1861" y="894"/>
                  </a:lnTo>
                  <a:lnTo>
                    <a:pt x="1841" y="901"/>
                  </a:lnTo>
                  <a:lnTo>
                    <a:pt x="1831" y="909"/>
                  </a:lnTo>
                  <a:lnTo>
                    <a:pt x="1840" y="916"/>
                  </a:lnTo>
                  <a:lnTo>
                    <a:pt x="1847" y="931"/>
                  </a:lnTo>
                  <a:lnTo>
                    <a:pt x="1852" y="969"/>
                  </a:lnTo>
                  <a:lnTo>
                    <a:pt x="1856" y="984"/>
                  </a:lnTo>
                  <a:lnTo>
                    <a:pt x="1863" y="996"/>
                  </a:lnTo>
                  <a:lnTo>
                    <a:pt x="1872" y="1023"/>
                  </a:lnTo>
                  <a:lnTo>
                    <a:pt x="1872" y="1038"/>
                  </a:lnTo>
                  <a:lnTo>
                    <a:pt x="1859" y="1048"/>
                  </a:lnTo>
                  <a:lnTo>
                    <a:pt x="1860" y="1061"/>
                  </a:lnTo>
                  <a:lnTo>
                    <a:pt x="1852" y="1070"/>
                  </a:lnTo>
                  <a:lnTo>
                    <a:pt x="1850" y="1081"/>
                  </a:lnTo>
                  <a:lnTo>
                    <a:pt x="1850" y="1099"/>
                  </a:lnTo>
                  <a:lnTo>
                    <a:pt x="1850" y="1099"/>
                  </a:lnTo>
                  <a:lnTo>
                    <a:pt x="1843" y="1099"/>
                  </a:lnTo>
                  <a:lnTo>
                    <a:pt x="1823" y="1086"/>
                  </a:lnTo>
                  <a:lnTo>
                    <a:pt x="1807" y="1083"/>
                  </a:lnTo>
                  <a:lnTo>
                    <a:pt x="1792" y="1065"/>
                  </a:lnTo>
                  <a:lnTo>
                    <a:pt x="1776" y="1064"/>
                  </a:lnTo>
                  <a:lnTo>
                    <a:pt x="1768" y="1061"/>
                  </a:lnTo>
                  <a:lnTo>
                    <a:pt x="1760" y="1061"/>
                  </a:lnTo>
                  <a:lnTo>
                    <a:pt x="1753" y="1057"/>
                  </a:lnTo>
                  <a:lnTo>
                    <a:pt x="1745" y="1056"/>
                  </a:lnTo>
                  <a:lnTo>
                    <a:pt x="1721" y="1057"/>
                  </a:lnTo>
                  <a:lnTo>
                    <a:pt x="1698" y="1054"/>
                  </a:lnTo>
                  <a:lnTo>
                    <a:pt x="1689" y="1055"/>
                  </a:lnTo>
                  <a:lnTo>
                    <a:pt x="1674" y="1048"/>
                  </a:lnTo>
                  <a:lnTo>
                    <a:pt x="1667" y="1048"/>
                  </a:lnTo>
                  <a:lnTo>
                    <a:pt x="1652" y="1054"/>
                  </a:lnTo>
                  <a:lnTo>
                    <a:pt x="1620" y="1050"/>
                  </a:lnTo>
                  <a:lnTo>
                    <a:pt x="1612" y="1050"/>
                  </a:lnTo>
                  <a:lnTo>
                    <a:pt x="1596" y="1054"/>
                  </a:lnTo>
                  <a:lnTo>
                    <a:pt x="1580" y="1054"/>
                  </a:lnTo>
                  <a:lnTo>
                    <a:pt x="1571" y="1053"/>
                  </a:lnTo>
                  <a:lnTo>
                    <a:pt x="1565" y="1048"/>
                  </a:lnTo>
                  <a:lnTo>
                    <a:pt x="1556" y="1046"/>
                  </a:lnTo>
                  <a:lnTo>
                    <a:pt x="1540" y="1048"/>
                  </a:lnTo>
                  <a:lnTo>
                    <a:pt x="1534" y="1043"/>
                  </a:lnTo>
                  <a:lnTo>
                    <a:pt x="1513" y="1030"/>
                  </a:lnTo>
                  <a:lnTo>
                    <a:pt x="1506" y="1034"/>
                  </a:lnTo>
                  <a:lnTo>
                    <a:pt x="1499" y="1035"/>
                  </a:lnTo>
                  <a:lnTo>
                    <a:pt x="1491" y="1038"/>
                  </a:lnTo>
                  <a:lnTo>
                    <a:pt x="1479" y="1048"/>
                  </a:lnTo>
                  <a:lnTo>
                    <a:pt x="1478" y="1056"/>
                  </a:lnTo>
                  <a:lnTo>
                    <a:pt x="1473" y="1064"/>
                  </a:lnTo>
                  <a:lnTo>
                    <a:pt x="1470" y="1080"/>
                  </a:lnTo>
                  <a:lnTo>
                    <a:pt x="1467" y="1086"/>
                  </a:lnTo>
                  <a:lnTo>
                    <a:pt x="1451" y="1082"/>
                  </a:lnTo>
                  <a:lnTo>
                    <a:pt x="1437" y="1075"/>
                  </a:lnTo>
                  <a:lnTo>
                    <a:pt x="1421" y="1070"/>
                  </a:lnTo>
                  <a:lnTo>
                    <a:pt x="1414" y="1066"/>
                  </a:lnTo>
                  <a:lnTo>
                    <a:pt x="1406" y="1064"/>
                  </a:lnTo>
                  <a:lnTo>
                    <a:pt x="1398" y="1064"/>
                  </a:lnTo>
                  <a:lnTo>
                    <a:pt x="1383" y="1061"/>
                  </a:lnTo>
                  <a:lnTo>
                    <a:pt x="1375" y="1062"/>
                  </a:lnTo>
                  <a:lnTo>
                    <a:pt x="1367" y="1060"/>
                  </a:lnTo>
                  <a:lnTo>
                    <a:pt x="1351" y="1062"/>
                  </a:lnTo>
                  <a:lnTo>
                    <a:pt x="1344" y="1066"/>
                  </a:lnTo>
                  <a:lnTo>
                    <a:pt x="1341" y="1073"/>
                  </a:lnTo>
                  <a:lnTo>
                    <a:pt x="1343" y="1081"/>
                  </a:lnTo>
                  <a:lnTo>
                    <a:pt x="1338" y="1088"/>
                  </a:lnTo>
                  <a:lnTo>
                    <a:pt x="1334" y="1096"/>
                  </a:lnTo>
                  <a:lnTo>
                    <a:pt x="1332" y="1103"/>
                  </a:lnTo>
                  <a:lnTo>
                    <a:pt x="1320" y="1115"/>
                  </a:lnTo>
                  <a:lnTo>
                    <a:pt x="1313" y="1118"/>
                  </a:lnTo>
                  <a:lnTo>
                    <a:pt x="1306" y="1115"/>
                  </a:lnTo>
                  <a:lnTo>
                    <a:pt x="1300" y="1130"/>
                  </a:lnTo>
                  <a:lnTo>
                    <a:pt x="1293" y="1135"/>
                  </a:lnTo>
                  <a:lnTo>
                    <a:pt x="1271" y="1145"/>
                  </a:lnTo>
                  <a:lnTo>
                    <a:pt x="1257" y="1153"/>
                  </a:lnTo>
                  <a:lnTo>
                    <a:pt x="1252" y="1159"/>
                  </a:lnTo>
                  <a:lnTo>
                    <a:pt x="1244" y="1162"/>
                  </a:lnTo>
                  <a:lnTo>
                    <a:pt x="1237" y="1167"/>
                  </a:lnTo>
                  <a:lnTo>
                    <a:pt x="1233" y="1174"/>
                  </a:lnTo>
                  <a:lnTo>
                    <a:pt x="1231" y="1182"/>
                  </a:lnTo>
                  <a:lnTo>
                    <a:pt x="1225" y="1186"/>
                  </a:lnTo>
                  <a:lnTo>
                    <a:pt x="1217" y="1190"/>
                  </a:lnTo>
                  <a:lnTo>
                    <a:pt x="1209" y="1189"/>
                  </a:lnTo>
                  <a:lnTo>
                    <a:pt x="1194" y="1183"/>
                  </a:lnTo>
                  <a:lnTo>
                    <a:pt x="1185" y="1180"/>
                  </a:lnTo>
                  <a:lnTo>
                    <a:pt x="1172" y="1172"/>
                  </a:lnTo>
                  <a:lnTo>
                    <a:pt x="1115" y="1178"/>
                  </a:lnTo>
                  <a:lnTo>
                    <a:pt x="1105" y="1132"/>
                  </a:lnTo>
                  <a:lnTo>
                    <a:pt x="1072" y="1126"/>
                  </a:lnTo>
                  <a:lnTo>
                    <a:pt x="1071" y="1113"/>
                  </a:lnTo>
                  <a:lnTo>
                    <a:pt x="1071" y="1097"/>
                  </a:lnTo>
                  <a:lnTo>
                    <a:pt x="1080" y="1096"/>
                  </a:lnTo>
                  <a:lnTo>
                    <a:pt x="1078" y="1053"/>
                  </a:lnTo>
                  <a:lnTo>
                    <a:pt x="1065" y="1054"/>
                  </a:lnTo>
                  <a:lnTo>
                    <a:pt x="1048" y="1021"/>
                  </a:lnTo>
                  <a:lnTo>
                    <a:pt x="1035" y="1011"/>
                  </a:lnTo>
                  <a:lnTo>
                    <a:pt x="1028" y="1007"/>
                  </a:lnTo>
                  <a:lnTo>
                    <a:pt x="1016" y="997"/>
                  </a:lnTo>
                  <a:lnTo>
                    <a:pt x="1010" y="991"/>
                  </a:lnTo>
                  <a:lnTo>
                    <a:pt x="996" y="997"/>
                  </a:lnTo>
                  <a:lnTo>
                    <a:pt x="920" y="996"/>
                  </a:lnTo>
                  <a:lnTo>
                    <a:pt x="849" y="1008"/>
                  </a:lnTo>
                  <a:lnTo>
                    <a:pt x="820" y="980"/>
                  </a:lnTo>
                  <a:lnTo>
                    <a:pt x="777" y="932"/>
                  </a:lnTo>
                  <a:lnTo>
                    <a:pt x="742" y="899"/>
                  </a:lnTo>
                  <a:lnTo>
                    <a:pt x="728" y="889"/>
                  </a:lnTo>
                  <a:lnTo>
                    <a:pt x="709" y="874"/>
                  </a:lnTo>
                  <a:lnTo>
                    <a:pt x="689" y="860"/>
                  </a:lnTo>
                  <a:lnTo>
                    <a:pt x="658" y="847"/>
                  </a:lnTo>
                  <a:lnTo>
                    <a:pt x="518" y="898"/>
                  </a:lnTo>
                  <a:close/>
                </a:path>
              </a:pathLst>
            </a:custGeom>
            <a:solidFill>
              <a:srgbClr val="FFC000"/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50" name="Freeform 167">
              <a:extLst>
                <a:ext uri="{FF2B5EF4-FFF2-40B4-BE49-F238E27FC236}">
                  <a16:creationId xmlns="" xmlns:a16="http://schemas.microsoft.com/office/drawing/2014/main" id="{D791B2D0-B33D-45F5-ADFF-C38263BB8887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6592124" y="3334904"/>
              <a:ext cx="117670" cy="62861"/>
            </a:xfrm>
            <a:custGeom>
              <a:avLst/>
              <a:gdLst/>
              <a:ahLst/>
              <a:cxnLst>
                <a:cxn ang="0">
                  <a:pos x="94" y="154"/>
                </a:cxn>
                <a:cxn ang="0">
                  <a:pos x="115" y="150"/>
                </a:cxn>
                <a:cxn ang="0">
                  <a:pos x="140" y="156"/>
                </a:cxn>
                <a:cxn ang="0">
                  <a:pos x="150" y="145"/>
                </a:cxn>
                <a:cxn ang="0">
                  <a:pos x="166" y="155"/>
                </a:cxn>
                <a:cxn ang="0">
                  <a:pos x="182" y="172"/>
                </a:cxn>
                <a:cxn ang="0">
                  <a:pos x="212" y="181"/>
                </a:cxn>
                <a:cxn ang="0">
                  <a:pos x="235" y="175"/>
                </a:cxn>
                <a:cxn ang="0">
                  <a:pos x="258" y="174"/>
                </a:cxn>
                <a:cxn ang="0">
                  <a:pos x="277" y="167"/>
                </a:cxn>
                <a:cxn ang="0">
                  <a:pos x="296" y="156"/>
                </a:cxn>
                <a:cxn ang="0">
                  <a:pos x="311" y="160"/>
                </a:cxn>
                <a:cxn ang="0">
                  <a:pos x="332" y="174"/>
                </a:cxn>
                <a:cxn ang="0">
                  <a:pos x="355" y="179"/>
                </a:cxn>
                <a:cxn ang="0">
                  <a:pos x="368" y="174"/>
                </a:cxn>
                <a:cxn ang="0">
                  <a:pos x="352" y="156"/>
                </a:cxn>
                <a:cxn ang="0">
                  <a:pos x="343" y="143"/>
                </a:cxn>
                <a:cxn ang="0">
                  <a:pos x="355" y="124"/>
                </a:cxn>
                <a:cxn ang="0">
                  <a:pos x="352" y="121"/>
                </a:cxn>
                <a:cxn ang="0">
                  <a:pos x="329" y="111"/>
                </a:cxn>
                <a:cxn ang="0">
                  <a:pos x="321" y="86"/>
                </a:cxn>
                <a:cxn ang="0">
                  <a:pos x="310" y="75"/>
                </a:cxn>
                <a:cxn ang="0">
                  <a:pos x="295" y="72"/>
                </a:cxn>
                <a:cxn ang="0">
                  <a:pos x="274" y="63"/>
                </a:cxn>
                <a:cxn ang="0">
                  <a:pos x="261" y="59"/>
                </a:cxn>
                <a:cxn ang="0">
                  <a:pos x="237" y="66"/>
                </a:cxn>
                <a:cxn ang="0">
                  <a:pos x="223" y="73"/>
                </a:cxn>
                <a:cxn ang="0">
                  <a:pos x="213" y="61"/>
                </a:cxn>
                <a:cxn ang="0">
                  <a:pos x="171" y="34"/>
                </a:cxn>
                <a:cxn ang="0">
                  <a:pos x="148" y="29"/>
                </a:cxn>
                <a:cxn ang="0">
                  <a:pos x="108" y="26"/>
                </a:cxn>
                <a:cxn ang="0">
                  <a:pos x="76" y="15"/>
                </a:cxn>
                <a:cxn ang="0">
                  <a:pos x="54" y="7"/>
                </a:cxn>
                <a:cxn ang="0">
                  <a:pos x="31" y="3"/>
                </a:cxn>
                <a:cxn ang="0">
                  <a:pos x="15" y="2"/>
                </a:cxn>
                <a:cxn ang="0">
                  <a:pos x="5" y="11"/>
                </a:cxn>
                <a:cxn ang="0">
                  <a:pos x="21" y="27"/>
                </a:cxn>
                <a:cxn ang="0">
                  <a:pos x="56" y="39"/>
                </a:cxn>
                <a:cxn ang="0">
                  <a:pos x="78" y="57"/>
                </a:cxn>
                <a:cxn ang="0">
                  <a:pos x="87" y="82"/>
                </a:cxn>
                <a:cxn ang="0">
                  <a:pos x="100" y="113"/>
                </a:cxn>
                <a:cxn ang="0">
                  <a:pos x="99" y="138"/>
                </a:cxn>
                <a:cxn ang="0">
                  <a:pos x="87" y="148"/>
                </a:cxn>
              </a:cxnLst>
              <a:rect l="0" t="0" r="r" b="b"/>
              <a:pathLst>
                <a:path w="368" h="182">
                  <a:moveTo>
                    <a:pt x="87" y="148"/>
                  </a:moveTo>
                  <a:lnTo>
                    <a:pt x="94" y="154"/>
                  </a:lnTo>
                  <a:lnTo>
                    <a:pt x="102" y="154"/>
                  </a:lnTo>
                  <a:lnTo>
                    <a:pt x="115" y="150"/>
                  </a:lnTo>
                  <a:lnTo>
                    <a:pt x="134" y="156"/>
                  </a:lnTo>
                  <a:lnTo>
                    <a:pt x="140" y="156"/>
                  </a:lnTo>
                  <a:lnTo>
                    <a:pt x="145" y="149"/>
                  </a:lnTo>
                  <a:lnTo>
                    <a:pt x="150" y="145"/>
                  </a:lnTo>
                  <a:lnTo>
                    <a:pt x="158" y="148"/>
                  </a:lnTo>
                  <a:lnTo>
                    <a:pt x="166" y="155"/>
                  </a:lnTo>
                  <a:lnTo>
                    <a:pt x="177" y="171"/>
                  </a:lnTo>
                  <a:lnTo>
                    <a:pt x="182" y="172"/>
                  </a:lnTo>
                  <a:lnTo>
                    <a:pt x="191" y="182"/>
                  </a:lnTo>
                  <a:lnTo>
                    <a:pt x="212" y="181"/>
                  </a:lnTo>
                  <a:lnTo>
                    <a:pt x="219" y="176"/>
                  </a:lnTo>
                  <a:lnTo>
                    <a:pt x="235" y="175"/>
                  </a:lnTo>
                  <a:lnTo>
                    <a:pt x="242" y="171"/>
                  </a:lnTo>
                  <a:lnTo>
                    <a:pt x="258" y="174"/>
                  </a:lnTo>
                  <a:lnTo>
                    <a:pt x="267" y="172"/>
                  </a:lnTo>
                  <a:lnTo>
                    <a:pt x="277" y="167"/>
                  </a:lnTo>
                  <a:lnTo>
                    <a:pt x="282" y="166"/>
                  </a:lnTo>
                  <a:lnTo>
                    <a:pt x="296" y="156"/>
                  </a:lnTo>
                  <a:lnTo>
                    <a:pt x="304" y="158"/>
                  </a:lnTo>
                  <a:lnTo>
                    <a:pt x="311" y="160"/>
                  </a:lnTo>
                  <a:lnTo>
                    <a:pt x="317" y="166"/>
                  </a:lnTo>
                  <a:lnTo>
                    <a:pt x="332" y="174"/>
                  </a:lnTo>
                  <a:lnTo>
                    <a:pt x="341" y="172"/>
                  </a:lnTo>
                  <a:lnTo>
                    <a:pt x="355" y="179"/>
                  </a:lnTo>
                  <a:lnTo>
                    <a:pt x="364" y="180"/>
                  </a:lnTo>
                  <a:lnTo>
                    <a:pt x="368" y="174"/>
                  </a:lnTo>
                  <a:lnTo>
                    <a:pt x="365" y="166"/>
                  </a:lnTo>
                  <a:lnTo>
                    <a:pt x="352" y="156"/>
                  </a:lnTo>
                  <a:lnTo>
                    <a:pt x="349" y="149"/>
                  </a:lnTo>
                  <a:lnTo>
                    <a:pt x="343" y="143"/>
                  </a:lnTo>
                  <a:lnTo>
                    <a:pt x="344" y="134"/>
                  </a:lnTo>
                  <a:lnTo>
                    <a:pt x="355" y="124"/>
                  </a:lnTo>
                  <a:lnTo>
                    <a:pt x="357" y="124"/>
                  </a:lnTo>
                  <a:lnTo>
                    <a:pt x="352" y="121"/>
                  </a:lnTo>
                  <a:lnTo>
                    <a:pt x="345" y="116"/>
                  </a:lnTo>
                  <a:lnTo>
                    <a:pt x="329" y="111"/>
                  </a:lnTo>
                  <a:lnTo>
                    <a:pt x="317" y="101"/>
                  </a:lnTo>
                  <a:lnTo>
                    <a:pt x="321" y="86"/>
                  </a:lnTo>
                  <a:lnTo>
                    <a:pt x="317" y="79"/>
                  </a:lnTo>
                  <a:lnTo>
                    <a:pt x="310" y="75"/>
                  </a:lnTo>
                  <a:lnTo>
                    <a:pt x="302" y="75"/>
                  </a:lnTo>
                  <a:lnTo>
                    <a:pt x="295" y="72"/>
                  </a:lnTo>
                  <a:lnTo>
                    <a:pt x="290" y="66"/>
                  </a:lnTo>
                  <a:lnTo>
                    <a:pt x="274" y="63"/>
                  </a:lnTo>
                  <a:lnTo>
                    <a:pt x="267" y="64"/>
                  </a:lnTo>
                  <a:lnTo>
                    <a:pt x="261" y="59"/>
                  </a:lnTo>
                  <a:lnTo>
                    <a:pt x="252" y="59"/>
                  </a:lnTo>
                  <a:lnTo>
                    <a:pt x="237" y="66"/>
                  </a:lnTo>
                  <a:lnTo>
                    <a:pt x="231" y="70"/>
                  </a:lnTo>
                  <a:lnTo>
                    <a:pt x="223" y="73"/>
                  </a:lnTo>
                  <a:lnTo>
                    <a:pt x="215" y="69"/>
                  </a:lnTo>
                  <a:lnTo>
                    <a:pt x="213" y="61"/>
                  </a:lnTo>
                  <a:lnTo>
                    <a:pt x="175" y="39"/>
                  </a:lnTo>
                  <a:lnTo>
                    <a:pt x="171" y="34"/>
                  </a:lnTo>
                  <a:lnTo>
                    <a:pt x="164" y="29"/>
                  </a:lnTo>
                  <a:lnTo>
                    <a:pt x="148" y="29"/>
                  </a:lnTo>
                  <a:lnTo>
                    <a:pt x="132" y="24"/>
                  </a:lnTo>
                  <a:lnTo>
                    <a:pt x="108" y="26"/>
                  </a:lnTo>
                  <a:lnTo>
                    <a:pt x="99" y="25"/>
                  </a:lnTo>
                  <a:lnTo>
                    <a:pt x="76" y="15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0" y="2"/>
                  </a:lnTo>
                  <a:lnTo>
                    <a:pt x="31" y="3"/>
                  </a:lnTo>
                  <a:lnTo>
                    <a:pt x="24" y="0"/>
                  </a:lnTo>
                  <a:lnTo>
                    <a:pt x="15" y="2"/>
                  </a:lnTo>
                  <a:lnTo>
                    <a:pt x="0" y="7"/>
                  </a:lnTo>
                  <a:lnTo>
                    <a:pt x="5" y="11"/>
                  </a:lnTo>
                  <a:lnTo>
                    <a:pt x="14" y="18"/>
                  </a:lnTo>
                  <a:lnTo>
                    <a:pt x="21" y="27"/>
                  </a:lnTo>
                  <a:lnTo>
                    <a:pt x="31" y="32"/>
                  </a:lnTo>
                  <a:lnTo>
                    <a:pt x="56" y="39"/>
                  </a:lnTo>
                  <a:lnTo>
                    <a:pt x="67" y="51"/>
                  </a:lnTo>
                  <a:lnTo>
                    <a:pt x="78" y="57"/>
                  </a:lnTo>
                  <a:lnTo>
                    <a:pt x="84" y="68"/>
                  </a:lnTo>
                  <a:lnTo>
                    <a:pt x="87" y="82"/>
                  </a:lnTo>
                  <a:lnTo>
                    <a:pt x="91" y="104"/>
                  </a:lnTo>
                  <a:lnTo>
                    <a:pt x="100" y="113"/>
                  </a:lnTo>
                  <a:lnTo>
                    <a:pt x="100" y="124"/>
                  </a:lnTo>
                  <a:lnTo>
                    <a:pt x="99" y="138"/>
                  </a:lnTo>
                  <a:lnTo>
                    <a:pt x="92" y="145"/>
                  </a:lnTo>
                  <a:lnTo>
                    <a:pt x="87" y="14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51" name="Freeform 168">
              <a:extLst>
                <a:ext uri="{FF2B5EF4-FFF2-40B4-BE49-F238E27FC236}">
                  <a16:creationId xmlns="" xmlns:a16="http://schemas.microsoft.com/office/drawing/2014/main" id="{419F9A78-6788-40A8-82D5-318CE5DC91F6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6873579" y="3280773"/>
              <a:ext cx="298946" cy="213028"/>
            </a:xfrm>
            <a:custGeom>
              <a:avLst/>
              <a:gdLst/>
              <a:ahLst/>
              <a:cxnLst>
                <a:cxn ang="0">
                  <a:pos x="0" y="260"/>
                </a:cxn>
                <a:cxn ang="0">
                  <a:pos x="56" y="310"/>
                </a:cxn>
                <a:cxn ang="0">
                  <a:pos x="63" y="274"/>
                </a:cxn>
                <a:cxn ang="0">
                  <a:pos x="96" y="260"/>
                </a:cxn>
                <a:cxn ang="0">
                  <a:pos x="115" y="238"/>
                </a:cxn>
                <a:cxn ang="0">
                  <a:pos x="127" y="234"/>
                </a:cxn>
                <a:cxn ang="0">
                  <a:pos x="143" y="220"/>
                </a:cxn>
                <a:cxn ang="0">
                  <a:pos x="183" y="250"/>
                </a:cxn>
                <a:cxn ang="0">
                  <a:pos x="220" y="262"/>
                </a:cxn>
                <a:cxn ang="0">
                  <a:pos x="231" y="287"/>
                </a:cxn>
                <a:cxn ang="0">
                  <a:pos x="223" y="314"/>
                </a:cxn>
                <a:cxn ang="0">
                  <a:pos x="267" y="330"/>
                </a:cxn>
                <a:cxn ang="0">
                  <a:pos x="306" y="321"/>
                </a:cxn>
                <a:cxn ang="0">
                  <a:pos x="333" y="351"/>
                </a:cxn>
                <a:cxn ang="0">
                  <a:pos x="350" y="384"/>
                </a:cxn>
                <a:cxn ang="0">
                  <a:pos x="365" y="429"/>
                </a:cxn>
                <a:cxn ang="0">
                  <a:pos x="460" y="489"/>
                </a:cxn>
                <a:cxn ang="0">
                  <a:pos x="521" y="542"/>
                </a:cxn>
                <a:cxn ang="0">
                  <a:pos x="567" y="547"/>
                </a:cxn>
                <a:cxn ang="0">
                  <a:pos x="581" y="569"/>
                </a:cxn>
                <a:cxn ang="0">
                  <a:pos x="578" y="606"/>
                </a:cxn>
                <a:cxn ang="0">
                  <a:pos x="630" y="610"/>
                </a:cxn>
                <a:cxn ang="0">
                  <a:pos x="646" y="595"/>
                </a:cxn>
                <a:cxn ang="0">
                  <a:pos x="671" y="559"/>
                </a:cxn>
                <a:cxn ang="0">
                  <a:pos x="670" y="536"/>
                </a:cxn>
                <a:cxn ang="0">
                  <a:pos x="666" y="498"/>
                </a:cxn>
                <a:cxn ang="0">
                  <a:pos x="640" y="486"/>
                </a:cxn>
                <a:cxn ang="0">
                  <a:pos x="632" y="462"/>
                </a:cxn>
                <a:cxn ang="0">
                  <a:pos x="650" y="443"/>
                </a:cxn>
                <a:cxn ang="0">
                  <a:pos x="687" y="446"/>
                </a:cxn>
                <a:cxn ang="0">
                  <a:pos x="723" y="409"/>
                </a:cxn>
                <a:cxn ang="0">
                  <a:pos x="726" y="382"/>
                </a:cxn>
                <a:cxn ang="0">
                  <a:pos x="747" y="370"/>
                </a:cxn>
                <a:cxn ang="0">
                  <a:pos x="788" y="347"/>
                </a:cxn>
                <a:cxn ang="0">
                  <a:pos x="807" y="357"/>
                </a:cxn>
                <a:cxn ang="0">
                  <a:pos x="791" y="380"/>
                </a:cxn>
                <a:cxn ang="0">
                  <a:pos x="816" y="398"/>
                </a:cxn>
                <a:cxn ang="0">
                  <a:pos x="855" y="403"/>
                </a:cxn>
                <a:cxn ang="0">
                  <a:pos x="888" y="385"/>
                </a:cxn>
                <a:cxn ang="0">
                  <a:pos x="915" y="378"/>
                </a:cxn>
                <a:cxn ang="0">
                  <a:pos x="933" y="354"/>
                </a:cxn>
                <a:cxn ang="0">
                  <a:pos x="890" y="342"/>
                </a:cxn>
                <a:cxn ang="0">
                  <a:pos x="865" y="314"/>
                </a:cxn>
                <a:cxn ang="0">
                  <a:pos x="843" y="337"/>
                </a:cxn>
                <a:cxn ang="0">
                  <a:pos x="796" y="317"/>
                </a:cxn>
                <a:cxn ang="0">
                  <a:pos x="798" y="292"/>
                </a:cxn>
                <a:cxn ang="0">
                  <a:pos x="833" y="253"/>
                </a:cxn>
                <a:cxn ang="0">
                  <a:pos x="795" y="271"/>
                </a:cxn>
                <a:cxn ang="0">
                  <a:pos x="753" y="298"/>
                </a:cxn>
                <a:cxn ang="0">
                  <a:pos x="719" y="320"/>
                </a:cxn>
                <a:cxn ang="0">
                  <a:pos x="699" y="343"/>
                </a:cxn>
                <a:cxn ang="0">
                  <a:pos x="654" y="325"/>
                </a:cxn>
                <a:cxn ang="0">
                  <a:pos x="553" y="266"/>
                </a:cxn>
                <a:cxn ang="0">
                  <a:pos x="547" y="207"/>
                </a:cxn>
                <a:cxn ang="0">
                  <a:pos x="498" y="150"/>
                </a:cxn>
                <a:cxn ang="0">
                  <a:pos x="331" y="161"/>
                </a:cxn>
                <a:cxn ang="0">
                  <a:pos x="210" y="42"/>
                </a:cxn>
                <a:cxn ang="0">
                  <a:pos x="0" y="51"/>
                </a:cxn>
              </a:cxnLst>
              <a:rect l="0" t="0" r="r" b="b"/>
              <a:pathLst>
                <a:path w="940" h="612">
                  <a:moveTo>
                    <a:pt x="0" y="51"/>
                  </a:moveTo>
                  <a:lnTo>
                    <a:pt x="0" y="121"/>
                  </a:lnTo>
                  <a:lnTo>
                    <a:pt x="0" y="195"/>
                  </a:lnTo>
                  <a:lnTo>
                    <a:pt x="0" y="260"/>
                  </a:lnTo>
                  <a:lnTo>
                    <a:pt x="0" y="321"/>
                  </a:lnTo>
                  <a:lnTo>
                    <a:pt x="54" y="330"/>
                  </a:lnTo>
                  <a:lnTo>
                    <a:pt x="62" y="325"/>
                  </a:lnTo>
                  <a:lnTo>
                    <a:pt x="56" y="310"/>
                  </a:lnTo>
                  <a:lnTo>
                    <a:pt x="57" y="303"/>
                  </a:lnTo>
                  <a:lnTo>
                    <a:pt x="52" y="287"/>
                  </a:lnTo>
                  <a:lnTo>
                    <a:pt x="56" y="279"/>
                  </a:lnTo>
                  <a:lnTo>
                    <a:pt x="63" y="274"/>
                  </a:lnTo>
                  <a:lnTo>
                    <a:pt x="67" y="268"/>
                  </a:lnTo>
                  <a:lnTo>
                    <a:pt x="72" y="261"/>
                  </a:lnTo>
                  <a:lnTo>
                    <a:pt x="80" y="260"/>
                  </a:lnTo>
                  <a:lnTo>
                    <a:pt x="96" y="260"/>
                  </a:lnTo>
                  <a:lnTo>
                    <a:pt x="105" y="256"/>
                  </a:lnTo>
                  <a:lnTo>
                    <a:pt x="107" y="249"/>
                  </a:lnTo>
                  <a:lnTo>
                    <a:pt x="107" y="241"/>
                  </a:lnTo>
                  <a:lnTo>
                    <a:pt x="115" y="238"/>
                  </a:lnTo>
                  <a:lnTo>
                    <a:pt x="127" y="246"/>
                  </a:lnTo>
                  <a:lnTo>
                    <a:pt x="135" y="249"/>
                  </a:lnTo>
                  <a:lnTo>
                    <a:pt x="132" y="241"/>
                  </a:lnTo>
                  <a:lnTo>
                    <a:pt x="127" y="234"/>
                  </a:lnTo>
                  <a:lnTo>
                    <a:pt x="121" y="229"/>
                  </a:lnTo>
                  <a:lnTo>
                    <a:pt x="128" y="225"/>
                  </a:lnTo>
                  <a:lnTo>
                    <a:pt x="135" y="225"/>
                  </a:lnTo>
                  <a:lnTo>
                    <a:pt x="143" y="220"/>
                  </a:lnTo>
                  <a:lnTo>
                    <a:pt x="144" y="214"/>
                  </a:lnTo>
                  <a:lnTo>
                    <a:pt x="165" y="235"/>
                  </a:lnTo>
                  <a:lnTo>
                    <a:pt x="178" y="244"/>
                  </a:lnTo>
                  <a:lnTo>
                    <a:pt x="183" y="250"/>
                  </a:lnTo>
                  <a:lnTo>
                    <a:pt x="192" y="253"/>
                  </a:lnTo>
                  <a:lnTo>
                    <a:pt x="201" y="251"/>
                  </a:lnTo>
                  <a:lnTo>
                    <a:pt x="216" y="255"/>
                  </a:lnTo>
                  <a:lnTo>
                    <a:pt x="220" y="262"/>
                  </a:lnTo>
                  <a:lnTo>
                    <a:pt x="218" y="269"/>
                  </a:lnTo>
                  <a:lnTo>
                    <a:pt x="219" y="278"/>
                  </a:lnTo>
                  <a:lnTo>
                    <a:pt x="225" y="283"/>
                  </a:lnTo>
                  <a:lnTo>
                    <a:pt x="231" y="287"/>
                  </a:lnTo>
                  <a:lnTo>
                    <a:pt x="224" y="290"/>
                  </a:lnTo>
                  <a:lnTo>
                    <a:pt x="224" y="298"/>
                  </a:lnTo>
                  <a:lnTo>
                    <a:pt x="225" y="306"/>
                  </a:lnTo>
                  <a:lnTo>
                    <a:pt x="223" y="314"/>
                  </a:lnTo>
                  <a:lnTo>
                    <a:pt x="228" y="320"/>
                  </a:lnTo>
                  <a:lnTo>
                    <a:pt x="242" y="328"/>
                  </a:lnTo>
                  <a:lnTo>
                    <a:pt x="259" y="331"/>
                  </a:lnTo>
                  <a:lnTo>
                    <a:pt x="267" y="330"/>
                  </a:lnTo>
                  <a:lnTo>
                    <a:pt x="291" y="335"/>
                  </a:lnTo>
                  <a:lnTo>
                    <a:pt x="299" y="332"/>
                  </a:lnTo>
                  <a:lnTo>
                    <a:pt x="300" y="325"/>
                  </a:lnTo>
                  <a:lnTo>
                    <a:pt x="306" y="321"/>
                  </a:lnTo>
                  <a:lnTo>
                    <a:pt x="314" y="326"/>
                  </a:lnTo>
                  <a:lnTo>
                    <a:pt x="326" y="337"/>
                  </a:lnTo>
                  <a:lnTo>
                    <a:pt x="331" y="343"/>
                  </a:lnTo>
                  <a:lnTo>
                    <a:pt x="333" y="351"/>
                  </a:lnTo>
                  <a:lnTo>
                    <a:pt x="334" y="366"/>
                  </a:lnTo>
                  <a:lnTo>
                    <a:pt x="338" y="374"/>
                  </a:lnTo>
                  <a:lnTo>
                    <a:pt x="345" y="378"/>
                  </a:lnTo>
                  <a:lnTo>
                    <a:pt x="350" y="384"/>
                  </a:lnTo>
                  <a:lnTo>
                    <a:pt x="355" y="400"/>
                  </a:lnTo>
                  <a:lnTo>
                    <a:pt x="354" y="408"/>
                  </a:lnTo>
                  <a:lnTo>
                    <a:pt x="360" y="423"/>
                  </a:lnTo>
                  <a:lnTo>
                    <a:pt x="365" y="429"/>
                  </a:lnTo>
                  <a:lnTo>
                    <a:pt x="416" y="459"/>
                  </a:lnTo>
                  <a:lnTo>
                    <a:pt x="436" y="483"/>
                  </a:lnTo>
                  <a:lnTo>
                    <a:pt x="443" y="488"/>
                  </a:lnTo>
                  <a:lnTo>
                    <a:pt x="460" y="489"/>
                  </a:lnTo>
                  <a:lnTo>
                    <a:pt x="473" y="498"/>
                  </a:lnTo>
                  <a:lnTo>
                    <a:pt x="493" y="513"/>
                  </a:lnTo>
                  <a:lnTo>
                    <a:pt x="515" y="536"/>
                  </a:lnTo>
                  <a:lnTo>
                    <a:pt x="521" y="542"/>
                  </a:lnTo>
                  <a:lnTo>
                    <a:pt x="530" y="543"/>
                  </a:lnTo>
                  <a:lnTo>
                    <a:pt x="536" y="538"/>
                  </a:lnTo>
                  <a:lnTo>
                    <a:pt x="544" y="537"/>
                  </a:lnTo>
                  <a:lnTo>
                    <a:pt x="567" y="547"/>
                  </a:lnTo>
                  <a:lnTo>
                    <a:pt x="572" y="553"/>
                  </a:lnTo>
                  <a:lnTo>
                    <a:pt x="579" y="557"/>
                  </a:lnTo>
                  <a:lnTo>
                    <a:pt x="585" y="562"/>
                  </a:lnTo>
                  <a:lnTo>
                    <a:pt x="581" y="569"/>
                  </a:lnTo>
                  <a:lnTo>
                    <a:pt x="578" y="577"/>
                  </a:lnTo>
                  <a:lnTo>
                    <a:pt x="578" y="592"/>
                  </a:lnTo>
                  <a:lnTo>
                    <a:pt x="579" y="601"/>
                  </a:lnTo>
                  <a:lnTo>
                    <a:pt x="578" y="606"/>
                  </a:lnTo>
                  <a:lnTo>
                    <a:pt x="607" y="605"/>
                  </a:lnTo>
                  <a:lnTo>
                    <a:pt x="615" y="607"/>
                  </a:lnTo>
                  <a:lnTo>
                    <a:pt x="621" y="612"/>
                  </a:lnTo>
                  <a:lnTo>
                    <a:pt x="630" y="610"/>
                  </a:lnTo>
                  <a:lnTo>
                    <a:pt x="643" y="611"/>
                  </a:lnTo>
                  <a:lnTo>
                    <a:pt x="648" y="608"/>
                  </a:lnTo>
                  <a:lnTo>
                    <a:pt x="648" y="601"/>
                  </a:lnTo>
                  <a:lnTo>
                    <a:pt x="646" y="595"/>
                  </a:lnTo>
                  <a:lnTo>
                    <a:pt x="653" y="581"/>
                  </a:lnTo>
                  <a:lnTo>
                    <a:pt x="661" y="570"/>
                  </a:lnTo>
                  <a:lnTo>
                    <a:pt x="664" y="564"/>
                  </a:lnTo>
                  <a:lnTo>
                    <a:pt x="671" y="559"/>
                  </a:lnTo>
                  <a:lnTo>
                    <a:pt x="676" y="554"/>
                  </a:lnTo>
                  <a:lnTo>
                    <a:pt x="678" y="547"/>
                  </a:lnTo>
                  <a:lnTo>
                    <a:pt x="677" y="541"/>
                  </a:lnTo>
                  <a:lnTo>
                    <a:pt x="670" y="536"/>
                  </a:lnTo>
                  <a:lnTo>
                    <a:pt x="665" y="529"/>
                  </a:lnTo>
                  <a:lnTo>
                    <a:pt x="661" y="513"/>
                  </a:lnTo>
                  <a:lnTo>
                    <a:pt x="665" y="507"/>
                  </a:lnTo>
                  <a:lnTo>
                    <a:pt x="666" y="498"/>
                  </a:lnTo>
                  <a:lnTo>
                    <a:pt x="664" y="491"/>
                  </a:lnTo>
                  <a:lnTo>
                    <a:pt x="658" y="486"/>
                  </a:lnTo>
                  <a:lnTo>
                    <a:pt x="649" y="487"/>
                  </a:lnTo>
                  <a:lnTo>
                    <a:pt x="640" y="486"/>
                  </a:lnTo>
                  <a:lnTo>
                    <a:pt x="638" y="478"/>
                  </a:lnTo>
                  <a:lnTo>
                    <a:pt x="630" y="473"/>
                  </a:lnTo>
                  <a:lnTo>
                    <a:pt x="624" y="467"/>
                  </a:lnTo>
                  <a:lnTo>
                    <a:pt x="632" y="462"/>
                  </a:lnTo>
                  <a:lnTo>
                    <a:pt x="630" y="454"/>
                  </a:lnTo>
                  <a:lnTo>
                    <a:pt x="634" y="448"/>
                  </a:lnTo>
                  <a:lnTo>
                    <a:pt x="642" y="444"/>
                  </a:lnTo>
                  <a:lnTo>
                    <a:pt x="650" y="443"/>
                  </a:lnTo>
                  <a:lnTo>
                    <a:pt x="656" y="449"/>
                  </a:lnTo>
                  <a:lnTo>
                    <a:pt x="664" y="450"/>
                  </a:lnTo>
                  <a:lnTo>
                    <a:pt x="680" y="449"/>
                  </a:lnTo>
                  <a:lnTo>
                    <a:pt x="687" y="446"/>
                  </a:lnTo>
                  <a:lnTo>
                    <a:pt x="699" y="424"/>
                  </a:lnTo>
                  <a:lnTo>
                    <a:pt x="699" y="417"/>
                  </a:lnTo>
                  <a:lnTo>
                    <a:pt x="707" y="412"/>
                  </a:lnTo>
                  <a:lnTo>
                    <a:pt x="723" y="409"/>
                  </a:lnTo>
                  <a:lnTo>
                    <a:pt x="729" y="405"/>
                  </a:lnTo>
                  <a:lnTo>
                    <a:pt x="731" y="397"/>
                  </a:lnTo>
                  <a:lnTo>
                    <a:pt x="731" y="389"/>
                  </a:lnTo>
                  <a:lnTo>
                    <a:pt x="726" y="382"/>
                  </a:lnTo>
                  <a:lnTo>
                    <a:pt x="732" y="378"/>
                  </a:lnTo>
                  <a:lnTo>
                    <a:pt x="734" y="369"/>
                  </a:lnTo>
                  <a:lnTo>
                    <a:pt x="741" y="365"/>
                  </a:lnTo>
                  <a:lnTo>
                    <a:pt x="747" y="370"/>
                  </a:lnTo>
                  <a:lnTo>
                    <a:pt x="756" y="369"/>
                  </a:lnTo>
                  <a:lnTo>
                    <a:pt x="769" y="362"/>
                  </a:lnTo>
                  <a:lnTo>
                    <a:pt x="784" y="354"/>
                  </a:lnTo>
                  <a:lnTo>
                    <a:pt x="788" y="347"/>
                  </a:lnTo>
                  <a:lnTo>
                    <a:pt x="794" y="342"/>
                  </a:lnTo>
                  <a:lnTo>
                    <a:pt x="801" y="342"/>
                  </a:lnTo>
                  <a:lnTo>
                    <a:pt x="802" y="351"/>
                  </a:lnTo>
                  <a:lnTo>
                    <a:pt x="807" y="357"/>
                  </a:lnTo>
                  <a:lnTo>
                    <a:pt x="809" y="364"/>
                  </a:lnTo>
                  <a:lnTo>
                    <a:pt x="805" y="371"/>
                  </a:lnTo>
                  <a:lnTo>
                    <a:pt x="798" y="375"/>
                  </a:lnTo>
                  <a:lnTo>
                    <a:pt x="791" y="380"/>
                  </a:lnTo>
                  <a:lnTo>
                    <a:pt x="796" y="396"/>
                  </a:lnTo>
                  <a:lnTo>
                    <a:pt x="800" y="403"/>
                  </a:lnTo>
                  <a:lnTo>
                    <a:pt x="809" y="402"/>
                  </a:lnTo>
                  <a:lnTo>
                    <a:pt x="816" y="398"/>
                  </a:lnTo>
                  <a:lnTo>
                    <a:pt x="820" y="398"/>
                  </a:lnTo>
                  <a:lnTo>
                    <a:pt x="832" y="397"/>
                  </a:lnTo>
                  <a:lnTo>
                    <a:pt x="839" y="398"/>
                  </a:lnTo>
                  <a:lnTo>
                    <a:pt x="855" y="403"/>
                  </a:lnTo>
                  <a:lnTo>
                    <a:pt x="871" y="401"/>
                  </a:lnTo>
                  <a:lnTo>
                    <a:pt x="877" y="396"/>
                  </a:lnTo>
                  <a:lnTo>
                    <a:pt x="881" y="389"/>
                  </a:lnTo>
                  <a:lnTo>
                    <a:pt x="888" y="385"/>
                  </a:lnTo>
                  <a:lnTo>
                    <a:pt x="896" y="385"/>
                  </a:lnTo>
                  <a:lnTo>
                    <a:pt x="901" y="379"/>
                  </a:lnTo>
                  <a:lnTo>
                    <a:pt x="909" y="381"/>
                  </a:lnTo>
                  <a:lnTo>
                    <a:pt x="915" y="378"/>
                  </a:lnTo>
                  <a:lnTo>
                    <a:pt x="919" y="369"/>
                  </a:lnTo>
                  <a:lnTo>
                    <a:pt x="935" y="365"/>
                  </a:lnTo>
                  <a:lnTo>
                    <a:pt x="940" y="358"/>
                  </a:lnTo>
                  <a:lnTo>
                    <a:pt x="933" y="354"/>
                  </a:lnTo>
                  <a:lnTo>
                    <a:pt x="925" y="357"/>
                  </a:lnTo>
                  <a:lnTo>
                    <a:pt x="909" y="352"/>
                  </a:lnTo>
                  <a:lnTo>
                    <a:pt x="898" y="342"/>
                  </a:lnTo>
                  <a:lnTo>
                    <a:pt x="890" y="342"/>
                  </a:lnTo>
                  <a:lnTo>
                    <a:pt x="884" y="337"/>
                  </a:lnTo>
                  <a:lnTo>
                    <a:pt x="870" y="328"/>
                  </a:lnTo>
                  <a:lnTo>
                    <a:pt x="870" y="320"/>
                  </a:lnTo>
                  <a:lnTo>
                    <a:pt x="865" y="314"/>
                  </a:lnTo>
                  <a:lnTo>
                    <a:pt x="858" y="310"/>
                  </a:lnTo>
                  <a:lnTo>
                    <a:pt x="853" y="325"/>
                  </a:lnTo>
                  <a:lnTo>
                    <a:pt x="845" y="330"/>
                  </a:lnTo>
                  <a:lnTo>
                    <a:pt x="843" y="337"/>
                  </a:lnTo>
                  <a:lnTo>
                    <a:pt x="836" y="337"/>
                  </a:lnTo>
                  <a:lnTo>
                    <a:pt x="812" y="327"/>
                  </a:lnTo>
                  <a:lnTo>
                    <a:pt x="804" y="314"/>
                  </a:lnTo>
                  <a:lnTo>
                    <a:pt x="796" y="317"/>
                  </a:lnTo>
                  <a:lnTo>
                    <a:pt x="790" y="312"/>
                  </a:lnTo>
                  <a:lnTo>
                    <a:pt x="782" y="310"/>
                  </a:lnTo>
                  <a:lnTo>
                    <a:pt x="783" y="301"/>
                  </a:lnTo>
                  <a:lnTo>
                    <a:pt x="798" y="292"/>
                  </a:lnTo>
                  <a:lnTo>
                    <a:pt x="810" y="280"/>
                  </a:lnTo>
                  <a:lnTo>
                    <a:pt x="820" y="268"/>
                  </a:lnTo>
                  <a:lnTo>
                    <a:pt x="834" y="262"/>
                  </a:lnTo>
                  <a:lnTo>
                    <a:pt x="833" y="253"/>
                  </a:lnTo>
                  <a:lnTo>
                    <a:pt x="816" y="249"/>
                  </a:lnTo>
                  <a:lnTo>
                    <a:pt x="814" y="256"/>
                  </a:lnTo>
                  <a:lnTo>
                    <a:pt x="802" y="268"/>
                  </a:lnTo>
                  <a:lnTo>
                    <a:pt x="795" y="271"/>
                  </a:lnTo>
                  <a:lnTo>
                    <a:pt x="788" y="268"/>
                  </a:lnTo>
                  <a:lnTo>
                    <a:pt x="782" y="283"/>
                  </a:lnTo>
                  <a:lnTo>
                    <a:pt x="775" y="288"/>
                  </a:lnTo>
                  <a:lnTo>
                    <a:pt x="753" y="298"/>
                  </a:lnTo>
                  <a:lnTo>
                    <a:pt x="739" y="306"/>
                  </a:lnTo>
                  <a:lnTo>
                    <a:pt x="734" y="312"/>
                  </a:lnTo>
                  <a:lnTo>
                    <a:pt x="726" y="315"/>
                  </a:lnTo>
                  <a:lnTo>
                    <a:pt x="719" y="320"/>
                  </a:lnTo>
                  <a:lnTo>
                    <a:pt x="715" y="327"/>
                  </a:lnTo>
                  <a:lnTo>
                    <a:pt x="713" y="335"/>
                  </a:lnTo>
                  <a:lnTo>
                    <a:pt x="707" y="339"/>
                  </a:lnTo>
                  <a:lnTo>
                    <a:pt x="699" y="343"/>
                  </a:lnTo>
                  <a:lnTo>
                    <a:pt x="691" y="342"/>
                  </a:lnTo>
                  <a:lnTo>
                    <a:pt x="676" y="335"/>
                  </a:lnTo>
                  <a:lnTo>
                    <a:pt x="667" y="333"/>
                  </a:lnTo>
                  <a:lnTo>
                    <a:pt x="654" y="325"/>
                  </a:lnTo>
                  <a:lnTo>
                    <a:pt x="597" y="331"/>
                  </a:lnTo>
                  <a:lnTo>
                    <a:pt x="587" y="285"/>
                  </a:lnTo>
                  <a:lnTo>
                    <a:pt x="554" y="279"/>
                  </a:lnTo>
                  <a:lnTo>
                    <a:pt x="553" y="266"/>
                  </a:lnTo>
                  <a:lnTo>
                    <a:pt x="554" y="250"/>
                  </a:lnTo>
                  <a:lnTo>
                    <a:pt x="562" y="249"/>
                  </a:lnTo>
                  <a:lnTo>
                    <a:pt x="560" y="206"/>
                  </a:lnTo>
                  <a:lnTo>
                    <a:pt x="547" y="207"/>
                  </a:lnTo>
                  <a:lnTo>
                    <a:pt x="530" y="174"/>
                  </a:lnTo>
                  <a:lnTo>
                    <a:pt x="517" y="164"/>
                  </a:lnTo>
                  <a:lnTo>
                    <a:pt x="510" y="160"/>
                  </a:lnTo>
                  <a:lnTo>
                    <a:pt x="498" y="150"/>
                  </a:lnTo>
                  <a:lnTo>
                    <a:pt x="492" y="144"/>
                  </a:lnTo>
                  <a:lnTo>
                    <a:pt x="478" y="150"/>
                  </a:lnTo>
                  <a:lnTo>
                    <a:pt x="402" y="149"/>
                  </a:lnTo>
                  <a:lnTo>
                    <a:pt x="331" y="161"/>
                  </a:lnTo>
                  <a:lnTo>
                    <a:pt x="304" y="133"/>
                  </a:lnTo>
                  <a:lnTo>
                    <a:pt x="259" y="85"/>
                  </a:lnTo>
                  <a:lnTo>
                    <a:pt x="224" y="52"/>
                  </a:lnTo>
                  <a:lnTo>
                    <a:pt x="210" y="42"/>
                  </a:lnTo>
                  <a:lnTo>
                    <a:pt x="191" y="26"/>
                  </a:lnTo>
                  <a:lnTo>
                    <a:pt x="171" y="13"/>
                  </a:lnTo>
                  <a:lnTo>
                    <a:pt x="142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52" name="Freeform 169">
              <a:extLst>
                <a:ext uri="{FF2B5EF4-FFF2-40B4-BE49-F238E27FC236}">
                  <a16:creationId xmlns="" xmlns:a16="http://schemas.microsoft.com/office/drawing/2014/main" id="{458DF64F-7222-4456-B88F-08E1A4E139B0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6811563" y="3354111"/>
              <a:ext cx="248062" cy="188582"/>
            </a:xfrm>
            <a:custGeom>
              <a:avLst/>
              <a:gdLst/>
              <a:ahLst/>
              <a:cxnLst>
                <a:cxn ang="0">
                  <a:pos x="249" y="96"/>
                </a:cxn>
                <a:cxn ang="0">
                  <a:pos x="256" y="60"/>
                </a:cxn>
                <a:cxn ang="0">
                  <a:pos x="289" y="46"/>
                </a:cxn>
                <a:cxn ang="0">
                  <a:pos x="308" y="24"/>
                </a:cxn>
                <a:cxn ang="0">
                  <a:pos x="320" y="20"/>
                </a:cxn>
                <a:cxn ang="0">
                  <a:pos x="336" y="6"/>
                </a:cxn>
                <a:cxn ang="0">
                  <a:pos x="376" y="36"/>
                </a:cxn>
                <a:cxn ang="0">
                  <a:pos x="413" y="48"/>
                </a:cxn>
                <a:cxn ang="0">
                  <a:pos x="424" y="73"/>
                </a:cxn>
                <a:cxn ang="0">
                  <a:pos x="416" y="100"/>
                </a:cxn>
                <a:cxn ang="0">
                  <a:pos x="460" y="116"/>
                </a:cxn>
                <a:cxn ang="0">
                  <a:pos x="499" y="107"/>
                </a:cxn>
                <a:cxn ang="0">
                  <a:pos x="526" y="137"/>
                </a:cxn>
                <a:cxn ang="0">
                  <a:pos x="543" y="170"/>
                </a:cxn>
                <a:cxn ang="0">
                  <a:pos x="558" y="215"/>
                </a:cxn>
                <a:cxn ang="0">
                  <a:pos x="653" y="275"/>
                </a:cxn>
                <a:cxn ang="0">
                  <a:pos x="714" y="328"/>
                </a:cxn>
                <a:cxn ang="0">
                  <a:pos x="760" y="333"/>
                </a:cxn>
                <a:cxn ang="0">
                  <a:pos x="774" y="355"/>
                </a:cxn>
                <a:cxn ang="0">
                  <a:pos x="771" y="392"/>
                </a:cxn>
                <a:cxn ang="0">
                  <a:pos x="728" y="380"/>
                </a:cxn>
                <a:cxn ang="0">
                  <a:pos x="717" y="397"/>
                </a:cxn>
                <a:cxn ang="0">
                  <a:pos x="685" y="398"/>
                </a:cxn>
                <a:cxn ang="0">
                  <a:pos x="675" y="417"/>
                </a:cxn>
                <a:cxn ang="0">
                  <a:pos x="664" y="457"/>
                </a:cxn>
                <a:cxn ang="0">
                  <a:pos x="634" y="479"/>
                </a:cxn>
                <a:cxn ang="0">
                  <a:pos x="594" y="494"/>
                </a:cxn>
                <a:cxn ang="0">
                  <a:pos x="589" y="509"/>
                </a:cxn>
                <a:cxn ang="0">
                  <a:pos x="570" y="528"/>
                </a:cxn>
                <a:cxn ang="0">
                  <a:pos x="538" y="536"/>
                </a:cxn>
                <a:cxn ang="0">
                  <a:pos x="508" y="523"/>
                </a:cxn>
                <a:cxn ang="0">
                  <a:pos x="482" y="507"/>
                </a:cxn>
                <a:cxn ang="0">
                  <a:pos x="476" y="441"/>
                </a:cxn>
                <a:cxn ang="0">
                  <a:pos x="396" y="403"/>
                </a:cxn>
                <a:cxn ang="0">
                  <a:pos x="364" y="369"/>
                </a:cxn>
                <a:cxn ang="0">
                  <a:pos x="314" y="359"/>
                </a:cxn>
                <a:cxn ang="0">
                  <a:pos x="231" y="321"/>
                </a:cxn>
                <a:cxn ang="0">
                  <a:pos x="198" y="337"/>
                </a:cxn>
                <a:cxn ang="0">
                  <a:pos x="145" y="351"/>
                </a:cxn>
                <a:cxn ang="0">
                  <a:pos x="80" y="378"/>
                </a:cxn>
                <a:cxn ang="0">
                  <a:pos x="86" y="275"/>
                </a:cxn>
                <a:cxn ang="0">
                  <a:pos x="50" y="250"/>
                </a:cxn>
                <a:cxn ang="0">
                  <a:pos x="66" y="230"/>
                </a:cxn>
                <a:cxn ang="0">
                  <a:pos x="68" y="214"/>
                </a:cxn>
                <a:cxn ang="0">
                  <a:pos x="34" y="203"/>
                </a:cxn>
                <a:cxn ang="0">
                  <a:pos x="16" y="166"/>
                </a:cxn>
                <a:cxn ang="0">
                  <a:pos x="27" y="143"/>
                </a:cxn>
                <a:cxn ang="0">
                  <a:pos x="84" y="156"/>
                </a:cxn>
                <a:cxn ang="0">
                  <a:pos x="97" y="148"/>
                </a:cxn>
                <a:cxn ang="0">
                  <a:pos x="86" y="91"/>
                </a:cxn>
                <a:cxn ang="0">
                  <a:pos x="57" y="57"/>
                </a:cxn>
                <a:cxn ang="0">
                  <a:pos x="14" y="91"/>
                </a:cxn>
                <a:cxn ang="0">
                  <a:pos x="4" y="92"/>
                </a:cxn>
                <a:cxn ang="0">
                  <a:pos x="77" y="32"/>
                </a:cxn>
                <a:cxn ang="0">
                  <a:pos x="107" y="41"/>
                </a:cxn>
                <a:cxn ang="0">
                  <a:pos x="139" y="75"/>
                </a:cxn>
                <a:cxn ang="0">
                  <a:pos x="181" y="113"/>
                </a:cxn>
              </a:cxnLst>
              <a:rect l="0" t="0" r="r" b="b"/>
              <a:pathLst>
                <a:path w="778" h="536">
                  <a:moveTo>
                    <a:pt x="193" y="107"/>
                  </a:moveTo>
                  <a:lnTo>
                    <a:pt x="247" y="116"/>
                  </a:lnTo>
                  <a:lnTo>
                    <a:pt x="255" y="111"/>
                  </a:lnTo>
                  <a:lnTo>
                    <a:pt x="249" y="96"/>
                  </a:lnTo>
                  <a:lnTo>
                    <a:pt x="250" y="89"/>
                  </a:lnTo>
                  <a:lnTo>
                    <a:pt x="245" y="73"/>
                  </a:lnTo>
                  <a:lnTo>
                    <a:pt x="249" y="65"/>
                  </a:lnTo>
                  <a:lnTo>
                    <a:pt x="256" y="60"/>
                  </a:lnTo>
                  <a:lnTo>
                    <a:pt x="260" y="54"/>
                  </a:lnTo>
                  <a:lnTo>
                    <a:pt x="265" y="47"/>
                  </a:lnTo>
                  <a:lnTo>
                    <a:pt x="273" y="46"/>
                  </a:lnTo>
                  <a:lnTo>
                    <a:pt x="289" y="46"/>
                  </a:lnTo>
                  <a:lnTo>
                    <a:pt x="298" y="42"/>
                  </a:lnTo>
                  <a:lnTo>
                    <a:pt x="300" y="35"/>
                  </a:lnTo>
                  <a:lnTo>
                    <a:pt x="300" y="27"/>
                  </a:lnTo>
                  <a:lnTo>
                    <a:pt x="308" y="24"/>
                  </a:lnTo>
                  <a:lnTo>
                    <a:pt x="320" y="32"/>
                  </a:lnTo>
                  <a:lnTo>
                    <a:pt x="328" y="35"/>
                  </a:lnTo>
                  <a:lnTo>
                    <a:pt x="325" y="27"/>
                  </a:lnTo>
                  <a:lnTo>
                    <a:pt x="320" y="20"/>
                  </a:lnTo>
                  <a:lnTo>
                    <a:pt x="314" y="15"/>
                  </a:lnTo>
                  <a:lnTo>
                    <a:pt x="321" y="11"/>
                  </a:lnTo>
                  <a:lnTo>
                    <a:pt x="328" y="11"/>
                  </a:lnTo>
                  <a:lnTo>
                    <a:pt x="336" y="6"/>
                  </a:lnTo>
                  <a:lnTo>
                    <a:pt x="337" y="0"/>
                  </a:lnTo>
                  <a:lnTo>
                    <a:pt x="358" y="21"/>
                  </a:lnTo>
                  <a:lnTo>
                    <a:pt x="371" y="30"/>
                  </a:lnTo>
                  <a:lnTo>
                    <a:pt x="376" y="36"/>
                  </a:lnTo>
                  <a:lnTo>
                    <a:pt x="385" y="39"/>
                  </a:lnTo>
                  <a:lnTo>
                    <a:pt x="394" y="37"/>
                  </a:lnTo>
                  <a:lnTo>
                    <a:pt x="409" y="41"/>
                  </a:lnTo>
                  <a:lnTo>
                    <a:pt x="413" y="48"/>
                  </a:lnTo>
                  <a:lnTo>
                    <a:pt x="411" y="55"/>
                  </a:lnTo>
                  <a:lnTo>
                    <a:pt x="412" y="64"/>
                  </a:lnTo>
                  <a:lnTo>
                    <a:pt x="418" y="69"/>
                  </a:lnTo>
                  <a:lnTo>
                    <a:pt x="424" y="73"/>
                  </a:lnTo>
                  <a:lnTo>
                    <a:pt x="417" y="76"/>
                  </a:lnTo>
                  <a:lnTo>
                    <a:pt x="417" y="84"/>
                  </a:lnTo>
                  <a:lnTo>
                    <a:pt x="418" y="92"/>
                  </a:lnTo>
                  <a:lnTo>
                    <a:pt x="416" y="100"/>
                  </a:lnTo>
                  <a:lnTo>
                    <a:pt x="421" y="106"/>
                  </a:lnTo>
                  <a:lnTo>
                    <a:pt x="435" y="114"/>
                  </a:lnTo>
                  <a:lnTo>
                    <a:pt x="452" y="117"/>
                  </a:lnTo>
                  <a:lnTo>
                    <a:pt x="460" y="116"/>
                  </a:lnTo>
                  <a:lnTo>
                    <a:pt x="484" y="121"/>
                  </a:lnTo>
                  <a:lnTo>
                    <a:pt x="492" y="118"/>
                  </a:lnTo>
                  <a:lnTo>
                    <a:pt x="493" y="111"/>
                  </a:lnTo>
                  <a:lnTo>
                    <a:pt x="499" y="107"/>
                  </a:lnTo>
                  <a:lnTo>
                    <a:pt x="507" y="112"/>
                  </a:lnTo>
                  <a:lnTo>
                    <a:pt x="519" y="123"/>
                  </a:lnTo>
                  <a:lnTo>
                    <a:pt x="524" y="129"/>
                  </a:lnTo>
                  <a:lnTo>
                    <a:pt x="526" y="137"/>
                  </a:lnTo>
                  <a:lnTo>
                    <a:pt x="527" y="152"/>
                  </a:lnTo>
                  <a:lnTo>
                    <a:pt x="531" y="160"/>
                  </a:lnTo>
                  <a:lnTo>
                    <a:pt x="538" y="164"/>
                  </a:lnTo>
                  <a:lnTo>
                    <a:pt x="543" y="170"/>
                  </a:lnTo>
                  <a:lnTo>
                    <a:pt x="548" y="186"/>
                  </a:lnTo>
                  <a:lnTo>
                    <a:pt x="547" y="194"/>
                  </a:lnTo>
                  <a:lnTo>
                    <a:pt x="553" y="209"/>
                  </a:lnTo>
                  <a:lnTo>
                    <a:pt x="558" y="215"/>
                  </a:lnTo>
                  <a:lnTo>
                    <a:pt x="609" y="245"/>
                  </a:lnTo>
                  <a:lnTo>
                    <a:pt x="629" y="269"/>
                  </a:lnTo>
                  <a:lnTo>
                    <a:pt x="636" y="274"/>
                  </a:lnTo>
                  <a:lnTo>
                    <a:pt x="653" y="275"/>
                  </a:lnTo>
                  <a:lnTo>
                    <a:pt x="666" y="284"/>
                  </a:lnTo>
                  <a:lnTo>
                    <a:pt x="686" y="299"/>
                  </a:lnTo>
                  <a:lnTo>
                    <a:pt x="708" y="322"/>
                  </a:lnTo>
                  <a:lnTo>
                    <a:pt x="714" y="328"/>
                  </a:lnTo>
                  <a:lnTo>
                    <a:pt x="723" y="329"/>
                  </a:lnTo>
                  <a:lnTo>
                    <a:pt x="729" y="324"/>
                  </a:lnTo>
                  <a:lnTo>
                    <a:pt x="737" y="323"/>
                  </a:lnTo>
                  <a:lnTo>
                    <a:pt x="760" y="333"/>
                  </a:lnTo>
                  <a:lnTo>
                    <a:pt x="765" y="339"/>
                  </a:lnTo>
                  <a:lnTo>
                    <a:pt x="772" y="343"/>
                  </a:lnTo>
                  <a:lnTo>
                    <a:pt x="778" y="348"/>
                  </a:lnTo>
                  <a:lnTo>
                    <a:pt x="774" y="355"/>
                  </a:lnTo>
                  <a:lnTo>
                    <a:pt x="771" y="363"/>
                  </a:lnTo>
                  <a:lnTo>
                    <a:pt x="771" y="378"/>
                  </a:lnTo>
                  <a:lnTo>
                    <a:pt x="772" y="387"/>
                  </a:lnTo>
                  <a:lnTo>
                    <a:pt x="771" y="392"/>
                  </a:lnTo>
                  <a:lnTo>
                    <a:pt x="756" y="392"/>
                  </a:lnTo>
                  <a:lnTo>
                    <a:pt x="746" y="388"/>
                  </a:lnTo>
                  <a:lnTo>
                    <a:pt x="733" y="380"/>
                  </a:lnTo>
                  <a:lnTo>
                    <a:pt x="728" y="380"/>
                  </a:lnTo>
                  <a:lnTo>
                    <a:pt x="723" y="380"/>
                  </a:lnTo>
                  <a:lnTo>
                    <a:pt x="720" y="383"/>
                  </a:lnTo>
                  <a:lnTo>
                    <a:pt x="719" y="391"/>
                  </a:lnTo>
                  <a:lnTo>
                    <a:pt x="717" y="397"/>
                  </a:lnTo>
                  <a:lnTo>
                    <a:pt x="714" y="398"/>
                  </a:lnTo>
                  <a:lnTo>
                    <a:pt x="699" y="398"/>
                  </a:lnTo>
                  <a:lnTo>
                    <a:pt x="693" y="397"/>
                  </a:lnTo>
                  <a:lnTo>
                    <a:pt x="685" y="398"/>
                  </a:lnTo>
                  <a:lnTo>
                    <a:pt x="680" y="404"/>
                  </a:lnTo>
                  <a:lnTo>
                    <a:pt x="676" y="408"/>
                  </a:lnTo>
                  <a:lnTo>
                    <a:pt x="675" y="410"/>
                  </a:lnTo>
                  <a:lnTo>
                    <a:pt x="675" y="417"/>
                  </a:lnTo>
                  <a:lnTo>
                    <a:pt x="669" y="434"/>
                  </a:lnTo>
                  <a:lnTo>
                    <a:pt x="666" y="437"/>
                  </a:lnTo>
                  <a:lnTo>
                    <a:pt x="664" y="450"/>
                  </a:lnTo>
                  <a:lnTo>
                    <a:pt x="664" y="457"/>
                  </a:lnTo>
                  <a:lnTo>
                    <a:pt x="663" y="462"/>
                  </a:lnTo>
                  <a:lnTo>
                    <a:pt x="648" y="472"/>
                  </a:lnTo>
                  <a:lnTo>
                    <a:pt x="640" y="473"/>
                  </a:lnTo>
                  <a:lnTo>
                    <a:pt x="634" y="479"/>
                  </a:lnTo>
                  <a:lnTo>
                    <a:pt x="626" y="483"/>
                  </a:lnTo>
                  <a:lnTo>
                    <a:pt x="618" y="488"/>
                  </a:lnTo>
                  <a:lnTo>
                    <a:pt x="601" y="491"/>
                  </a:lnTo>
                  <a:lnTo>
                    <a:pt x="594" y="494"/>
                  </a:lnTo>
                  <a:lnTo>
                    <a:pt x="586" y="493"/>
                  </a:lnTo>
                  <a:lnTo>
                    <a:pt x="586" y="499"/>
                  </a:lnTo>
                  <a:lnTo>
                    <a:pt x="593" y="504"/>
                  </a:lnTo>
                  <a:lnTo>
                    <a:pt x="589" y="509"/>
                  </a:lnTo>
                  <a:lnTo>
                    <a:pt x="585" y="510"/>
                  </a:lnTo>
                  <a:lnTo>
                    <a:pt x="583" y="522"/>
                  </a:lnTo>
                  <a:lnTo>
                    <a:pt x="579" y="525"/>
                  </a:lnTo>
                  <a:lnTo>
                    <a:pt x="570" y="528"/>
                  </a:lnTo>
                  <a:lnTo>
                    <a:pt x="564" y="534"/>
                  </a:lnTo>
                  <a:lnTo>
                    <a:pt x="551" y="534"/>
                  </a:lnTo>
                  <a:lnTo>
                    <a:pt x="543" y="536"/>
                  </a:lnTo>
                  <a:lnTo>
                    <a:pt x="538" y="536"/>
                  </a:lnTo>
                  <a:lnTo>
                    <a:pt x="534" y="530"/>
                  </a:lnTo>
                  <a:lnTo>
                    <a:pt x="526" y="526"/>
                  </a:lnTo>
                  <a:lnTo>
                    <a:pt x="520" y="521"/>
                  </a:lnTo>
                  <a:lnTo>
                    <a:pt x="508" y="523"/>
                  </a:lnTo>
                  <a:lnTo>
                    <a:pt x="497" y="520"/>
                  </a:lnTo>
                  <a:lnTo>
                    <a:pt x="494" y="517"/>
                  </a:lnTo>
                  <a:lnTo>
                    <a:pt x="488" y="511"/>
                  </a:lnTo>
                  <a:lnTo>
                    <a:pt x="482" y="507"/>
                  </a:lnTo>
                  <a:lnTo>
                    <a:pt x="484" y="494"/>
                  </a:lnTo>
                  <a:lnTo>
                    <a:pt x="481" y="483"/>
                  </a:lnTo>
                  <a:lnTo>
                    <a:pt x="481" y="446"/>
                  </a:lnTo>
                  <a:lnTo>
                    <a:pt x="476" y="441"/>
                  </a:lnTo>
                  <a:lnTo>
                    <a:pt x="450" y="441"/>
                  </a:lnTo>
                  <a:lnTo>
                    <a:pt x="434" y="431"/>
                  </a:lnTo>
                  <a:lnTo>
                    <a:pt x="412" y="413"/>
                  </a:lnTo>
                  <a:lnTo>
                    <a:pt x="396" y="403"/>
                  </a:lnTo>
                  <a:lnTo>
                    <a:pt x="386" y="399"/>
                  </a:lnTo>
                  <a:lnTo>
                    <a:pt x="382" y="387"/>
                  </a:lnTo>
                  <a:lnTo>
                    <a:pt x="373" y="374"/>
                  </a:lnTo>
                  <a:lnTo>
                    <a:pt x="364" y="369"/>
                  </a:lnTo>
                  <a:lnTo>
                    <a:pt x="349" y="366"/>
                  </a:lnTo>
                  <a:lnTo>
                    <a:pt x="338" y="369"/>
                  </a:lnTo>
                  <a:lnTo>
                    <a:pt x="327" y="366"/>
                  </a:lnTo>
                  <a:lnTo>
                    <a:pt x="314" y="359"/>
                  </a:lnTo>
                  <a:lnTo>
                    <a:pt x="276" y="347"/>
                  </a:lnTo>
                  <a:lnTo>
                    <a:pt x="267" y="335"/>
                  </a:lnTo>
                  <a:lnTo>
                    <a:pt x="252" y="323"/>
                  </a:lnTo>
                  <a:lnTo>
                    <a:pt x="231" y="321"/>
                  </a:lnTo>
                  <a:lnTo>
                    <a:pt x="217" y="323"/>
                  </a:lnTo>
                  <a:lnTo>
                    <a:pt x="214" y="332"/>
                  </a:lnTo>
                  <a:lnTo>
                    <a:pt x="209" y="337"/>
                  </a:lnTo>
                  <a:lnTo>
                    <a:pt x="198" y="337"/>
                  </a:lnTo>
                  <a:lnTo>
                    <a:pt x="187" y="333"/>
                  </a:lnTo>
                  <a:lnTo>
                    <a:pt x="176" y="333"/>
                  </a:lnTo>
                  <a:lnTo>
                    <a:pt x="160" y="337"/>
                  </a:lnTo>
                  <a:lnTo>
                    <a:pt x="145" y="351"/>
                  </a:lnTo>
                  <a:lnTo>
                    <a:pt x="111" y="378"/>
                  </a:lnTo>
                  <a:lnTo>
                    <a:pt x="93" y="382"/>
                  </a:lnTo>
                  <a:lnTo>
                    <a:pt x="79" y="382"/>
                  </a:lnTo>
                  <a:lnTo>
                    <a:pt x="80" y="378"/>
                  </a:lnTo>
                  <a:lnTo>
                    <a:pt x="74" y="338"/>
                  </a:lnTo>
                  <a:lnTo>
                    <a:pt x="73" y="312"/>
                  </a:lnTo>
                  <a:lnTo>
                    <a:pt x="77" y="289"/>
                  </a:lnTo>
                  <a:lnTo>
                    <a:pt x="86" y="275"/>
                  </a:lnTo>
                  <a:lnTo>
                    <a:pt x="75" y="272"/>
                  </a:lnTo>
                  <a:lnTo>
                    <a:pt x="64" y="262"/>
                  </a:lnTo>
                  <a:lnTo>
                    <a:pt x="57" y="252"/>
                  </a:lnTo>
                  <a:lnTo>
                    <a:pt x="50" y="250"/>
                  </a:lnTo>
                  <a:lnTo>
                    <a:pt x="50" y="247"/>
                  </a:lnTo>
                  <a:lnTo>
                    <a:pt x="70" y="238"/>
                  </a:lnTo>
                  <a:lnTo>
                    <a:pt x="77" y="234"/>
                  </a:lnTo>
                  <a:lnTo>
                    <a:pt x="66" y="230"/>
                  </a:lnTo>
                  <a:lnTo>
                    <a:pt x="58" y="225"/>
                  </a:lnTo>
                  <a:lnTo>
                    <a:pt x="51" y="219"/>
                  </a:lnTo>
                  <a:lnTo>
                    <a:pt x="61" y="209"/>
                  </a:lnTo>
                  <a:lnTo>
                    <a:pt x="68" y="214"/>
                  </a:lnTo>
                  <a:lnTo>
                    <a:pt x="78" y="218"/>
                  </a:lnTo>
                  <a:lnTo>
                    <a:pt x="72" y="207"/>
                  </a:lnTo>
                  <a:lnTo>
                    <a:pt x="51" y="199"/>
                  </a:lnTo>
                  <a:lnTo>
                    <a:pt x="34" y="203"/>
                  </a:lnTo>
                  <a:lnTo>
                    <a:pt x="26" y="211"/>
                  </a:lnTo>
                  <a:lnTo>
                    <a:pt x="21" y="211"/>
                  </a:lnTo>
                  <a:lnTo>
                    <a:pt x="14" y="181"/>
                  </a:lnTo>
                  <a:lnTo>
                    <a:pt x="16" y="166"/>
                  </a:lnTo>
                  <a:lnTo>
                    <a:pt x="23" y="155"/>
                  </a:lnTo>
                  <a:lnTo>
                    <a:pt x="24" y="151"/>
                  </a:lnTo>
                  <a:lnTo>
                    <a:pt x="21" y="128"/>
                  </a:lnTo>
                  <a:lnTo>
                    <a:pt x="27" y="143"/>
                  </a:lnTo>
                  <a:lnTo>
                    <a:pt x="32" y="151"/>
                  </a:lnTo>
                  <a:lnTo>
                    <a:pt x="53" y="151"/>
                  </a:lnTo>
                  <a:lnTo>
                    <a:pt x="73" y="157"/>
                  </a:lnTo>
                  <a:lnTo>
                    <a:pt x="84" y="156"/>
                  </a:lnTo>
                  <a:lnTo>
                    <a:pt x="99" y="160"/>
                  </a:lnTo>
                  <a:lnTo>
                    <a:pt x="109" y="155"/>
                  </a:lnTo>
                  <a:lnTo>
                    <a:pt x="99" y="154"/>
                  </a:lnTo>
                  <a:lnTo>
                    <a:pt x="97" y="148"/>
                  </a:lnTo>
                  <a:lnTo>
                    <a:pt x="112" y="144"/>
                  </a:lnTo>
                  <a:lnTo>
                    <a:pt x="126" y="127"/>
                  </a:lnTo>
                  <a:lnTo>
                    <a:pt x="102" y="109"/>
                  </a:lnTo>
                  <a:lnTo>
                    <a:pt x="86" y="91"/>
                  </a:lnTo>
                  <a:lnTo>
                    <a:pt x="80" y="74"/>
                  </a:lnTo>
                  <a:lnTo>
                    <a:pt x="70" y="60"/>
                  </a:lnTo>
                  <a:lnTo>
                    <a:pt x="68" y="58"/>
                  </a:lnTo>
                  <a:lnTo>
                    <a:pt x="57" y="57"/>
                  </a:lnTo>
                  <a:lnTo>
                    <a:pt x="39" y="62"/>
                  </a:lnTo>
                  <a:lnTo>
                    <a:pt x="23" y="70"/>
                  </a:lnTo>
                  <a:lnTo>
                    <a:pt x="14" y="82"/>
                  </a:lnTo>
                  <a:lnTo>
                    <a:pt x="14" y="91"/>
                  </a:lnTo>
                  <a:lnTo>
                    <a:pt x="19" y="94"/>
                  </a:lnTo>
                  <a:lnTo>
                    <a:pt x="20" y="119"/>
                  </a:lnTo>
                  <a:lnTo>
                    <a:pt x="18" y="117"/>
                  </a:lnTo>
                  <a:lnTo>
                    <a:pt x="4" y="92"/>
                  </a:lnTo>
                  <a:lnTo>
                    <a:pt x="0" y="74"/>
                  </a:lnTo>
                  <a:lnTo>
                    <a:pt x="30" y="48"/>
                  </a:lnTo>
                  <a:lnTo>
                    <a:pt x="53" y="39"/>
                  </a:lnTo>
                  <a:lnTo>
                    <a:pt x="77" y="32"/>
                  </a:lnTo>
                  <a:lnTo>
                    <a:pt x="85" y="31"/>
                  </a:lnTo>
                  <a:lnTo>
                    <a:pt x="93" y="31"/>
                  </a:lnTo>
                  <a:lnTo>
                    <a:pt x="100" y="35"/>
                  </a:lnTo>
                  <a:lnTo>
                    <a:pt x="107" y="41"/>
                  </a:lnTo>
                  <a:lnTo>
                    <a:pt x="122" y="47"/>
                  </a:lnTo>
                  <a:lnTo>
                    <a:pt x="127" y="54"/>
                  </a:lnTo>
                  <a:lnTo>
                    <a:pt x="133" y="69"/>
                  </a:lnTo>
                  <a:lnTo>
                    <a:pt x="139" y="75"/>
                  </a:lnTo>
                  <a:lnTo>
                    <a:pt x="143" y="82"/>
                  </a:lnTo>
                  <a:lnTo>
                    <a:pt x="153" y="105"/>
                  </a:lnTo>
                  <a:lnTo>
                    <a:pt x="163" y="112"/>
                  </a:lnTo>
                  <a:lnTo>
                    <a:pt x="181" y="113"/>
                  </a:lnTo>
                  <a:lnTo>
                    <a:pt x="193" y="10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accent1"/>
                </a:solidFill>
              </a:endParaRPr>
            </a:p>
          </p:txBody>
        </p:sp>
        <p:grpSp>
          <p:nvGrpSpPr>
            <p:cNvPr id="53" name="Group 170">
              <a:extLst>
                <a:ext uri="{FF2B5EF4-FFF2-40B4-BE49-F238E27FC236}">
                  <a16:creationId xmlns="" xmlns:a16="http://schemas.microsoft.com/office/drawing/2014/main" id="{D16550AA-1646-487F-83CC-11A9B3915F59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6677991" y="3378557"/>
              <a:ext cx="96999" cy="85561"/>
              <a:chOff x="3007" y="1982"/>
              <a:chExt cx="61" cy="49"/>
            </a:xfrm>
            <a:grpFill/>
          </p:grpSpPr>
          <p:sp>
            <p:nvSpPr>
              <p:cNvPr id="170" name="Freeform 171">
                <a:extLst>
                  <a:ext uri="{FF2B5EF4-FFF2-40B4-BE49-F238E27FC236}">
                    <a16:creationId xmlns="" xmlns:a16="http://schemas.microsoft.com/office/drawing/2014/main" id="{4F3D2D18-DF28-422E-9B74-0CCC1F9A1A28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007" y="2013"/>
                <a:ext cx="13" cy="12"/>
              </a:xfrm>
              <a:custGeom>
                <a:avLst/>
                <a:gdLst/>
                <a:ahLst/>
                <a:cxnLst>
                  <a:cxn ang="0">
                    <a:pos x="65" y="59"/>
                  </a:cxn>
                  <a:cxn ang="0">
                    <a:pos x="52" y="56"/>
                  </a:cxn>
                  <a:cxn ang="0">
                    <a:pos x="36" y="53"/>
                  </a:cxn>
                  <a:cxn ang="0">
                    <a:pos x="4" y="7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17" y="1"/>
                  </a:cxn>
                  <a:cxn ang="0">
                    <a:pos x="22" y="9"/>
                  </a:cxn>
                  <a:cxn ang="0">
                    <a:pos x="30" y="12"/>
                  </a:cxn>
                  <a:cxn ang="0">
                    <a:pos x="37" y="13"/>
                  </a:cxn>
                  <a:cxn ang="0">
                    <a:pos x="44" y="10"/>
                  </a:cxn>
                  <a:cxn ang="0">
                    <a:pos x="52" y="12"/>
                  </a:cxn>
                  <a:cxn ang="0">
                    <a:pos x="55" y="20"/>
                  </a:cxn>
                  <a:cxn ang="0">
                    <a:pos x="60" y="27"/>
                  </a:cxn>
                  <a:cxn ang="0">
                    <a:pos x="64" y="34"/>
                  </a:cxn>
                  <a:cxn ang="0">
                    <a:pos x="65" y="59"/>
                  </a:cxn>
                </a:cxnLst>
                <a:rect l="0" t="0" r="r" b="b"/>
                <a:pathLst>
                  <a:path w="65" h="59">
                    <a:moveTo>
                      <a:pt x="65" y="59"/>
                    </a:moveTo>
                    <a:lnTo>
                      <a:pt x="52" y="56"/>
                    </a:lnTo>
                    <a:lnTo>
                      <a:pt x="36" y="53"/>
                    </a:lnTo>
                    <a:lnTo>
                      <a:pt x="4" y="7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17" y="1"/>
                    </a:lnTo>
                    <a:lnTo>
                      <a:pt x="22" y="9"/>
                    </a:lnTo>
                    <a:lnTo>
                      <a:pt x="30" y="12"/>
                    </a:lnTo>
                    <a:lnTo>
                      <a:pt x="37" y="13"/>
                    </a:lnTo>
                    <a:lnTo>
                      <a:pt x="44" y="10"/>
                    </a:lnTo>
                    <a:lnTo>
                      <a:pt x="52" y="12"/>
                    </a:lnTo>
                    <a:lnTo>
                      <a:pt x="55" y="20"/>
                    </a:lnTo>
                    <a:lnTo>
                      <a:pt x="60" y="27"/>
                    </a:lnTo>
                    <a:lnTo>
                      <a:pt x="64" y="34"/>
                    </a:lnTo>
                    <a:lnTo>
                      <a:pt x="65" y="5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71" name="Freeform 172">
                <a:extLst>
                  <a:ext uri="{FF2B5EF4-FFF2-40B4-BE49-F238E27FC236}">
                    <a16:creationId xmlns="" xmlns:a16="http://schemas.microsoft.com/office/drawing/2014/main" id="{5241DB91-A4F4-4C67-BFC4-7A87FCB62EF4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009" y="1982"/>
                <a:ext cx="59" cy="49"/>
              </a:xfrm>
              <a:custGeom>
                <a:avLst/>
                <a:gdLst/>
                <a:ahLst/>
                <a:cxnLst>
                  <a:cxn ang="0">
                    <a:pos x="88" y="5"/>
                  </a:cxn>
                  <a:cxn ang="0">
                    <a:pos x="107" y="16"/>
                  </a:cxn>
                  <a:cxn ang="0">
                    <a:pos x="119" y="24"/>
                  </a:cxn>
                  <a:cxn ang="0">
                    <a:pos x="126" y="47"/>
                  </a:cxn>
                  <a:cxn ang="0">
                    <a:pos x="151" y="51"/>
                  </a:cxn>
                  <a:cxn ang="0">
                    <a:pos x="164" y="43"/>
                  </a:cxn>
                  <a:cxn ang="0">
                    <a:pos x="178" y="24"/>
                  </a:cxn>
                  <a:cxn ang="0">
                    <a:pos x="188" y="13"/>
                  </a:cxn>
                  <a:cxn ang="0">
                    <a:pos x="220" y="34"/>
                  </a:cxn>
                  <a:cxn ang="0">
                    <a:pos x="245" y="83"/>
                  </a:cxn>
                  <a:cxn ang="0">
                    <a:pos x="261" y="98"/>
                  </a:cxn>
                  <a:cxn ang="0">
                    <a:pos x="281" y="98"/>
                  </a:cxn>
                  <a:cxn ang="0">
                    <a:pos x="292" y="109"/>
                  </a:cxn>
                  <a:cxn ang="0">
                    <a:pos x="283" y="109"/>
                  </a:cxn>
                  <a:cxn ang="0">
                    <a:pos x="259" y="117"/>
                  </a:cxn>
                  <a:cxn ang="0">
                    <a:pos x="248" y="147"/>
                  </a:cxn>
                  <a:cxn ang="0">
                    <a:pos x="240" y="180"/>
                  </a:cxn>
                  <a:cxn ang="0">
                    <a:pos x="223" y="192"/>
                  </a:cxn>
                  <a:cxn ang="0">
                    <a:pos x="213" y="206"/>
                  </a:cxn>
                  <a:cxn ang="0">
                    <a:pos x="215" y="244"/>
                  </a:cxn>
                  <a:cxn ang="0">
                    <a:pos x="204" y="245"/>
                  </a:cxn>
                  <a:cxn ang="0">
                    <a:pos x="189" y="235"/>
                  </a:cxn>
                  <a:cxn ang="0">
                    <a:pos x="177" y="227"/>
                  </a:cxn>
                  <a:cxn ang="0">
                    <a:pos x="169" y="215"/>
                  </a:cxn>
                  <a:cxn ang="0">
                    <a:pos x="177" y="186"/>
                  </a:cxn>
                  <a:cxn ang="0">
                    <a:pos x="161" y="163"/>
                  </a:cxn>
                  <a:cxn ang="0">
                    <a:pos x="123" y="177"/>
                  </a:cxn>
                  <a:cxn ang="0">
                    <a:pos x="107" y="203"/>
                  </a:cxn>
                  <a:cxn ang="0">
                    <a:pos x="84" y="218"/>
                  </a:cxn>
                  <a:cxn ang="0">
                    <a:pos x="80" y="203"/>
                  </a:cxn>
                  <a:cxn ang="0">
                    <a:pos x="82" y="196"/>
                  </a:cxn>
                  <a:cxn ang="0">
                    <a:pos x="77" y="182"/>
                  </a:cxn>
                  <a:cxn ang="0">
                    <a:pos x="82" y="166"/>
                  </a:cxn>
                  <a:cxn ang="0">
                    <a:pos x="67" y="165"/>
                  </a:cxn>
                  <a:cxn ang="0">
                    <a:pos x="43" y="144"/>
                  </a:cxn>
                  <a:cxn ang="0">
                    <a:pos x="49" y="136"/>
                  </a:cxn>
                  <a:cxn ang="0">
                    <a:pos x="51" y="120"/>
                  </a:cxn>
                  <a:cxn ang="0">
                    <a:pos x="32" y="106"/>
                  </a:cxn>
                  <a:cxn ang="0">
                    <a:pos x="24" y="91"/>
                  </a:cxn>
                  <a:cxn ang="0">
                    <a:pos x="29" y="77"/>
                  </a:cxn>
                  <a:cxn ang="0">
                    <a:pos x="21" y="64"/>
                  </a:cxn>
                  <a:cxn ang="0">
                    <a:pos x="3" y="51"/>
                  </a:cxn>
                  <a:cxn ang="0">
                    <a:pos x="0" y="43"/>
                  </a:cxn>
                  <a:cxn ang="0">
                    <a:pos x="19" y="32"/>
                  </a:cxn>
                  <a:cxn ang="0">
                    <a:pos x="34" y="36"/>
                  </a:cxn>
                  <a:cxn ang="0">
                    <a:pos x="55" y="50"/>
                  </a:cxn>
                  <a:cxn ang="0">
                    <a:pos x="78" y="55"/>
                  </a:cxn>
                  <a:cxn ang="0">
                    <a:pos x="91" y="50"/>
                  </a:cxn>
                  <a:cxn ang="0">
                    <a:pos x="75" y="32"/>
                  </a:cxn>
                  <a:cxn ang="0">
                    <a:pos x="66" y="19"/>
                  </a:cxn>
                  <a:cxn ang="0">
                    <a:pos x="78" y="0"/>
                  </a:cxn>
                </a:cxnLst>
                <a:rect l="0" t="0" r="r" b="b"/>
                <a:pathLst>
                  <a:path w="294" h="245">
                    <a:moveTo>
                      <a:pt x="80" y="0"/>
                    </a:moveTo>
                    <a:lnTo>
                      <a:pt x="88" y="5"/>
                    </a:lnTo>
                    <a:lnTo>
                      <a:pt x="95" y="5"/>
                    </a:lnTo>
                    <a:lnTo>
                      <a:pt x="107" y="16"/>
                    </a:lnTo>
                    <a:lnTo>
                      <a:pt x="111" y="24"/>
                    </a:lnTo>
                    <a:lnTo>
                      <a:pt x="119" y="24"/>
                    </a:lnTo>
                    <a:lnTo>
                      <a:pt x="124" y="40"/>
                    </a:lnTo>
                    <a:lnTo>
                      <a:pt x="126" y="47"/>
                    </a:lnTo>
                    <a:lnTo>
                      <a:pt x="135" y="47"/>
                    </a:lnTo>
                    <a:lnTo>
                      <a:pt x="151" y="51"/>
                    </a:lnTo>
                    <a:lnTo>
                      <a:pt x="159" y="48"/>
                    </a:lnTo>
                    <a:lnTo>
                      <a:pt x="164" y="43"/>
                    </a:lnTo>
                    <a:lnTo>
                      <a:pt x="170" y="28"/>
                    </a:lnTo>
                    <a:lnTo>
                      <a:pt x="178" y="24"/>
                    </a:lnTo>
                    <a:lnTo>
                      <a:pt x="185" y="20"/>
                    </a:lnTo>
                    <a:lnTo>
                      <a:pt x="188" y="13"/>
                    </a:lnTo>
                    <a:lnTo>
                      <a:pt x="194" y="3"/>
                    </a:lnTo>
                    <a:lnTo>
                      <a:pt x="220" y="34"/>
                    </a:lnTo>
                    <a:lnTo>
                      <a:pt x="236" y="68"/>
                    </a:lnTo>
                    <a:lnTo>
                      <a:pt x="245" y="83"/>
                    </a:lnTo>
                    <a:lnTo>
                      <a:pt x="253" y="93"/>
                    </a:lnTo>
                    <a:lnTo>
                      <a:pt x="261" y="98"/>
                    </a:lnTo>
                    <a:lnTo>
                      <a:pt x="274" y="93"/>
                    </a:lnTo>
                    <a:lnTo>
                      <a:pt x="281" y="98"/>
                    </a:lnTo>
                    <a:lnTo>
                      <a:pt x="287" y="100"/>
                    </a:lnTo>
                    <a:lnTo>
                      <a:pt x="292" y="109"/>
                    </a:lnTo>
                    <a:lnTo>
                      <a:pt x="294" y="118"/>
                    </a:lnTo>
                    <a:lnTo>
                      <a:pt x="283" y="109"/>
                    </a:lnTo>
                    <a:lnTo>
                      <a:pt x="269" y="110"/>
                    </a:lnTo>
                    <a:lnTo>
                      <a:pt x="259" y="117"/>
                    </a:lnTo>
                    <a:lnTo>
                      <a:pt x="251" y="127"/>
                    </a:lnTo>
                    <a:lnTo>
                      <a:pt x="248" y="147"/>
                    </a:lnTo>
                    <a:lnTo>
                      <a:pt x="247" y="164"/>
                    </a:lnTo>
                    <a:lnTo>
                      <a:pt x="240" y="180"/>
                    </a:lnTo>
                    <a:lnTo>
                      <a:pt x="236" y="206"/>
                    </a:lnTo>
                    <a:lnTo>
                      <a:pt x="223" y="192"/>
                    </a:lnTo>
                    <a:lnTo>
                      <a:pt x="216" y="197"/>
                    </a:lnTo>
                    <a:lnTo>
                      <a:pt x="213" y="206"/>
                    </a:lnTo>
                    <a:lnTo>
                      <a:pt x="213" y="227"/>
                    </a:lnTo>
                    <a:lnTo>
                      <a:pt x="215" y="244"/>
                    </a:lnTo>
                    <a:lnTo>
                      <a:pt x="211" y="245"/>
                    </a:lnTo>
                    <a:lnTo>
                      <a:pt x="204" y="245"/>
                    </a:lnTo>
                    <a:lnTo>
                      <a:pt x="197" y="242"/>
                    </a:lnTo>
                    <a:lnTo>
                      <a:pt x="189" y="235"/>
                    </a:lnTo>
                    <a:lnTo>
                      <a:pt x="181" y="231"/>
                    </a:lnTo>
                    <a:lnTo>
                      <a:pt x="177" y="227"/>
                    </a:lnTo>
                    <a:lnTo>
                      <a:pt x="166" y="220"/>
                    </a:lnTo>
                    <a:lnTo>
                      <a:pt x="169" y="215"/>
                    </a:lnTo>
                    <a:lnTo>
                      <a:pt x="184" y="207"/>
                    </a:lnTo>
                    <a:lnTo>
                      <a:pt x="177" y="186"/>
                    </a:lnTo>
                    <a:lnTo>
                      <a:pt x="178" y="172"/>
                    </a:lnTo>
                    <a:lnTo>
                      <a:pt x="161" y="163"/>
                    </a:lnTo>
                    <a:lnTo>
                      <a:pt x="135" y="169"/>
                    </a:lnTo>
                    <a:lnTo>
                      <a:pt x="123" y="177"/>
                    </a:lnTo>
                    <a:lnTo>
                      <a:pt x="113" y="187"/>
                    </a:lnTo>
                    <a:lnTo>
                      <a:pt x="107" y="203"/>
                    </a:lnTo>
                    <a:lnTo>
                      <a:pt x="95" y="217"/>
                    </a:lnTo>
                    <a:lnTo>
                      <a:pt x="84" y="218"/>
                    </a:lnTo>
                    <a:lnTo>
                      <a:pt x="83" y="211"/>
                    </a:lnTo>
                    <a:lnTo>
                      <a:pt x="80" y="203"/>
                    </a:lnTo>
                    <a:lnTo>
                      <a:pt x="75" y="197"/>
                    </a:lnTo>
                    <a:lnTo>
                      <a:pt x="82" y="196"/>
                    </a:lnTo>
                    <a:lnTo>
                      <a:pt x="83" y="187"/>
                    </a:lnTo>
                    <a:lnTo>
                      <a:pt x="77" y="182"/>
                    </a:lnTo>
                    <a:lnTo>
                      <a:pt x="78" y="175"/>
                    </a:lnTo>
                    <a:lnTo>
                      <a:pt x="82" y="166"/>
                    </a:lnTo>
                    <a:lnTo>
                      <a:pt x="75" y="165"/>
                    </a:lnTo>
                    <a:lnTo>
                      <a:pt x="67" y="165"/>
                    </a:lnTo>
                    <a:lnTo>
                      <a:pt x="52" y="156"/>
                    </a:lnTo>
                    <a:lnTo>
                      <a:pt x="43" y="144"/>
                    </a:lnTo>
                    <a:lnTo>
                      <a:pt x="40" y="137"/>
                    </a:lnTo>
                    <a:lnTo>
                      <a:pt x="49" y="136"/>
                    </a:lnTo>
                    <a:lnTo>
                      <a:pt x="52" y="127"/>
                    </a:lnTo>
                    <a:lnTo>
                      <a:pt x="51" y="120"/>
                    </a:lnTo>
                    <a:lnTo>
                      <a:pt x="37" y="111"/>
                    </a:lnTo>
                    <a:lnTo>
                      <a:pt x="32" y="106"/>
                    </a:lnTo>
                    <a:lnTo>
                      <a:pt x="27" y="99"/>
                    </a:lnTo>
                    <a:lnTo>
                      <a:pt x="24" y="91"/>
                    </a:lnTo>
                    <a:lnTo>
                      <a:pt x="24" y="83"/>
                    </a:lnTo>
                    <a:lnTo>
                      <a:pt x="29" y="77"/>
                    </a:lnTo>
                    <a:lnTo>
                      <a:pt x="28" y="69"/>
                    </a:lnTo>
                    <a:lnTo>
                      <a:pt x="21" y="64"/>
                    </a:lnTo>
                    <a:lnTo>
                      <a:pt x="13" y="64"/>
                    </a:lnTo>
                    <a:lnTo>
                      <a:pt x="3" y="51"/>
                    </a:lnTo>
                    <a:lnTo>
                      <a:pt x="1" y="43"/>
                    </a:lnTo>
                    <a:lnTo>
                      <a:pt x="0" y="43"/>
                    </a:lnTo>
                    <a:lnTo>
                      <a:pt x="5" y="42"/>
                    </a:lnTo>
                    <a:lnTo>
                      <a:pt x="19" y="32"/>
                    </a:lnTo>
                    <a:lnTo>
                      <a:pt x="27" y="34"/>
                    </a:lnTo>
                    <a:lnTo>
                      <a:pt x="34" y="36"/>
                    </a:lnTo>
                    <a:lnTo>
                      <a:pt x="40" y="42"/>
                    </a:lnTo>
                    <a:lnTo>
                      <a:pt x="55" y="50"/>
                    </a:lnTo>
                    <a:lnTo>
                      <a:pt x="64" y="48"/>
                    </a:lnTo>
                    <a:lnTo>
                      <a:pt x="78" y="55"/>
                    </a:lnTo>
                    <a:lnTo>
                      <a:pt x="87" y="56"/>
                    </a:lnTo>
                    <a:lnTo>
                      <a:pt x="91" y="50"/>
                    </a:lnTo>
                    <a:lnTo>
                      <a:pt x="88" y="42"/>
                    </a:lnTo>
                    <a:lnTo>
                      <a:pt x="75" y="32"/>
                    </a:lnTo>
                    <a:lnTo>
                      <a:pt x="72" y="25"/>
                    </a:lnTo>
                    <a:lnTo>
                      <a:pt x="66" y="19"/>
                    </a:lnTo>
                    <a:lnTo>
                      <a:pt x="67" y="10"/>
                    </a:lnTo>
                    <a:lnTo>
                      <a:pt x="78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54" name="Group 222">
              <a:extLst>
                <a:ext uri="{FF2B5EF4-FFF2-40B4-BE49-F238E27FC236}">
                  <a16:creationId xmlns="" xmlns:a16="http://schemas.microsoft.com/office/drawing/2014/main" id="{2FEBD231-8D63-470E-87BE-7BC6323514D7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6302240" y="1785924"/>
              <a:ext cx="1590" cy="3492"/>
              <a:chOff x="3340" y="1146"/>
              <a:chExt cx="1" cy="2"/>
            </a:xfrm>
            <a:grpFill/>
          </p:grpSpPr>
          <p:sp>
            <p:nvSpPr>
              <p:cNvPr id="168" name="Freeform 225">
                <a:extLst>
                  <a:ext uri="{FF2B5EF4-FFF2-40B4-BE49-F238E27FC236}">
                    <a16:creationId xmlns="" xmlns:a16="http://schemas.microsoft.com/office/drawing/2014/main" id="{701DB349-FE54-4AF0-ADC6-8404B897F74E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340" y="1146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69" name="Freeform 226">
                <a:extLst>
                  <a:ext uri="{FF2B5EF4-FFF2-40B4-BE49-F238E27FC236}">
                    <a16:creationId xmlns="" xmlns:a16="http://schemas.microsoft.com/office/drawing/2014/main" id="{9FDA5D81-20F4-408E-B2F2-59BBD26CDBD2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3340" y="1147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55" name="Group 236">
              <a:extLst>
                <a:ext uri="{FF2B5EF4-FFF2-40B4-BE49-F238E27FC236}">
                  <a16:creationId xmlns="" xmlns:a16="http://schemas.microsoft.com/office/drawing/2014/main" id="{F06D9F1D-532B-4878-A7AE-C84C45304535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5018000" y="4251706"/>
              <a:ext cx="7951" cy="10477"/>
              <a:chOff x="1963" y="2482"/>
              <a:chExt cx="5" cy="6"/>
            </a:xfrm>
            <a:grpFill/>
          </p:grpSpPr>
          <p:sp>
            <p:nvSpPr>
              <p:cNvPr id="166" name="Freeform 247">
                <a:extLst>
                  <a:ext uri="{FF2B5EF4-FFF2-40B4-BE49-F238E27FC236}">
                    <a16:creationId xmlns="" xmlns:a16="http://schemas.microsoft.com/office/drawing/2014/main" id="{2CF1AF84-6B6F-4EB7-91DA-30654C3B0946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1967" y="2482"/>
                <a:ext cx="1" cy="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5"/>
                  </a:cxn>
                  <a:cxn ang="0">
                    <a:pos x="5" y="7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5" y="0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lnTo>
                      <a:pt x="6" y="5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67" name="Freeform 248">
                <a:extLst>
                  <a:ext uri="{FF2B5EF4-FFF2-40B4-BE49-F238E27FC236}">
                    <a16:creationId xmlns="" xmlns:a16="http://schemas.microsoft.com/office/drawing/2014/main" id="{6F291DDF-5371-4976-A79B-334FF6540E2C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1963" y="2487"/>
                <a:ext cx="2" cy="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3" y="6"/>
                  </a:cxn>
                  <a:cxn ang="0">
                    <a:pos x="0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6">
                    <a:moveTo>
                      <a:pt x="7" y="0"/>
                    </a:moveTo>
                    <a:lnTo>
                      <a:pt x="8" y="2"/>
                    </a:lnTo>
                    <a:lnTo>
                      <a:pt x="8" y="6"/>
                    </a:lnTo>
                    <a:lnTo>
                      <a:pt x="3" y="6"/>
                    </a:lnTo>
                    <a:lnTo>
                      <a:pt x="0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56" name="Group 277">
              <a:extLst>
                <a:ext uri="{FF2B5EF4-FFF2-40B4-BE49-F238E27FC236}">
                  <a16:creationId xmlns="" xmlns:a16="http://schemas.microsoft.com/office/drawing/2014/main" id="{ADAB4623-A1C5-49D1-901C-58C1B507E025}"/>
                </a:ext>
              </a:extLst>
            </p:cNvPr>
            <p:cNvGrpSpPr>
              <a:grpSpLocks noChangeAspect="1"/>
            </p:cNvGrpSpPr>
            <p:nvPr/>
          </p:nvGrpSpPr>
          <p:grpSpPr bwMode="gray">
            <a:xfrm>
              <a:off x="4551974" y="3303476"/>
              <a:ext cx="181276" cy="155406"/>
              <a:chOff x="1670" y="1939"/>
              <a:chExt cx="114" cy="89"/>
            </a:xfrm>
            <a:grpFill/>
          </p:grpSpPr>
          <p:sp>
            <p:nvSpPr>
              <p:cNvPr id="162" name="Freeform 278">
                <a:extLst>
                  <a:ext uri="{FF2B5EF4-FFF2-40B4-BE49-F238E27FC236}">
                    <a16:creationId xmlns="" xmlns:a16="http://schemas.microsoft.com/office/drawing/2014/main" id="{BE86FEA0-48B7-4C12-9F01-6B4E5A940923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1782" y="1939"/>
                <a:ext cx="2" cy="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2" y="3"/>
                  </a:cxn>
                  <a:cxn ang="0">
                    <a:pos x="1" y="10"/>
                  </a:cxn>
                  <a:cxn ang="0">
                    <a:pos x="0" y="15"/>
                  </a:cxn>
                  <a:cxn ang="0">
                    <a:pos x="5" y="10"/>
                  </a:cxn>
                  <a:cxn ang="0">
                    <a:pos x="8" y="10"/>
                  </a:cxn>
                  <a:cxn ang="0">
                    <a:pos x="8" y="6"/>
                  </a:cxn>
                  <a:cxn ang="0">
                    <a:pos x="10" y="1"/>
                  </a:cxn>
                  <a:cxn ang="0">
                    <a:pos x="5" y="0"/>
                  </a:cxn>
                </a:cxnLst>
                <a:rect l="0" t="0" r="r" b="b"/>
                <a:pathLst>
                  <a:path w="10" h="15">
                    <a:moveTo>
                      <a:pt x="5" y="0"/>
                    </a:moveTo>
                    <a:lnTo>
                      <a:pt x="2" y="3"/>
                    </a:lnTo>
                    <a:lnTo>
                      <a:pt x="1" y="10"/>
                    </a:lnTo>
                    <a:lnTo>
                      <a:pt x="0" y="15"/>
                    </a:lnTo>
                    <a:lnTo>
                      <a:pt x="5" y="10"/>
                    </a:lnTo>
                    <a:lnTo>
                      <a:pt x="8" y="10"/>
                    </a:lnTo>
                    <a:lnTo>
                      <a:pt x="8" y="6"/>
                    </a:lnTo>
                    <a:lnTo>
                      <a:pt x="10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63" name="Freeform 279">
                <a:extLst>
                  <a:ext uri="{FF2B5EF4-FFF2-40B4-BE49-F238E27FC236}">
                    <a16:creationId xmlns="" xmlns:a16="http://schemas.microsoft.com/office/drawing/2014/main" id="{CF7FD287-4A9F-4976-9BAD-130F28964CC1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1782" y="1939"/>
                <a:ext cx="2" cy="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2" y="3"/>
                  </a:cxn>
                  <a:cxn ang="0">
                    <a:pos x="1" y="10"/>
                  </a:cxn>
                  <a:cxn ang="0">
                    <a:pos x="0" y="15"/>
                  </a:cxn>
                  <a:cxn ang="0">
                    <a:pos x="5" y="10"/>
                  </a:cxn>
                  <a:cxn ang="0">
                    <a:pos x="8" y="10"/>
                  </a:cxn>
                  <a:cxn ang="0">
                    <a:pos x="8" y="6"/>
                  </a:cxn>
                  <a:cxn ang="0">
                    <a:pos x="10" y="1"/>
                  </a:cxn>
                  <a:cxn ang="0">
                    <a:pos x="5" y="0"/>
                  </a:cxn>
                </a:cxnLst>
                <a:rect l="0" t="0" r="r" b="b"/>
                <a:pathLst>
                  <a:path w="10" h="15">
                    <a:moveTo>
                      <a:pt x="5" y="0"/>
                    </a:moveTo>
                    <a:lnTo>
                      <a:pt x="2" y="3"/>
                    </a:lnTo>
                    <a:lnTo>
                      <a:pt x="1" y="10"/>
                    </a:lnTo>
                    <a:lnTo>
                      <a:pt x="0" y="15"/>
                    </a:lnTo>
                    <a:lnTo>
                      <a:pt x="5" y="10"/>
                    </a:lnTo>
                    <a:lnTo>
                      <a:pt x="8" y="10"/>
                    </a:lnTo>
                    <a:lnTo>
                      <a:pt x="8" y="6"/>
                    </a:lnTo>
                    <a:lnTo>
                      <a:pt x="10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64" name="Freeform 280">
                <a:extLst>
                  <a:ext uri="{FF2B5EF4-FFF2-40B4-BE49-F238E27FC236}">
                    <a16:creationId xmlns="" xmlns:a16="http://schemas.microsoft.com/office/drawing/2014/main" id="{39388236-55B0-4ACB-8EBF-7D15550D6736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1671" y="2027"/>
                <a:ext cx="1" cy="1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0"/>
                  </a:cxn>
                  <a:cxn ang="0">
                    <a:pos x="0" y="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65" name="Freeform 281">
                <a:extLst>
                  <a:ext uri="{FF2B5EF4-FFF2-40B4-BE49-F238E27FC236}">
                    <a16:creationId xmlns="" xmlns:a16="http://schemas.microsoft.com/office/drawing/2014/main" id="{71AF6808-7905-432F-883D-5CE5455CAAA1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1670" y="2025"/>
                <a:ext cx="1" cy="1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0" y="0"/>
                  </a:cxn>
                  <a:cxn ang="0">
                    <a:pos x="3" y="2"/>
                  </a:cxn>
                  <a:cxn ang="0">
                    <a:pos x="5" y="6"/>
                  </a:cxn>
                  <a:cxn ang="0">
                    <a:pos x="3" y="2"/>
                  </a:cxn>
                </a:cxnLst>
                <a:rect l="0" t="0" r="r" b="b"/>
                <a:pathLst>
                  <a:path w="5" h="6">
                    <a:moveTo>
                      <a:pt x="3" y="2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5" y="6"/>
                    </a:lnTo>
                    <a:lnTo>
                      <a:pt x="3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57" name="Group 362">
              <a:extLst>
                <a:ext uri="{FF2B5EF4-FFF2-40B4-BE49-F238E27FC236}">
                  <a16:creationId xmlns="" xmlns:a16="http://schemas.microsoft.com/office/drawing/2014/main" id="{AE2039BE-CA44-409D-8B7E-791D29ED8C24}"/>
                </a:ext>
              </a:extLst>
            </p:cNvPr>
            <p:cNvGrpSpPr/>
            <p:nvPr/>
          </p:nvGrpSpPr>
          <p:grpSpPr bwMode="gray">
            <a:xfrm>
              <a:off x="5717549" y="2301193"/>
              <a:ext cx="880939" cy="1220548"/>
              <a:chOff x="4580731" y="1911697"/>
              <a:chExt cx="879476" cy="1109663"/>
            </a:xfrm>
            <a:grpFill/>
          </p:grpSpPr>
          <p:sp>
            <p:nvSpPr>
              <p:cNvPr id="113" name="Freeform 175">
                <a:extLst>
                  <a:ext uri="{FF2B5EF4-FFF2-40B4-BE49-F238E27FC236}">
                    <a16:creationId xmlns="" xmlns:a16="http://schemas.microsoft.com/office/drawing/2014/main" id="{F7302EB5-F693-4F75-BC29-C5A946A8C3EA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923631" y="2716560"/>
                <a:ext cx="133350" cy="65088"/>
              </a:xfrm>
              <a:custGeom>
                <a:avLst/>
                <a:gdLst/>
                <a:ahLst/>
                <a:cxnLst>
                  <a:cxn ang="0">
                    <a:pos x="234" y="27"/>
                  </a:cxn>
                  <a:cxn ang="0">
                    <a:pos x="213" y="43"/>
                  </a:cxn>
                  <a:cxn ang="0">
                    <a:pos x="188" y="62"/>
                  </a:cxn>
                  <a:cxn ang="0">
                    <a:pos x="184" y="90"/>
                  </a:cxn>
                  <a:cxn ang="0">
                    <a:pos x="191" y="113"/>
                  </a:cxn>
                  <a:cxn ang="0">
                    <a:pos x="179" y="110"/>
                  </a:cxn>
                  <a:cxn ang="0">
                    <a:pos x="153" y="106"/>
                  </a:cxn>
                  <a:cxn ang="0">
                    <a:pos x="116" y="114"/>
                  </a:cxn>
                  <a:cxn ang="0">
                    <a:pos x="83" y="127"/>
                  </a:cxn>
                  <a:cxn ang="0">
                    <a:pos x="59" y="118"/>
                  </a:cxn>
                  <a:cxn ang="0">
                    <a:pos x="49" y="132"/>
                  </a:cxn>
                  <a:cxn ang="0">
                    <a:pos x="34" y="129"/>
                  </a:cxn>
                  <a:cxn ang="0">
                    <a:pos x="19" y="119"/>
                  </a:cxn>
                  <a:cxn ang="0">
                    <a:pos x="0" y="123"/>
                  </a:cxn>
                  <a:cxn ang="0">
                    <a:pos x="16" y="137"/>
                  </a:cxn>
                  <a:cxn ang="0">
                    <a:pos x="17" y="155"/>
                  </a:cxn>
                  <a:cxn ang="0">
                    <a:pos x="17" y="167"/>
                  </a:cxn>
                  <a:cxn ang="0">
                    <a:pos x="36" y="172"/>
                  </a:cxn>
                  <a:cxn ang="0">
                    <a:pos x="51" y="173"/>
                  </a:cxn>
                  <a:cxn ang="0">
                    <a:pos x="68" y="177"/>
                  </a:cxn>
                  <a:cxn ang="0">
                    <a:pos x="104" y="165"/>
                  </a:cxn>
                  <a:cxn ang="0">
                    <a:pos x="132" y="161"/>
                  </a:cxn>
                  <a:cxn ang="0">
                    <a:pos x="143" y="156"/>
                  </a:cxn>
                  <a:cxn ang="0">
                    <a:pos x="146" y="164"/>
                  </a:cxn>
                  <a:cxn ang="0">
                    <a:pos x="152" y="178"/>
                  </a:cxn>
                  <a:cxn ang="0">
                    <a:pos x="168" y="187"/>
                  </a:cxn>
                  <a:cxn ang="0">
                    <a:pos x="208" y="198"/>
                  </a:cxn>
                  <a:cxn ang="0">
                    <a:pos x="231" y="203"/>
                  </a:cxn>
                  <a:cxn ang="0">
                    <a:pos x="275" y="205"/>
                  </a:cxn>
                  <a:cxn ang="0">
                    <a:pos x="292" y="189"/>
                  </a:cxn>
                  <a:cxn ang="0">
                    <a:pos x="325" y="191"/>
                  </a:cxn>
                  <a:cxn ang="0">
                    <a:pos x="334" y="182"/>
                  </a:cxn>
                  <a:cxn ang="0">
                    <a:pos x="353" y="176"/>
                  </a:cxn>
                  <a:cxn ang="0">
                    <a:pos x="372" y="161"/>
                  </a:cxn>
                  <a:cxn ang="0">
                    <a:pos x="382" y="148"/>
                  </a:cxn>
                  <a:cxn ang="0">
                    <a:pos x="390" y="119"/>
                  </a:cxn>
                  <a:cxn ang="0">
                    <a:pos x="388" y="103"/>
                  </a:cxn>
                  <a:cxn ang="0">
                    <a:pos x="420" y="95"/>
                  </a:cxn>
                  <a:cxn ang="0">
                    <a:pos x="412" y="62"/>
                  </a:cxn>
                  <a:cxn ang="0">
                    <a:pos x="406" y="26"/>
                  </a:cxn>
                  <a:cxn ang="0">
                    <a:pos x="362" y="19"/>
                  </a:cxn>
                  <a:cxn ang="0">
                    <a:pos x="340" y="1"/>
                  </a:cxn>
                  <a:cxn ang="0">
                    <a:pos x="301" y="10"/>
                  </a:cxn>
                  <a:cxn ang="0">
                    <a:pos x="287" y="27"/>
                  </a:cxn>
                  <a:cxn ang="0">
                    <a:pos x="267" y="32"/>
                  </a:cxn>
                  <a:cxn ang="0">
                    <a:pos x="249" y="25"/>
                  </a:cxn>
                </a:cxnLst>
                <a:rect l="0" t="0" r="r" b="b"/>
                <a:pathLst>
                  <a:path w="420" h="205">
                    <a:moveTo>
                      <a:pt x="235" y="20"/>
                    </a:moveTo>
                    <a:lnTo>
                      <a:pt x="234" y="27"/>
                    </a:lnTo>
                    <a:lnTo>
                      <a:pt x="217" y="35"/>
                    </a:lnTo>
                    <a:lnTo>
                      <a:pt x="213" y="43"/>
                    </a:lnTo>
                    <a:lnTo>
                      <a:pt x="210" y="53"/>
                    </a:lnTo>
                    <a:lnTo>
                      <a:pt x="188" y="62"/>
                    </a:lnTo>
                    <a:lnTo>
                      <a:pt x="183" y="74"/>
                    </a:lnTo>
                    <a:lnTo>
                      <a:pt x="184" y="90"/>
                    </a:lnTo>
                    <a:lnTo>
                      <a:pt x="191" y="106"/>
                    </a:lnTo>
                    <a:lnTo>
                      <a:pt x="191" y="113"/>
                    </a:lnTo>
                    <a:lnTo>
                      <a:pt x="184" y="117"/>
                    </a:lnTo>
                    <a:lnTo>
                      <a:pt x="179" y="110"/>
                    </a:lnTo>
                    <a:lnTo>
                      <a:pt x="164" y="110"/>
                    </a:lnTo>
                    <a:lnTo>
                      <a:pt x="153" y="106"/>
                    </a:lnTo>
                    <a:lnTo>
                      <a:pt x="149" y="111"/>
                    </a:lnTo>
                    <a:lnTo>
                      <a:pt x="116" y="114"/>
                    </a:lnTo>
                    <a:lnTo>
                      <a:pt x="97" y="127"/>
                    </a:lnTo>
                    <a:lnTo>
                      <a:pt x="83" y="127"/>
                    </a:lnTo>
                    <a:lnTo>
                      <a:pt x="70" y="119"/>
                    </a:lnTo>
                    <a:lnTo>
                      <a:pt x="59" y="118"/>
                    </a:lnTo>
                    <a:lnTo>
                      <a:pt x="51" y="124"/>
                    </a:lnTo>
                    <a:lnTo>
                      <a:pt x="49" y="132"/>
                    </a:lnTo>
                    <a:lnTo>
                      <a:pt x="44" y="134"/>
                    </a:lnTo>
                    <a:lnTo>
                      <a:pt x="34" y="129"/>
                    </a:lnTo>
                    <a:lnTo>
                      <a:pt x="28" y="121"/>
                    </a:lnTo>
                    <a:lnTo>
                      <a:pt x="19" y="119"/>
                    </a:lnTo>
                    <a:lnTo>
                      <a:pt x="11" y="119"/>
                    </a:lnTo>
                    <a:lnTo>
                      <a:pt x="0" y="123"/>
                    </a:lnTo>
                    <a:lnTo>
                      <a:pt x="7" y="132"/>
                    </a:lnTo>
                    <a:lnTo>
                      <a:pt x="16" y="137"/>
                    </a:lnTo>
                    <a:lnTo>
                      <a:pt x="17" y="144"/>
                    </a:lnTo>
                    <a:lnTo>
                      <a:pt x="17" y="155"/>
                    </a:lnTo>
                    <a:lnTo>
                      <a:pt x="11" y="162"/>
                    </a:lnTo>
                    <a:lnTo>
                      <a:pt x="17" y="167"/>
                    </a:lnTo>
                    <a:lnTo>
                      <a:pt x="27" y="171"/>
                    </a:lnTo>
                    <a:lnTo>
                      <a:pt x="36" y="172"/>
                    </a:lnTo>
                    <a:lnTo>
                      <a:pt x="44" y="168"/>
                    </a:lnTo>
                    <a:lnTo>
                      <a:pt x="51" y="173"/>
                    </a:lnTo>
                    <a:lnTo>
                      <a:pt x="65" y="178"/>
                    </a:lnTo>
                    <a:lnTo>
                      <a:pt x="68" y="177"/>
                    </a:lnTo>
                    <a:lnTo>
                      <a:pt x="84" y="172"/>
                    </a:lnTo>
                    <a:lnTo>
                      <a:pt x="104" y="165"/>
                    </a:lnTo>
                    <a:lnTo>
                      <a:pt x="122" y="164"/>
                    </a:lnTo>
                    <a:lnTo>
                      <a:pt x="132" y="161"/>
                    </a:lnTo>
                    <a:lnTo>
                      <a:pt x="137" y="157"/>
                    </a:lnTo>
                    <a:lnTo>
                      <a:pt x="143" y="156"/>
                    </a:lnTo>
                    <a:lnTo>
                      <a:pt x="146" y="159"/>
                    </a:lnTo>
                    <a:lnTo>
                      <a:pt x="146" y="164"/>
                    </a:lnTo>
                    <a:lnTo>
                      <a:pt x="148" y="171"/>
                    </a:lnTo>
                    <a:lnTo>
                      <a:pt x="152" y="178"/>
                    </a:lnTo>
                    <a:lnTo>
                      <a:pt x="163" y="187"/>
                    </a:lnTo>
                    <a:lnTo>
                      <a:pt x="168" y="187"/>
                    </a:lnTo>
                    <a:lnTo>
                      <a:pt x="178" y="193"/>
                    </a:lnTo>
                    <a:lnTo>
                      <a:pt x="208" y="198"/>
                    </a:lnTo>
                    <a:lnTo>
                      <a:pt x="222" y="203"/>
                    </a:lnTo>
                    <a:lnTo>
                      <a:pt x="231" y="203"/>
                    </a:lnTo>
                    <a:lnTo>
                      <a:pt x="247" y="203"/>
                    </a:lnTo>
                    <a:lnTo>
                      <a:pt x="275" y="205"/>
                    </a:lnTo>
                    <a:lnTo>
                      <a:pt x="283" y="200"/>
                    </a:lnTo>
                    <a:lnTo>
                      <a:pt x="292" y="189"/>
                    </a:lnTo>
                    <a:lnTo>
                      <a:pt x="305" y="187"/>
                    </a:lnTo>
                    <a:lnTo>
                      <a:pt x="325" y="191"/>
                    </a:lnTo>
                    <a:lnTo>
                      <a:pt x="330" y="182"/>
                    </a:lnTo>
                    <a:lnTo>
                      <a:pt x="334" y="182"/>
                    </a:lnTo>
                    <a:lnTo>
                      <a:pt x="351" y="184"/>
                    </a:lnTo>
                    <a:lnTo>
                      <a:pt x="353" y="176"/>
                    </a:lnTo>
                    <a:lnTo>
                      <a:pt x="362" y="172"/>
                    </a:lnTo>
                    <a:lnTo>
                      <a:pt x="372" y="161"/>
                    </a:lnTo>
                    <a:lnTo>
                      <a:pt x="383" y="159"/>
                    </a:lnTo>
                    <a:lnTo>
                      <a:pt x="382" y="148"/>
                    </a:lnTo>
                    <a:lnTo>
                      <a:pt x="382" y="138"/>
                    </a:lnTo>
                    <a:lnTo>
                      <a:pt x="390" y="119"/>
                    </a:lnTo>
                    <a:lnTo>
                      <a:pt x="384" y="111"/>
                    </a:lnTo>
                    <a:lnTo>
                      <a:pt x="388" y="103"/>
                    </a:lnTo>
                    <a:lnTo>
                      <a:pt x="415" y="103"/>
                    </a:lnTo>
                    <a:lnTo>
                      <a:pt x="420" y="95"/>
                    </a:lnTo>
                    <a:lnTo>
                      <a:pt x="420" y="75"/>
                    </a:lnTo>
                    <a:lnTo>
                      <a:pt x="412" y="62"/>
                    </a:lnTo>
                    <a:lnTo>
                      <a:pt x="406" y="40"/>
                    </a:lnTo>
                    <a:lnTo>
                      <a:pt x="406" y="26"/>
                    </a:lnTo>
                    <a:lnTo>
                      <a:pt x="398" y="15"/>
                    </a:lnTo>
                    <a:lnTo>
                      <a:pt x="362" y="19"/>
                    </a:lnTo>
                    <a:lnTo>
                      <a:pt x="348" y="6"/>
                    </a:lnTo>
                    <a:lnTo>
                      <a:pt x="340" y="1"/>
                    </a:lnTo>
                    <a:lnTo>
                      <a:pt x="307" y="0"/>
                    </a:lnTo>
                    <a:lnTo>
                      <a:pt x="301" y="10"/>
                    </a:lnTo>
                    <a:lnTo>
                      <a:pt x="297" y="19"/>
                    </a:lnTo>
                    <a:lnTo>
                      <a:pt x="287" y="27"/>
                    </a:lnTo>
                    <a:lnTo>
                      <a:pt x="278" y="31"/>
                    </a:lnTo>
                    <a:lnTo>
                      <a:pt x="267" y="32"/>
                    </a:lnTo>
                    <a:lnTo>
                      <a:pt x="256" y="31"/>
                    </a:lnTo>
                    <a:lnTo>
                      <a:pt x="249" y="25"/>
                    </a:lnTo>
                    <a:lnTo>
                      <a:pt x="235" y="2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14" name="Freeform 176">
                <a:extLst>
                  <a:ext uri="{FF2B5EF4-FFF2-40B4-BE49-F238E27FC236}">
                    <a16:creationId xmlns="" xmlns:a16="http://schemas.microsoft.com/office/drawing/2014/main" id="{9A3EA41E-63AC-40D2-8979-ADAE2388620D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783931" y="2875310"/>
                <a:ext cx="7938" cy="4763"/>
              </a:xfrm>
              <a:custGeom>
                <a:avLst/>
                <a:gdLst/>
                <a:ahLst/>
                <a:cxnLst>
                  <a:cxn ang="0">
                    <a:pos x="18" y="7"/>
                  </a:cxn>
                  <a:cxn ang="0">
                    <a:pos x="21" y="11"/>
                  </a:cxn>
                  <a:cxn ang="0">
                    <a:pos x="16" y="13"/>
                  </a:cxn>
                  <a:cxn ang="0">
                    <a:pos x="10" y="12"/>
                  </a:cxn>
                  <a:cxn ang="0">
                    <a:pos x="6" y="7"/>
                  </a:cxn>
                  <a:cxn ang="0">
                    <a:pos x="0" y="0"/>
                  </a:cxn>
                  <a:cxn ang="0">
                    <a:pos x="13" y="1"/>
                  </a:cxn>
                  <a:cxn ang="0">
                    <a:pos x="18" y="7"/>
                  </a:cxn>
                </a:cxnLst>
                <a:rect l="0" t="0" r="r" b="b"/>
                <a:pathLst>
                  <a:path w="21" h="13">
                    <a:moveTo>
                      <a:pt x="18" y="7"/>
                    </a:moveTo>
                    <a:lnTo>
                      <a:pt x="21" y="11"/>
                    </a:lnTo>
                    <a:lnTo>
                      <a:pt x="16" y="13"/>
                    </a:lnTo>
                    <a:lnTo>
                      <a:pt x="10" y="12"/>
                    </a:lnTo>
                    <a:lnTo>
                      <a:pt x="6" y="7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18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15" name="Freeform 177">
                <a:extLst>
                  <a:ext uri="{FF2B5EF4-FFF2-40B4-BE49-F238E27FC236}">
                    <a16:creationId xmlns="" xmlns:a16="http://schemas.microsoft.com/office/drawing/2014/main" id="{9E0B3599-DEF8-443B-B395-9B104E395B39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925219" y="2757835"/>
                <a:ext cx="4763" cy="9525"/>
              </a:xfrm>
              <a:custGeom>
                <a:avLst/>
                <a:gdLst/>
                <a:ahLst/>
                <a:cxnLst>
                  <a:cxn ang="0">
                    <a:pos x="8" y="30"/>
                  </a:cxn>
                  <a:cxn ang="0">
                    <a:pos x="14" y="23"/>
                  </a:cxn>
                  <a:cxn ang="0">
                    <a:pos x="14" y="12"/>
                  </a:cxn>
                  <a:cxn ang="0">
                    <a:pos x="13" y="5"/>
                  </a:cxn>
                  <a:cxn ang="0">
                    <a:pos x="4" y="0"/>
                  </a:cxn>
                  <a:cxn ang="0">
                    <a:pos x="2" y="8"/>
                  </a:cxn>
                  <a:cxn ang="0">
                    <a:pos x="0" y="18"/>
                  </a:cxn>
                  <a:cxn ang="0">
                    <a:pos x="8" y="30"/>
                  </a:cxn>
                </a:cxnLst>
                <a:rect l="0" t="0" r="r" b="b"/>
                <a:pathLst>
                  <a:path w="14" h="30">
                    <a:moveTo>
                      <a:pt x="8" y="30"/>
                    </a:moveTo>
                    <a:lnTo>
                      <a:pt x="14" y="23"/>
                    </a:lnTo>
                    <a:lnTo>
                      <a:pt x="14" y="12"/>
                    </a:lnTo>
                    <a:lnTo>
                      <a:pt x="13" y="5"/>
                    </a:lnTo>
                    <a:lnTo>
                      <a:pt x="4" y="0"/>
                    </a:lnTo>
                    <a:lnTo>
                      <a:pt x="2" y="8"/>
                    </a:lnTo>
                    <a:lnTo>
                      <a:pt x="0" y="18"/>
                    </a:lnTo>
                    <a:lnTo>
                      <a:pt x="8" y="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116" name="Group 178">
                <a:extLst>
                  <a:ext uri="{FF2B5EF4-FFF2-40B4-BE49-F238E27FC236}">
                    <a16:creationId xmlns="" xmlns:a16="http://schemas.microsoft.com/office/drawing/2014/main" id="{2DC3779F-7E1D-445F-8FFF-26B59B7771E0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4876006" y="2765772"/>
                <a:ext cx="204788" cy="242888"/>
                <a:chOff x="2589" y="1903"/>
                <a:chExt cx="129" cy="153"/>
              </a:xfrm>
              <a:grpFill/>
            </p:grpSpPr>
            <p:sp>
              <p:nvSpPr>
                <p:cNvPr id="159" name="Freeform 179">
                  <a:extLst>
                    <a:ext uri="{FF2B5EF4-FFF2-40B4-BE49-F238E27FC236}">
                      <a16:creationId xmlns="" xmlns:a16="http://schemas.microsoft.com/office/drawing/2014/main" id="{4FE05B5C-7A0F-4A89-9C80-6F8E61B4D8E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2653" y="2034"/>
                  <a:ext cx="34" cy="22"/>
                </a:xfrm>
                <a:custGeom>
                  <a:avLst/>
                  <a:gdLst/>
                  <a:ahLst/>
                  <a:cxnLst>
                    <a:cxn ang="0">
                      <a:pos x="172" y="0"/>
                    </a:cxn>
                    <a:cxn ang="0">
                      <a:pos x="168" y="1"/>
                    </a:cxn>
                    <a:cxn ang="0">
                      <a:pos x="168" y="2"/>
                    </a:cxn>
                    <a:cxn ang="0">
                      <a:pos x="167" y="12"/>
                    </a:cxn>
                    <a:cxn ang="0">
                      <a:pos x="153" y="34"/>
                    </a:cxn>
                    <a:cxn ang="0">
                      <a:pos x="143" y="60"/>
                    </a:cxn>
                    <a:cxn ang="0">
                      <a:pos x="142" y="66"/>
                    </a:cxn>
                    <a:cxn ang="0">
                      <a:pos x="146" y="70"/>
                    </a:cxn>
                    <a:cxn ang="0">
                      <a:pos x="147" y="75"/>
                    </a:cxn>
                    <a:cxn ang="0">
                      <a:pos x="152" y="87"/>
                    </a:cxn>
                    <a:cxn ang="0">
                      <a:pos x="146" y="103"/>
                    </a:cxn>
                    <a:cxn ang="0">
                      <a:pos x="145" y="110"/>
                    </a:cxn>
                    <a:cxn ang="0">
                      <a:pos x="130" y="110"/>
                    </a:cxn>
                    <a:cxn ang="0">
                      <a:pos x="118" y="108"/>
                    </a:cxn>
                    <a:cxn ang="0">
                      <a:pos x="108" y="98"/>
                    </a:cxn>
                    <a:cxn ang="0">
                      <a:pos x="99" y="88"/>
                    </a:cxn>
                    <a:cxn ang="0">
                      <a:pos x="84" y="83"/>
                    </a:cxn>
                    <a:cxn ang="0">
                      <a:pos x="76" y="82"/>
                    </a:cxn>
                    <a:cxn ang="0">
                      <a:pos x="67" y="79"/>
                    </a:cxn>
                    <a:cxn ang="0">
                      <a:pos x="61" y="71"/>
                    </a:cxn>
                    <a:cxn ang="0">
                      <a:pos x="49" y="66"/>
                    </a:cxn>
                    <a:cxn ang="0">
                      <a:pos x="37" y="56"/>
                    </a:cxn>
                    <a:cxn ang="0">
                      <a:pos x="25" y="51"/>
                    </a:cxn>
                    <a:cxn ang="0">
                      <a:pos x="8" y="48"/>
                    </a:cxn>
                    <a:cxn ang="0">
                      <a:pos x="2" y="40"/>
                    </a:cxn>
                    <a:cxn ang="0">
                      <a:pos x="0" y="26"/>
                    </a:cxn>
                    <a:cxn ang="0">
                      <a:pos x="1" y="18"/>
                    </a:cxn>
                    <a:cxn ang="0">
                      <a:pos x="3" y="15"/>
                    </a:cxn>
                    <a:cxn ang="0">
                      <a:pos x="6" y="10"/>
                    </a:cxn>
                    <a:cxn ang="0">
                      <a:pos x="9" y="8"/>
                    </a:cxn>
                    <a:cxn ang="0">
                      <a:pos x="19" y="15"/>
                    </a:cxn>
                    <a:cxn ang="0">
                      <a:pos x="25" y="15"/>
                    </a:cxn>
                    <a:cxn ang="0">
                      <a:pos x="41" y="5"/>
                    </a:cxn>
                    <a:cxn ang="0">
                      <a:pos x="62" y="15"/>
                    </a:cxn>
                    <a:cxn ang="0">
                      <a:pos x="66" y="22"/>
                    </a:cxn>
                    <a:cxn ang="0">
                      <a:pos x="73" y="22"/>
                    </a:cxn>
                    <a:cxn ang="0">
                      <a:pos x="80" y="20"/>
                    </a:cxn>
                    <a:cxn ang="0">
                      <a:pos x="110" y="16"/>
                    </a:cxn>
                    <a:cxn ang="0">
                      <a:pos x="119" y="13"/>
                    </a:cxn>
                    <a:cxn ang="0">
                      <a:pos x="127" y="8"/>
                    </a:cxn>
                    <a:cxn ang="0">
                      <a:pos x="146" y="8"/>
                    </a:cxn>
                    <a:cxn ang="0">
                      <a:pos x="152" y="4"/>
                    </a:cxn>
                    <a:cxn ang="0">
                      <a:pos x="163" y="2"/>
                    </a:cxn>
                    <a:cxn ang="0">
                      <a:pos x="172" y="0"/>
                    </a:cxn>
                  </a:cxnLst>
                  <a:rect l="0" t="0" r="r" b="b"/>
                  <a:pathLst>
                    <a:path w="172" h="110">
                      <a:moveTo>
                        <a:pt x="172" y="0"/>
                      </a:moveTo>
                      <a:lnTo>
                        <a:pt x="168" y="1"/>
                      </a:lnTo>
                      <a:lnTo>
                        <a:pt x="168" y="2"/>
                      </a:lnTo>
                      <a:lnTo>
                        <a:pt x="167" y="12"/>
                      </a:lnTo>
                      <a:lnTo>
                        <a:pt x="153" y="34"/>
                      </a:lnTo>
                      <a:lnTo>
                        <a:pt x="143" y="60"/>
                      </a:lnTo>
                      <a:lnTo>
                        <a:pt x="142" y="66"/>
                      </a:lnTo>
                      <a:lnTo>
                        <a:pt x="146" y="70"/>
                      </a:lnTo>
                      <a:lnTo>
                        <a:pt x="147" y="75"/>
                      </a:lnTo>
                      <a:lnTo>
                        <a:pt x="152" y="87"/>
                      </a:lnTo>
                      <a:lnTo>
                        <a:pt x="146" y="103"/>
                      </a:lnTo>
                      <a:lnTo>
                        <a:pt x="145" y="110"/>
                      </a:lnTo>
                      <a:lnTo>
                        <a:pt x="130" y="110"/>
                      </a:lnTo>
                      <a:lnTo>
                        <a:pt x="118" y="108"/>
                      </a:lnTo>
                      <a:lnTo>
                        <a:pt x="108" y="98"/>
                      </a:lnTo>
                      <a:lnTo>
                        <a:pt x="99" y="88"/>
                      </a:lnTo>
                      <a:lnTo>
                        <a:pt x="84" y="83"/>
                      </a:lnTo>
                      <a:lnTo>
                        <a:pt x="76" y="82"/>
                      </a:lnTo>
                      <a:lnTo>
                        <a:pt x="67" y="79"/>
                      </a:lnTo>
                      <a:lnTo>
                        <a:pt x="61" y="71"/>
                      </a:lnTo>
                      <a:lnTo>
                        <a:pt x="49" y="66"/>
                      </a:lnTo>
                      <a:lnTo>
                        <a:pt x="37" y="56"/>
                      </a:lnTo>
                      <a:lnTo>
                        <a:pt x="25" y="51"/>
                      </a:lnTo>
                      <a:lnTo>
                        <a:pt x="8" y="48"/>
                      </a:lnTo>
                      <a:lnTo>
                        <a:pt x="2" y="40"/>
                      </a:lnTo>
                      <a:lnTo>
                        <a:pt x="0" y="26"/>
                      </a:lnTo>
                      <a:lnTo>
                        <a:pt x="1" y="18"/>
                      </a:lnTo>
                      <a:lnTo>
                        <a:pt x="3" y="15"/>
                      </a:lnTo>
                      <a:lnTo>
                        <a:pt x="6" y="10"/>
                      </a:lnTo>
                      <a:lnTo>
                        <a:pt x="9" y="8"/>
                      </a:lnTo>
                      <a:lnTo>
                        <a:pt x="19" y="15"/>
                      </a:lnTo>
                      <a:lnTo>
                        <a:pt x="25" y="15"/>
                      </a:lnTo>
                      <a:lnTo>
                        <a:pt x="41" y="5"/>
                      </a:lnTo>
                      <a:lnTo>
                        <a:pt x="62" y="15"/>
                      </a:lnTo>
                      <a:lnTo>
                        <a:pt x="66" y="22"/>
                      </a:lnTo>
                      <a:lnTo>
                        <a:pt x="73" y="22"/>
                      </a:lnTo>
                      <a:lnTo>
                        <a:pt x="80" y="20"/>
                      </a:lnTo>
                      <a:lnTo>
                        <a:pt x="110" y="16"/>
                      </a:lnTo>
                      <a:lnTo>
                        <a:pt x="119" y="13"/>
                      </a:lnTo>
                      <a:lnTo>
                        <a:pt x="127" y="8"/>
                      </a:lnTo>
                      <a:lnTo>
                        <a:pt x="146" y="8"/>
                      </a:lnTo>
                      <a:lnTo>
                        <a:pt x="152" y="4"/>
                      </a:lnTo>
                      <a:lnTo>
                        <a:pt x="163" y="2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60" name="Freeform 180">
                  <a:extLst>
                    <a:ext uri="{FF2B5EF4-FFF2-40B4-BE49-F238E27FC236}">
                      <a16:creationId xmlns="" xmlns:a16="http://schemas.microsoft.com/office/drawing/2014/main" id="{436DB64B-E54E-4B69-A768-BF5570FA395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2606" y="1991"/>
                  <a:ext cx="16" cy="35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63" y="5"/>
                    </a:cxn>
                    <a:cxn ang="0">
                      <a:pos x="64" y="8"/>
                    </a:cxn>
                    <a:cxn ang="0">
                      <a:pos x="70" y="12"/>
                    </a:cxn>
                    <a:cxn ang="0">
                      <a:pos x="75" y="24"/>
                    </a:cxn>
                    <a:cxn ang="0">
                      <a:pos x="81" y="43"/>
                    </a:cxn>
                    <a:cxn ang="0">
                      <a:pos x="82" y="63"/>
                    </a:cxn>
                    <a:cxn ang="0">
                      <a:pos x="80" y="79"/>
                    </a:cxn>
                    <a:cxn ang="0">
                      <a:pos x="81" y="111"/>
                    </a:cxn>
                    <a:cxn ang="0">
                      <a:pos x="80" y="138"/>
                    </a:cxn>
                    <a:cxn ang="0">
                      <a:pos x="76" y="144"/>
                    </a:cxn>
                    <a:cxn ang="0">
                      <a:pos x="76" y="149"/>
                    </a:cxn>
                    <a:cxn ang="0">
                      <a:pos x="70" y="154"/>
                    </a:cxn>
                    <a:cxn ang="0">
                      <a:pos x="57" y="150"/>
                    </a:cxn>
                    <a:cxn ang="0">
                      <a:pos x="52" y="155"/>
                    </a:cxn>
                    <a:cxn ang="0">
                      <a:pos x="47" y="165"/>
                    </a:cxn>
                    <a:cxn ang="0">
                      <a:pos x="41" y="171"/>
                    </a:cxn>
                    <a:cxn ang="0">
                      <a:pos x="31" y="173"/>
                    </a:cxn>
                    <a:cxn ang="0">
                      <a:pos x="26" y="168"/>
                    </a:cxn>
                    <a:cxn ang="0">
                      <a:pos x="15" y="152"/>
                    </a:cxn>
                    <a:cxn ang="0">
                      <a:pos x="14" y="144"/>
                    </a:cxn>
                    <a:cxn ang="0">
                      <a:pos x="14" y="139"/>
                    </a:cxn>
                    <a:cxn ang="0">
                      <a:pos x="11" y="130"/>
                    </a:cxn>
                    <a:cxn ang="0">
                      <a:pos x="14" y="109"/>
                    </a:cxn>
                    <a:cxn ang="0">
                      <a:pos x="17" y="106"/>
                    </a:cxn>
                    <a:cxn ang="0">
                      <a:pos x="18" y="101"/>
                    </a:cxn>
                    <a:cxn ang="0">
                      <a:pos x="16" y="97"/>
                    </a:cxn>
                    <a:cxn ang="0">
                      <a:pos x="14" y="89"/>
                    </a:cxn>
                    <a:cxn ang="0">
                      <a:pos x="15" y="80"/>
                    </a:cxn>
                    <a:cxn ang="0">
                      <a:pos x="15" y="70"/>
                    </a:cxn>
                    <a:cxn ang="0">
                      <a:pos x="12" y="63"/>
                    </a:cxn>
                    <a:cxn ang="0">
                      <a:pos x="10" y="54"/>
                    </a:cxn>
                    <a:cxn ang="0">
                      <a:pos x="7" y="53"/>
                    </a:cxn>
                    <a:cxn ang="0">
                      <a:pos x="4" y="53"/>
                    </a:cxn>
                    <a:cxn ang="0">
                      <a:pos x="0" y="47"/>
                    </a:cxn>
                    <a:cxn ang="0">
                      <a:pos x="0" y="26"/>
                    </a:cxn>
                    <a:cxn ang="0">
                      <a:pos x="1" y="25"/>
                    </a:cxn>
                    <a:cxn ang="0">
                      <a:pos x="10" y="33"/>
                    </a:cxn>
                    <a:cxn ang="0">
                      <a:pos x="20" y="32"/>
                    </a:cxn>
                    <a:cxn ang="0">
                      <a:pos x="39" y="12"/>
                    </a:cxn>
                    <a:cxn ang="0">
                      <a:pos x="45" y="10"/>
                    </a:cxn>
                    <a:cxn ang="0">
                      <a:pos x="50" y="0"/>
                    </a:cxn>
                  </a:cxnLst>
                  <a:rect l="0" t="0" r="r" b="b"/>
                  <a:pathLst>
                    <a:path w="82" h="173">
                      <a:moveTo>
                        <a:pt x="50" y="0"/>
                      </a:moveTo>
                      <a:lnTo>
                        <a:pt x="63" y="5"/>
                      </a:lnTo>
                      <a:lnTo>
                        <a:pt x="64" y="8"/>
                      </a:lnTo>
                      <a:lnTo>
                        <a:pt x="70" y="12"/>
                      </a:lnTo>
                      <a:lnTo>
                        <a:pt x="75" y="24"/>
                      </a:lnTo>
                      <a:lnTo>
                        <a:pt x="81" y="43"/>
                      </a:lnTo>
                      <a:lnTo>
                        <a:pt x="82" y="63"/>
                      </a:lnTo>
                      <a:lnTo>
                        <a:pt x="80" y="79"/>
                      </a:lnTo>
                      <a:lnTo>
                        <a:pt x="81" y="111"/>
                      </a:lnTo>
                      <a:lnTo>
                        <a:pt x="80" y="138"/>
                      </a:lnTo>
                      <a:lnTo>
                        <a:pt x="76" y="144"/>
                      </a:lnTo>
                      <a:lnTo>
                        <a:pt x="76" y="149"/>
                      </a:lnTo>
                      <a:lnTo>
                        <a:pt x="70" y="154"/>
                      </a:lnTo>
                      <a:lnTo>
                        <a:pt x="57" y="150"/>
                      </a:lnTo>
                      <a:lnTo>
                        <a:pt x="52" y="155"/>
                      </a:lnTo>
                      <a:lnTo>
                        <a:pt x="47" y="165"/>
                      </a:lnTo>
                      <a:lnTo>
                        <a:pt x="41" y="171"/>
                      </a:lnTo>
                      <a:lnTo>
                        <a:pt x="31" y="173"/>
                      </a:lnTo>
                      <a:lnTo>
                        <a:pt x="26" y="168"/>
                      </a:lnTo>
                      <a:lnTo>
                        <a:pt x="15" y="152"/>
                      </a:lnTo>
                      <a:lnTo>
                        <a:pt x="14" y="144"/>
                      </a:lnTo>
                      <a:lnTo>
                        <a:pt x="14" y="139"/>
                      </a:lnTo>
                      <a:lnTo>
                        <a:pt x="11" y="130"/>
                      </a:lnTo>
                      <a:lnTo>
                        <a:pt x="14" y="109"/>
                      </a:lnTo>
                      <a:lnTo>
                        <a:pt x="17" y="106"/>
                      </a:lnTo>
                      <a:lnTo>
                        <a:pt x="18" y="101"/>
                      </a:lnTo>
                      <a:lnTo>
                        <a:pt x="16" y="97"/>
                      </a:lnTo>
                      <a:lnTo>
                        <a:pt x="14" y="89"/>
                      </a:lnTo>
                      <a:lnTo>
                        <a:pt x="15" y="80"/>
                      </a:lnTo>
                      <a:lnTo>
                        <a:pt x="15" y="70"/>
                      </a:lnTo>
                      <a:lnTo>
                        <a:pt x="12" y="63"/>
                      </a:lnTo>
                      <a:lnTo>
                        <a:pt x="10" y="54"/>
                      </a:lnTo>
                      <a:lnTo>
                        <a:pt x="7" y="53"/>
                      </a:lnTo>
                      <a:lnTo>
                        <a:pt x="4" y="53"/>
                      </a:lnTo>
                      <a:lnTo>
                        <a:pt x="0" y="47"/>
                      </a:lnTo>
                      <a:lnTo>
                        <a:pt x="0" y="26"/>
                      </a:lnTo>
                      <a:lnTo>
                        <a:pt x="1" y="25"/>
                      </a:lnTo>
                      <a:lnTo>
                        <a:pt x="10" y="33"/>
                      </a:lnTo>
                      <a:lnTo>
                        <a:pt x="20" y="32"/>
                      </a:lnTo>
                      <a:lnTo>
                        <a:pt x="39" y="12"/>
                      </a:lnTo>
                      <a:lnTo>
                        <a:pt x="45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61" name="Freeform 181">
                  <a:extLst>
                    <a:ext uri="{FF2B5EF4-FFF2-40B4-BE49-F238E27FC236}">
                      <a16:creationId xmlns="" xmlns:a16="http://schemas.microsoft.com/office/drawing/2014/main" id="{181993CE-F0D6-4218-BAD0-FC5DF081604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2589" y="1903"/>
                  <a:ext cx="129" cy="136"/>
                </a:xfrm>
                <a:custGeom>
                  <a:avLst/>
                  <a:gdLst/>
                  <a:ahLst/>
                  <a:cxnLst>
                    <a:cxn ang="0">
                      <a:pos x="195" y="38"/>
                    </a:cxn>
                    <a:cxn ang="0">
                      <a:pos x="186" y="59"/>
                    </a:cxn>
                    <a:cxn ang="0">
                      <a:pos x="147" y="53"/>
                    </a:cxn>
                    <a:cxn ang="0">
                      <a:pos x="125" y="89"/>
                    </a:cxn>
                    <a:cxn ang="0">
                      <a:pos x="98" y="73"/>
                    </a:cxn>
                    <a:cxn ang="0">
                      <a:pos x="75" y="76"/>
                    </a:cxn>
                    <a:cxn ang="0">
                      <a:pos x="23" y="96"/>
                    </a:cxn>
                    <a:cxn ang="0">
                      <a:pos x="5" y="107"/>
                    </a:cxn>
                    <a:cxn ang="0">
                      <a:pos x="2" y="156"/>
                    </a:cxn>
                    <a:cxn ang="0">
                      <a:pos x="11" y="177"/>
                    </a:cxn>
                    <a:cxn ang="0">
                      <a:pos x="13" y="216"/>
                    </a:cxn>
                    <a:cxn ang="0">
                      <a:pos x="48" y="245"/>
                    </a:cxn>
                    <a:cxn ang="0">
                      <a:pos x="64" y="254"/>
                    </a:cxn>
                    <a:cxn ang="0">
                      <a:pos x="94" y="224"/>
                    </a:cxn>
                    <a:cxn ang="0">
                      <a:pos x="132" y="213"/>
                    </a:cxn>
                    <a:cxn ang="0">
                      <a:pos x="195" y="259"/>
                    </a:cxn>
                    <a:cxn ang="0">
                      <a:pos x="231" y="333"/>
                    </a:cxn>
                    <a:cxn ang="0">
                      <a:pos x="259" y="358"/>
                    </a:cxn>
                    <a:cxn ang="0">
                      <a:pos x="309" y="410"/>
                    </a:cxn>
                    <a:cxn ang="0">
                      <a:pos x="379" y="444"/>
                    </a:cxn>
                    <a:cxn ang="0">
                      <a:pos x="421" y="479"/>
                    </a:cxn>
                    <a:cxn ang="0">
                      <a:pos x="444" y="488"/>
                    </a:cxn>
                    <a:cxn ang="0">
                      <a:pos x="455" y="520"/>
                    </a:cxn>
                    <a:cxn ang="0">
                      <a:pos x="483" y="527"/>
                    </a:cxn>
                    <a:cxn ang="0">
                      <a:pos x="498" y="559"/>
                    </a:cxn>
                    <a:cxn ang="0">
                      <a:pos x="507" y="624"/>
                    </a:cxn>
                    <a:cxn ang="0">
                      <a:pos x="492" y="661"/>
                    </a:cxn>
                    <a:cxn ang="0">
                      <a:pos x="496" y="681"/>
                    </a:cxn>
                    <a:cxn ang="0">
                      <a:pos x="522" y="661"/>
                    </a:cxn>
                    <a:cxn ang="0">
                      <a:pos x="540" y="643"/>
                    </a:cxn>
                    <a:cxn ang="0">
                      <a:pos x="562" y="607"/>
                    </a:cxn>
                    <a:cxn ang="0">
                      <a:pos x="568" y="585"/>
                    </a:cxn>
                    <a:cxn ang="0">
                      <a:pos x="549" y="558"/>
                    </a:cxn>
                    <a:cxn ang="0">
                      <a:pos x="551" y="511"/>
                    </a:cxn>
                    <a:cxn ang="0">
                      <a:pos x="604" y="512"/>
                    </a:cxn>
                    <a:cxn ang="0">
                      <a:pos x="637" y="546"/>
                    </a:cxn>
                    <a:cxn ang="0">
                      <a:pos x="636" y="511"/>
                    </a:cxn>
                    <a:cxn ang="0">
                      <a:pos x="572" y="460"/>
                    </a:cxn>
                    <a:cxn ang="0">
                      <a:pos x="510" y="430"/>
                    </a:cxn>
                    <a:cxn ang="0">
                      <a:pos x="508" y="414"/>
                    </a:cxn>
                    <a:cxn ang="0">
                      <a:pos x="500" y="392"/>
                    </a:cxn>
                    <a:cxn ang="0">
                      <a:pos x="465" y="394"/>
                    </a:cxn>
                    <a:cxn ang="0">
                      <a:pos x="437" y="382"/>
                    </a:cxn>
                    <a:cxn ang="0">
                      <a:pos x="405" y="345"/>
                    </a:cxn>
                    <a:cxn ang="0">
                      <a:pos x="382" y="285"/>
                    </a:cxn>
                    <a:cxn ang="0">
                      <a:pos x="362" y="263"/>
                    </a:cxn>
                    <a:cxn ang="0">
                      <a:pos x="314" y="230"/>
                    </a:cxn>
                    <a:cxn ang="0">
                      <a:pos x="308" y="177"/>
                    </a:cxn>
                    <a:cxn ang="0">
                      <a:pos x="304" y="156"/>
                    </a:cxn>
                    <a:cxn ang="0">
                      <a:pos x="318" y="126"/>
                    </a:cxn>
                    <a:cxn ang="0">
                      <a:pos x="366" y="111"/>
                    </a:cxn>
                    <a:cxn ang="0">
                      <a:pos x="379" y="121"/>
                    </a:cxn>
                    <a:cxn ang="0">
                      <a:pos x="393" y="119"/>
                    </a:cxn>
                    <a:cxn ang="0">
                      <a:pos x="385" y="105"/>
                    </a:cxn>
                    <a:cxn ang="0">
                      <a:pos x="371" y="84"/>
                    </a:cxn>
                    <a:cxn ang="0">
                      <a:pos x="367" y="69"/>
                    </a:cxn>
                    <a:cxn ang="0">
                      <a:pos x="372" y="47"/>
                    </a:cxn>
                    <a:cxn ang="0">
                      <a:pos x="313" y="31"/>
                    </a:cxn>
                    <a:cxn ang="0">
                      <a:pos x="296" y="3"/>
                    </a:cxn>
                    <a:cxn ang="0">
                      <a:pos x="272" y="8"/>
                    </a:cxn>
                    <a:cxn ang="0">
                      <a:pos x="215" y="22"/>
                    </a:cxn>
                  </a:cxnLst>
                  <a:rect l="0" t="0" r="r" b="b"/>
                  <a:pathLst>
                    <a:path w="645" h="681">
                      <a:moveTo>
                        <a:pt x="201" y="17"/>
                      </a:moveTo>
                      <a:lnTo>
                        <a:pt x="199" y="28"/>
                      </a:lnTo>
                      <a:lnTo>
                        <a:pt x="199" y="36"/>
                      </a:lnTo>
                      <a:lnTo>
                        <a:pt x="195" y="38"/>
                      </a:lnTo>
                      <a:lnTo>
                        <a:pt x="184" y="40"/>
                      </a:lnTo>
                      <a:lnTo>
                        <a:pt x="183" y="46"/>
                      </a:lnTo>
                      <a:lnTo>
                        <a:pt x="184" y="53"/>
                      </a:lnTo>
                      <a:lnTo>
                        <a:pt x="186" y="59"/>
                      </a:lnTo>
                      <a:lnTo>
                        <a:pt x="185" y="63"/>
                      </a:lnTo>
                      <a:lnTo>
                        <a:pt x="164" y="59"/>
                      </a:lnTo>
                      <a:lnTo>
                        <a:pt x="153" y="58"/>
                      </a:lnTo>
                      <a:lnTo>
                        <a:pt x="147" y="53"/>
                      </a:lnTo>
                      <a:lnTo>
                        <a:pt x="140" y="49"/>
                      </a:lnTo>
                      <a:lnTo>
                        <a:pt x="137" y="60"/>
                      </a:lnTo>
                      <a:lnTo>
                        <a:pt x="126" y="79"/>
                      </a:lnTo>
                      <a:lnTo>
                        <a:pt x="125" y="89"/>
                      </a:lnTo>
                      <a:lnTo>
                        <a:pt x="123" y="94"/>
                      </a:lnTo>
                      <a:lnTo>
                        <a:pt x="115" y="89"/>
                      </a:lnTo>
                      <a:lnTo>
                        <a:pt x="109" y="81"/>
                      </a:lnTo>
                      <a:lnTo>
                        <a:pt x="98" y="73"/>
                      </a:lnTo>
                      <a:lnTo>
                        <a:pt x="92" y="53"/>
                      </a:lnTo>
                      <a:lnTo>
                        <a:pt x="81" y="59"/>
                      </a:lnTo>
                      <a:lnTo>
                        <a:pt x="75" y="68"/>
                      </a:lnTo>
                      <a:lnTo>
                        <a:pt x="75" y="76"/>
                      </a:lnTo>
                      <a:lnTo>
                        <a:pt x="71" y="81"/>
                      </a:lnTo>
                      <a:lnTo>
                        <a:pt x="60" y="90"/>
                      </a:lnTo>
                      <a:lnTo>
                        <a:pt x="48" y="90"/>
                      </a:lnTo>
                      <a:lnTo>
                        <a:pt x="23" y="96"/>
                      </a:lnTo>
                      <a:lnTo>
                        <a:pt x="14" y="96"/>
                      </a:lnTo>
                      <a:lnTo>
                        <a:pt x="5" y="97"/>
                      </a:lnTo>
                      <a:lnTo>
                        <a:pt x="3" y="102"/>
                      </a:lnTo>
                      <a:lnTo>
                        <a:pt x="5" y="107"/>
                      </a:lnTo>
                      <a:lnTo>
                        <a:pt x="16" y="133"/>
                      </a:lnTo>
                      <a:lnTo>
                        <a:pt x="18" y="143"/>
                      </a:lnTo>
                      <a:lnTo>
                        <a:pt x="7" y="150"/>
                      </a:lnTo>
                      <a:lnTo>
                        <a:pt x="2" y="156"/>
                      </a:lnTo>
                      <a:lnTo>
                        <a:pt x="0" y="165"/>
                      </a:lnTo>
                      <a:lnTo>
                        <a:pt x="1" y="170"/>
                      </a:lnTo>
                      <a:lnTo>
                        <a:pt x="2" y="175"/>
                      </a:lnTo>
                      <a:lnTo>
                        <a:pt x="11" y="177"/>
                      </a:lnTo>
                      <a:lnTo>
                        <a:pt x="12" y="186"/>
                      </a:lnTo>
                      <a:lnTo>
                        <a:pt x="10" y="194"/>
                      </a:lnTo>
                      <a:lnTo>
                        <a:pt x="11" y="205"/>
                      </a:lnTo>
                      <a:lnTo>
                        <a:pt x="13" y="216"/>
                      </a:lnTo>
                      <a:lnTo>
                        <a:pt x="19" y="225"/>
                      </a:lnTo>
                      <a:lnTo>
                        <a:pt x="44" y="227"/>
                      </a:lnTo>
                      <a:lnTo>
                        <a:pt x="48" y="236"/>
                      </a:lnTo>
                      <a:lnTo>
                        <a:pt x="48" y="245"/>
                      </a:lnTo>
                      <a:lnTo>
                        <a:pt x="45" y="251"/>
                      </a:lnTo>
                      <a:lnTo>
                        <a:pt x="46" y="254"/>
                      </a:lnTo>
                      <a:lnTo>
                        <a:pt x="54" y="254"/>
                      </a:lnTo>
                      <a:lnTo>
                        <a:pt x="64" y="254"/>
                      </a:lnTo>
                      <a:lnTo>
                        <a:pt x="80" y="247"/>
                      </a:lnTo>
                      <a:lnTo>
                        <a:pt x="81" y="240"/>
                      </a:lnTo>
                      <a:lnTo>
                        <a:pt x="89" y="226"/>
                      </a:lnTo>
                      <a:lnTo>
                        <a:pt x="94" y="224"/>
                      </a:lnTo>
                      <a:lnTo>
                        <a:pt x="97" y="218"/>
                      </a:lnTo>
                      <a:lnTo>
                        <a:pt x="114" y="210"/>
                      </a:lnTo>
                      <a:lnTo>
                        <a:pt x="123" y="210"/>
                      </a:lnTo>
                      <a:lnTo>
                        <a:pt x="132" y="213"/>
                      </a:lnTo>
                      <a:lnTo>
                        <a:pt x="173" y="236"/>
                      </a:lnTo>
                      <a:lnTo>
                        <a:pt x="190" y="243"/>
                      </a:lnTo>
                      <a:lnTo>
                        <a:pt x="193" y="248"/>
                      </a:lnTo>
                      <a:lnTo>
                        <a:pt x="195" y="259"/>
                      </a:lnTo>
                      <a:lnTo>
                        <a:pt x="207" y="294"/>
                      </a:lnTo>
                      <a:lnTo>
                        <a:pt x="211" y="306"/>
                      </a:lnTo>
                      <a:lnTo>
                        <a:pt x="210" y="313"/>
                      </a:lnTo>
                      <a:lnTo>
                        <a:pt x="231" y="333"/>
                      </a:lnTo>
                      <a:lnTo>
                        <a:pt x="241" y="345"/>
                      </a:lnTo>
                      <a:lnTo>
                        <a:pt x="244" y="361"/>
                      </a:lnTo>
                      <a:lnTo>
                        <a:pt x="252" y="358"/>
                      </a:lnTo>
                      <a:lnTo>
                        <a:pt x="259" y="358"/>
                      </a:lnTo>
                      <a:lnTo>
                        <a:pt x="269" y="365"/>
                      </a:lnTo>
                      <a:lnTo>
                        <a:pt x="282" y="386"/>
                      </a:lnTo>
                      <a:lnTo>
                        <a:pt x="292" y="387"/>
                      </a:lnTo>
                      <a:lnTo>
                        <a:pt x="309" y="410"/>
                      </a:lnTo>
                      <a:lnTo>
                        <a:pt x="323" y="424"/>
                      </a:lnTo>
                      <a:lnTo>
                        <a:pt x="347" y="444"/>
                      </a:lnTo>
                      <a:lnTo>
                        <a:pt x="352" y="442"/>
                      </a:lnTo>
                      <a:lnTo>
                        <a:pt x="379" y="444"/>
                      </a:lnTo>
                      <a:lnTo>
                        <a:pt x="385" y="445"/>
                      </a:lnTo>
                      <a:lnTo>
                        <a:pt x="400" y="462"/>
                      </a:lnTo>
                      <a:lnTo>
                        <a:pt x="404" y="472"/>
                      </a:lnTo>
                      <a:lnTo>
                        <a:pt x="421" y="479"/>
                      </a:lnTo>
                      <a:lnTo>
                        <a:pt x="422" y="482"/>
                      </a:lnTo>
                      <a:lnTo>
                        <a:pt x="421" y="490"/>
                      </a:lnTo>
                      <a:lnTo>
                        <a:pt x="440" y="487"/>
                      </a:lnTo>
                      <a:lnTo>
                        <a:pt x="444" y="488"/>
                      </a:lnTo>
                      <a:lnTo>
                        <a:pt x="449" y="494"/>
                      </a:lnTo>
                      <a:lnTo>
                        <a:pt x="453" y="505"/>
                      </a:lnTo>
                      <a:lnTo>
                        <a:pt x="451" y="512"/>
                      </a:lnTo>
                      <a:lnTo>
                        <a:pt x="455" y="520"/>
                      </a:lnTo>
                      <a:lnTo>
                        <a:pt x="467" y="525"/>
                      </a:lnTo>
                      <a:lnTo>
                        <a:pt x="473" y="530"/>
                      </a:lnTo>
                      <a:lnTo>
                        <a:pt x="478" y="537"/>
                      </a:lnTo>
                      <a:lnTo>
                        <a:pt x="483" y="527"/>
                      </a:lnTo>
                      <a:lnTo>
                        <a:pt x="487" y="527"/>
                      </a:lnTo>
                      <a:lnTo>
                        <a:pt x="495" y="539"/>
                      </a:lnTo>
                      <a:lnTo>
                        <a:pt x="495" y="546"/>
                      </a:lnTo>
                      <a:lnTo>
                        <a:pt x="498" y="559"/>
                      </a:lnTo>
                      <a:lnTo>
                        <a:pt x="510" y="578"/>
                      </a:lnTo>
                      <a:lnTo>
                        <a:pt x="513" y="596"/>
                      </a:lnTo>
                      <a:lnTo>
                        <a:pt x="522" y="617"/>
                      </a:lnTo>
                      <a:lnTo>
                        <a:pt x="507" y="624"/>
                      </a:lnTo>
                      <a:lnTo>
                        <a:pt x="500" y="629"/>
                      </a:lnTo>
                      <a:lnTo>
                        <a:pt x="503" y="640"/>
                      </a:lnTo>
                      <a:lnTo>
                        <a:pt x="496" y="651"/>
                      </a:lnTo>
                      <a:lnTo>
                        <a:pt x="492" y="661"/>
                      </a:lnTo>
                      <a:lnTo>
                        <a:pt x="494" y="673"/>
                      </a:lnTo>
                      <a:lnTo>
                        <a:pt x="496" y="681"/>
                      </a:lnTo>
                      <a:lnTo>
                        <a:pt x="496" y="678"/>
                      </a:lnTo>
                      <a:lnTo>
                        <a:pt x="496" y="681"/>
                      </a:lnTo>
                      <a:lnTo>
                        <a:pt x="503" y="681"/>
                      </a:lnTo>
                      <a:lnTo>
                        <a:pt x="511" y="681"/>
                      </a:lnTo>
                      <a:lnTo>
                        <a:pt x="514" y="678"/>
                      </a:lnTo>
                      <a:lnTo>
                        <a:pt x="522" y="661"/>
                      </a:lnTo>
                      <a:lnTo>
                        <a:pt x="525" y="656"/>
                      </a:lnTo>
                      <a:lnTo>
                        <a:pt x="532" y="651"/>
                      </a:lnTo>
                      <a:lnTo>
                        <a:pt x="538" y="649"/>
                      </a:lnTo>
                      <a:lnTo>
                        <a:pt x="540" y="643"/>
                      </a:lnTo>
                      <a:lnTo>
                        <a:pt x="541" y="621"/>
                      </a:lnTo>
                      <a:lnTo>
                        <a:pt x="544" y="616"/>
                      </a:lnTo>
                      <a:lnTo>
                        <a:pt x="553" y="613"/>
                      </a:lnTo>
                      <a:lnTo>
                        <a:pt x="562" y="607"/>
                      </a:lnTo>
                      <a:lnTo>
                        <a:pt x="567" y="607"/>
                      </a:lnTo>
                      <a:lnTo>
                        <a:pt x="570" y="603"/>
                      </a:lnTo>
                      <a:lnTo>
                        <a:pt x="570" y="590"/>
                      </a:lnTo>
                      <a:lnTo>
                        <a:pt x="568" y="585"/>
                      </a:lnTo>
                      <a:lnTo>
                        <a:pt x="567" y="575"/>
                      </a:lnTo>
                      <a:lnTo>
                        <a:pt x="564" y="570"/>
                      </a:lnTo>
                      <a:lnTo>
                        <a:pt x="554" y="564"/>
                      </a:lnTo>
                      <a:lnTo>
                        <a:pt x="549" y="558"/>
                      </a:lnTo>
                      <a:lnTo>
                        <a:pt x="538" y="553"/>
                      </a:lnTo>
                      <a:lnTo>
                        <a:pt x="538" y="543"/>
                      </a:lnTo>
                      <a:lnTo>
                        <a:pt x="543" y="523"/>
                      </a:lnTo>
                      <a:lnTo>
                        <a:pt x="551" y="511"/>
                      </a:lnTo>
                      <a:lnTo>
                        <a:pt x="564" y="499"/>
                      </a:lnTo>
                      <a:lnTo>
                        <a:pt x="575" y="496"/>
                      </a:lnTo>
                      <a:lnTo>
                        <a:pt x="591" y="509"/>
                      </a:lnTo>
                      <a:lnTo>
                        <a:pt x="604" y="512"/>
                      </a:lnTo>
                      <a:lnTo>
                        <a:pt x="615" y="519"/>
                      </a:lnTo>
                      <a:lnTo>
                        <a:pt x="619" y="527"/>
                      </a:lnTo>
                      <a:lnTo>
                        <a:pt x="626" y="539"/>
                      </a:lnTo>
                      <a:lnTo>
                        <a:pt x="637" y="546"/>
                      </a:lnTo>
                      <a:lnTo>
                        <a:pt x="637" y="543"/>
                      </a:lnTo>
                      <a:lnTo>
                        <a:pt x="645" y="527"/>
                      </a:lnTo>
                      <a:lnTo>
                        <a:pt x="642" y="520"/>
                      </a:lnTo>
                      <a:lnTo>
                        <a:pt x="636" y="511"/>
                      </a:lnTo>
                      <a:lnTo>
                        <a:pt x="626" y="500"/>
                      </a:lnTo>
                      <a:lnTo>
                        <a:pt x="615" y="482"/>
                      </a:lnTo>
                      <a:lnTo>
                        <a:pt x="580" y="468"/>
                      </a:lnTo>
                      <a:lnTo>
                        <a:pt x="572" y="460"/>
                      </a:lnTo>
                      <a:lnTo>
                        <a:pt x="560" y="452"/>
                      </a:lnTo>
                      <a:lnTo>
                        <a:pt x="524" y="437"/>
                      </a:lnTo>
                      <a:lnTo>
                        <a:pt x="516" y="433"/>
                      </a:lnTo>
                      <a:lnTo>
                        <a:pt x="510" y="430"/>
                      </a:lnTo>
                      <a:lnTo>
                        <a:pt x="506" y="430"/>
                      </a:lnTo>
                      <a:lnTo>
                        <a:pt x="502" y="426"/>
                      </a:lnTo>
                      <a:lnTo>
                        <a:pt x="502" y="420"/>
                      </a:lnTo>
                      <a:lnTo>
                        <a:pt x="508" y="414"/>
                      </a:lnTo>
                      <a:lnTo>
                        <a:pt x="516" y="409"/>
                      </a:lnTo>
                      <a:lnTo>
                        <a:pt x="517" y="401"/>
                      </a:lnTo>
                      <a:lnTo>
                        <a:pt x="511" y="392"/>
                      </a:lnTo>
                      <a:lnTo>
                        <a:pt x="500" y="392"/>
                      </a:lnTo>
                      <a:lnTo>
                        <a:pt x="496" y="394"/>
                      </a:lnTo>
                      <a:lnTo>
                        <a:pt x="503" y="392"/>
                      </a:lnTo>
                      <a:lnTo>
                        <a:pt x="496" y="394"/>
                      </a:lnTo>
                      <a:lnTo>
                        <a:pt x="465" y="394"/>
                      </a:lnTo>
                      <a:lnTo>
                        <a:pt x="465" y="403"/>
                      </a:lnTo>
                      <a:lnTo>
                        <a:pt x="453" y="390"/>
                      </a:lnTo>
                      <a:lnTo>
                        <a:pt x="442" y="382"/>
                      </a:lnTo>
                      <a:lnTo>
                        <a:pt x="437" y="382"/>
                      </a:lnTo>
                      <a:lnTo>
                        <a:pt x="435" y="374"/>
                      </a:lnTo>
                      <a:lnTo>
                        <a:pt x="431" y="374"/>
                      </a:lnTo>
                      <a:lnTo>
                        <a:pt x="410" y="354"/>
                      </a:lnTo>
                      <a:lnTo>
                        <a:pt x="405" y="345"/>
                      </a:lnTo>
                      <a:lnTo>
                        <a:pt x="398" y="332"/>
                      </a:lnTo>
                      <a:lnTo>
                        <a:pt x="392" y="313"/>
                      </a:lnTo>
                      <a:lnTo>
                        <a:pt x="388" y="309"/>
                      </a:lnTo>
                      <a:lnTo>
                        <a:pt x="382" y="285"/>
                      </a:lnTo>
                      <a:lnTo>
                        <a:pt x="374" y="270"/>
                      </a:lnTo>
                      <a:lnTo>
                        <a:pt x="369" y="267"/>
                      </a:lnTo>
                      <a:lnTo>
                        <a:pt x="363" y="267"/>
                      </a:lnTo>
                      <a:lnTo>
                        <a:pt x="362" y="263"/>
                      </a:lnTo>
                      <a:lnTo>
                        <a:pt x="347" y="254"/>
                      </a:lnTo>
                      <a:lnTo>
                        <a:pt x="341" y="247"/>
                      </a:lnTo>
                      <a:lnTo>
                        <a:pt x="320" y="237"/>
                      </a:lnTo>
                      <a:lnTo>
                        <a:pt x="314" y="230"/>
                      </a:lnTo>
                      <a:lnTo>
                        <a:pt x="309" y="220"/>
                      </a:lnTo>
                      <a:lnTo>
                        <a:pt x="306" y="211"/>
                      </a:lnTo>
                      <a:lnTo>
                        <a:pt x="306" y="193"/>
                      </a:lnTo>
                      <a:lnTo>
                        <a:pt x="308" y="177"/>
                      </a:lnTo>
                      <a:lnTo>
                        <a:pt x="313" y="172"/>
                      </a:lnTo>
                      <a:lnTo>
                        <a:pt x="314" y="165"/>
                      </a:lnTo>
                      <a:lnTo>
                        <a:pt x="312" y="159"/>
                      </a:lnTo>
                      <a:lnTo>
                        <a:pt x="304" y="156"/>
                      </a:lnTo>
                      <a:lnTo>
                        <a:pt x="302" y="141"/>
                      </a:lnTo>
                      <a:lnTo>
                        <a:pt x="304" y="134"/>
                      </a:lnTo>
                      <a:lnTo>
                        <a:pt x="314" y="126"/>
                      </a:lnTo>
                      <a:lnTo>
                        <a:pt x="318" y="126"/>
                      </a:lnTo>
                      <a:lnTo>
                        <a:pt x="319" y="127"/>
                      </a:lnTo>
                      <a:lnTo>
                        <a:pt x="324" y="126"/>
                      </a:lnTo>
                      <a:lnTo>
                        <a:pt x="357" y="108"/>
                      </a:lnTo>
                      <a:lnTo>
                        <a:pt x="366" y="111"/>
                      </a:lnTo>
                      <a:lnTo>
                        <a:pt x="376" y="106"/>
                      </a:lnTo>
                      <a:lnTo>
                        <a:pt x="382" y="107"/>
                      </a:lnTo>
                      <a:lnTo>
                        <a:pt x="383" y="113"/>
                      </a:lnTo>
                      <a:lnTo>
                        <a:pt x="379" y="121"/>
                      </a:lnTo>
                      <a:lnTo>
                        <a:pt x="379" y="122"/>
                      </a:lnTo>
                      <a:lnTo>
                        <a:pt x="384" y="123"/>
                      </a:lnTo>
                      <a:lnTo>
                        <a:pt x="389" y="122"/>
                      </a:lnTo>
                      <a:lnTo>
                        <a:pt x="393" y="119"/>
                      </a:lnTo>
                      <a:lnTo>
                        <a:pt x="394" y="114"/>
                      </a:lnTo>
                      <a:lnTo>
                        <a:pt x="392" y="111"/>
                      </a:lnTo>
                      <a:lnTo>
                        <a:pt x="388" y="110"/>
                      </a:lnTo>
                      <a:lnTo>
                        <a:pt x="385" y="105"/>
                      </a:lnTo>
                      <a:lnTo>
                        <a:pt x="378" y="101"/>
                      </a:lnTo>
                      <a:lnTo>
                        <a:pt x="376" y="98"/>
                      </a:lnTo>
                      <a:lnTo>
                        <a:pt x="376" y="90"/>
                      </a:lnTo>
                      <a:lnTo>
                        <a:pt x="371" y="84"/>
                      </a:lnTo>
                      <a:lnTo>
                        <a:pt x="372" y="76"/>
                      </a:lnTo>
                      <a:lnTo>
                        <a:pt x="374" y="69"/>
                      </a:lnTo>
                      <a:lnTo>
                        <a:pt x="369" y="70"/>
                      </a:lnTo>
                      <a:lnTo>
                        <a:pt x="367" y="69"/>
                      </a:lnTo>
                      <a:lnTo>
                        <a:pt x="367" y="64"/>
                      </a:lnTo>
                      <a:lnTo>
                        <a:pt x="369" y="57"/>
                      </a:lnTo>
                      <a:lnTo>
                        <a:pt x="381" y="47"/>
                      </a:lnTo>
                      <a:lnTo>
                        <a:pt x="372" y="47"/>
                      </a:lnTo>
                      <a:lnTo>
                        <a:pt x="358" y="42"/>
                      </a:lnTo>
                      <a:lnTo>
                        <a:pt x="328" y="37"/>
                      </a:lnTo>
                      <a:lnTo>
                        <a:pt x="318" y="31"/>
                      </a:lnTo>
                      <a:lnTo>
                        <a:pt x="313" y="31"/>
                      </a:lnTo>
                      <a:lnTo>
                        <a:pt x="302" y="22"/>
                      </a:lnTo>
                      <a:lnTo>
                        <a:pt x="298" y="15"/>
                      </a:lnTo>
                      <a:lnTo>
                        <a:pt x="296" y="8"/>
                      </a:lnTo>
                      <a:lnTo>
                        <a:pt x="296" y="3"/>
                      </a:lnTo>
                      <a:lnTo>
                        <a:pt x="293" y="0"/>
                      </a:lnTo>
                      <a:lnTo>
                        <a:pt x="287" y="1"/>
                      </a:lnTo>
                      <a:lnTo>
                        <a:pt x="282" y="5"/>
                      </a:lnTo>
                      <a:lnTo>
                        <a:pt x="272" y="8"/>
                      </a:lnTo>
                      <a:lnTo>
                        <a:pt x="254" y="9"/>
                      </a:lnTo>
                      <a:lnTo>
                        <a:pt x="234" y="16"/>
                      </a:lnTo>
                      <a:lnTo>
                        <a:pt x="218" y="21"/>
                      </a:lnTo>
                      <a:lnTo>
                        <a:pt x="215" y="22"/>
                      </a:lnTo>
                      <a:lnTo>
                        <a:pt x="201" y="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</p:grpSp>
          <p:sp>
            <p:nvSpPr>
              <p:cNvPr id="117" name="Freeform 174">
                <a:extLst>
                  <a:ext uri="{FF2B5EF4-FFF2-40B4-BE49-F238E27FC236}">
                    <a16:creationId xmlns="" xmlns:a16="http://schemas.microsoft.com/office/drawing/2014/main" id="{C27A543A-C7FB-4B2E-86E1-97F94F7CCFB6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858544" y="2684810"/>
                <a:ext cx="11113" cy="17463"/>
              </a:xfrm>
              <a:custGeom>
                <a:avLst/>
                <a:gdLst/>
                <a:ahLst/>
                <a:cxnLst>
                  <a:cxn ang="0">
                    <a:pos x="21" y="53"/>
                  </a:cxn>
                  <a:cxn ang="0">
                    <a:pos x="33" y="52"/>
                  </a:cxn>
                  <a:cxn ang="0">
                    <a:pos x="38" y="45"/>
                  </a:cxn>
                  <a:cxn ang="0">
                    <a:pos x="37" y="33"/>
                  </a:cxn>
                  <a:cxn ang="0">
                    <a:pos x="33" y="26"/>
                  </a:cxn>
                  <a:cxn ang="0">
                    <a:pos x="28" y="18"/>
                  </a:cxn>
                  <a:cxn ang="0">
                    <a:pos x="28" y="11"/>
                  </a:cxn>
                  <a:cxn ang="0">
                    <a:pos x="30" y="4"/>
                  </a:cxn>
                  <a:cxn ang="0">
                    <a:pos x="22" y="0"/>
                  </a:cxn>
                  <a:cxn ang="0">
                    <a:pos x="16" y="0"/>
                  </a:cxn>
                  <a:cxn ang="0">
                    <a:pos x="6" y="7"/>
                  </a:cxn>
                  <a:cxn ang="0">
                    <a:pos x="0" y="20"/>
                  </a:cxn>
                  <a:cxn ang="0">
                    <a:pos x="3" y="33"/>
                  </a:cxn>
                  <a:cxn ang="0">
                    <a:pos x="3" y="48"/>
                  </a:cxn>
                  <a:cxn ang="0">
                    <a:pos x="21" y="53"/>
                  </a:cxn>
                </a:cxnLst>
                <a:rect l="0" t="0" r="r" b="b"/>
                <a:pathLst>
                  <a:path w="38" h="53">
                    <a:moveTo>
                      <a:pt x="21" y="53"/>
                    </a:moveTo>
                    <a:lnTo>
                      <a:pt x="33" y="52"/>
                    </a:lnTo>
                    <a:lnTo>
                      <a:pt x="38" y="45"/>
                    </a:lnTo>
                    <a:lnTo>
                      <a:pt x="37" y="33"/>
                    </a:lnTo>
                    <a:lnTo>
                      <a:pt x="33" y="26"/>
                    </a:lnTo>
                    <a:lnTo>
                      <a:pt x="28" y="18"/>
                    </a:lnTo>
                    <a:lnTo>
                      <a:pt x="28" y="11"/>
                    </a:lnTo>
                    <a:lnTo>
                      <a:pt x="30" y="4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6" y="7"/>
                    </a:lnTo>
                    <a:lnTo>
                      <a:pt x="0" y="20"/>
                    </a:lnTo>
                    <a:lnTo>
                      <a:pt x="3" y="33"/>
                    </a:lnTo>
                    <a:lnTo>
                      <a:pt x="3" y="48"/>
                    </a:lnTo>
                    <a:lnTo>
                      <a:pt x="21" y="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18" name="Freeform 175">
                <a:extLst>
                  <a:ext uri="{FF2B5EF4-FFF2-40B4-BE49-F238E27FC236}">
                    <a16:creationId xmlns="" xmlns:a16="http://schemas.microsoft.com/office/drawing/2014/main" id="{3B7B4301-E54A-47F0-A26D-38543BE266C0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863306" y="2751485"/>
                <a:ext cx="77788" cy="44450"/>
              </a:xfrm>
              <a:custGeom>
                <a:avLst/>
                <a:gdLst/>
                <a:ahLst/>
                <a:cxnLst>
                  <a:cxn ang="0">
                    <a:pos x="52" y="131"/>
                  </a:cxn>
                  <a:cxn ang="0">
                    <a:pos x="42" y="119"/>
                  </a:cxn>
                  <a:cxn ang="0">
                    <a:pos x="38" y="100"/>
                  </a:cxn>
                  <a:cxn ang="0">
                    <a:pos x="10" y="117"/>
                  </a:cxn>
                  <a:cxn ang="0">
                    <a:pos x="0" y="119"/>
                  </a:cxn>
                  <a:cxn ang="0">
                    <a:pos x="5" y="84"/>
                  </a:cxn>
                  <a:cxn ang="0">
                    <a:pos x="13" y="74"/>
                  </a:cxn>
                  <a:cxn ang="0">
                    <a:pos x="21" y="67"/>
                  </a:cxn>
                  <a:cxn ang="0">
                    <a:pos x="30" y="49"/>
                  </a:cxn>
                  <a:cxn ang="0">
                    <a:pos x="50" y="18"/>
                  </a:cxn>
                  <a:cxn ang="0">
                    <a:pos x="70" y="13"/>
                  </a:cxn>
                  <a:cxn ang="0">
                    <a:pos x="85" y="3"/>
                  </a:cxn>
                  <a:cxn ang="0">
                    <a:pos x="127" y="6"/>
                  </a:cxn>
                  <a:cxn ang="0">
                    <a:pos x="172" y="6"/>
                  </a:cxn>
                  <a:cxn ang="0">
                    <a:pos x="197" y="22"/>
                  </a:cxn>
                  <a:cxn ang="0">
                    <a:pos x="193" y="40"/>
                  </a:cxn>
                  <a:cxn ang="0">
                    <a:pos x="207" y="57"/>
                  </a:cxn>
                  <a:cxn ang="0">
                    <a:pos x="226" y="63"/>
                  </a:cxn>
                  <a:cxn ang="0">
                    <a:pos x="241" y="63"/>
                  </a:cxn>
                  <a:cxn ang="0">
                    <a:pos x="239" y="82"/>
                  </a:cxn>
                  <a:cxn ang="0">
                    <a:pos x="224" y="86"/>
                  </a:cxn>
                  <a:cxn ang="0">
                    <a:pos x="224" y="99"/>
                  </a:cxn>
                  <a:cxn ang="0">
                    <a:pos x="225" y="109"/>
                  </a:cxn>
                  <a:cxn ang="0">
                    <a:pos x="193" y="104"/>
                  </a:cxn>
                  <a:cxn ang="0">
                    <a:pos x="180" y="95"/>
                  </a:cxn>
                  <a:cxn ang="0">
                    <a:pos x="166" y="126"/>
                  </a:cxn>
                  <a:cxn ang="0">
                    <a:pos x="163" y="140"/>
                  </a:cxn>
                  <a:cxn ang="0">
                    <a:pos x="149" y="127"/>
                  </a:cxn>
                  <a:cxn ang="0">
                    <a:pos x="132" y="99"/>
                  </a:cxn>
                  <a:cxn ang="0">
                    <a:pos x="115" y="114"/>
                  </a:cxn>
                  <a:cxn ang="0">
                    <a:pos x="111" y="127"/>
                  </a:cxn>
                  <a:cxn ang="0">
                    <a:pos x="88" y="136"/>
                  </a:cxn>
                  <a:cxn ang="0">
                    <a:pos x="54" y="142"/>
                  </a:cxn>
                </a:cxnLst>
                <a:rect l="0" t="0" r="r" b="b"/>
                <a:pathLst>
                  <a:path w="241" h="142">
                    <a:moveTo>
                      <a:pt x="54" y="142"/>
                    </a:moveTo>
                    <a:lnTo>
                      <a:pt x="52" y="131"/>
                    </a:lnTo>
                    <a:lnTo>
                      <a:pt x="45" y="130"/>
                    </a:lnTo>
                    <a:lnTo>
                      <a:pt x="42" y="119"/>
                    </a:lnTo>
                    <a:lnTo>
                      <a:pt x="42" y="101"/>
                    </a:lnTo>
                    <a:lnTo>
                      <a:pt x="38" y="100"/>
                    </a:lnTo>
                    <a:lnTo>
                      <a:pt x="21" y="100"/>
                    </a:lnTo>
                    <a:lnTo>
                      <a:pt x="10" y="117"/>
                    </a:lnTo>
                    <a:lnTo>
                      <a:pt x="4" y="121"/>
                    </a:lnTo>
                    <a:lnTo>
                      <a:pt x="0" y="119"/>
                    </a:lnTo>
                    <a:lnTo>
                      <a:pt x="2" y="97"/>
                    </a:lnTo>
                    <a:lnTo>
                      <a:pt x="5" y="84"/>
                    </a:lnTo>
                    <a:lnTo>
                      <a:pt x="9" y="81"/>
                    </a:lnTo>
                    <a:lnTo>
                      <a:pt x="13" y="74"/>
                    </a:lnTo>
                    <a:lnTo>
                      <a:pt x="20" y="70"/>
                    </a:lnTo>
                    <a:lnTo>
                      <a:pt x="21" y="67"/>
                    </a:lnTo>
                    <a:lnTo>
                      <a:pt x="24" y="57"/>
                    </a:lnTo>
                    <a:lnTo>
                      <a:pt x="30" y="49"/>
                    </a:lnTo>
                    <a:lnTo>
                      <a:pt x="53" y="23"/>
                    </a:lnTo>
                    <a:lnTo>
                      <a:pt x="50" y="18"/>
                    </a:lnTo>
                    <a:lnTo>
                      <a:pt x="53" y="11"/>
                    </a:lnTo>
                    <a:lnTo>
                      <a:pt x="70" y="13"/>
                    </a:lnTo>
                    <a:lnTo>
                      <a:pt x="78" y="9"/>
                    </a:lnTo>
                    <a:lnTo>
                      <a:pt x="85" y="3"/>
                    </a:lnTo>
                    <a:lnTo>
                      <a:pt x="91" y="9"/>
                    </a:lnTo>
                    <a:lnTo>
                      <a:pt x="127" y="6"/>
                    </a:lnTo>
                    <a:lnTo>
                      <a:pt x="153" y="0"/>
                    </a:lnTo>
                    <a:lnTo>
                      <a:pt x="172" y="6"/>
                    </a:lnTo>
                    <a:lnTo>
                      <a:pt x="190" y="13"/>
                    </a:lnTo>
                    <a:lnTo>
                      <a:pt x="197" y="22"/>
                    </a:lnTo>
                    <a:lnTo>
                      <a:pt x="195" y="30"/>
                    </a:lnTo>
                    <a:lnTo>
                      <a:pt x="193" y="40"/>
                    </a:lnTo>
                    <a:lnTo>
                      <a:pt x="201" y="52"/>
                    </a:lnTo>
                    <a:lnTo>
                      <a:pt x="207" y="57"/>
                    </a:lnTo>
                    <a:lnTo>
                      <a:pt x="217" y="62"/>
                    </a:lnTo>
                    <a:lnTo>
                      <a:pt x="226" y="63"/>
                    </a:lnTo>
                    <a:lnTo>
                      <a:pt x="234" y="58"/>
                    </a:lnTo>
                    <a:lnTo>
                      <a:pt x="241" y="63"/>
                    </a:lnTo>
                    <a:lnTo>
                      <a:pt x="239" y="74"/>
                    </a:lnTo>
                    <a:lnTo>
                      <a:pt x="239" y="82"/>
                    </a:lnTo>
                    <a:lnTo>
                      <a:pt x="235" y="84"/>
                    </a:lnTo>
                    <a:lnTo>
                      <a:pt x="224" y="86"/>
                    </a:lnTo>
                    <a:lnTo>
                      <a:pt x="223" y="92"/>
                    </a:lnTo>
                    <a:lnTo>
                      <a:pt x="224" y="99"/>
                    </a:lnTo>
                    <a:lnTo>
                      <a:pt x="226" y="105"/>
                    </a:lnTo>
                    <a:lnTo>
                      <a:pt x="225" y="109"/>
                    </a:lnTo>
                    <a:lnTo>
                      <a:pt x="204" y="105"/>
                    </a:lnTo>
                    <a:lnTo>
                      <a:pt x="193" y="104"/>
                    </a:lnTo>
                    <a:lnTo>
                      <a:pt x="187" y="99"/>
                    </a:lnTo>
                    <a:lnTo>
                      <a:pt x="180" y="95"/>
                    </a:lnTo>
                    <a:lnTo>
                      <a:pt x="177" y="106"/>
                    </a:lnTo>
                    <a:lnTo>
                      <a:pt x="166" y="126"/>
                    </a:lnTo>
                    <a:lnTo>
                      <a:pt x="165" y="135"/>
                    </a:lnTo>
                    <a:lnTo>
                      <a:pt x="163" y="140"/>
                    </a:lnTo>
                    <a:lnTo>
                      <a:pt x="155" y="135"/>
                    </a:lnTo>
                    <a:lnTo>
                      <a:pt x="149" y="127"/>
                    </a:lnTo>
                    <a:lnTo>
                      <a:pt x="138" y="119"/>
                    </a:lnTo>
                    <a:lnTo>
                      <a:pt x="132" y="99"/>
                    </a:lnTo>
                    <a:lnTo>
                      <a:pt x="121" y="105"/>
                    </a:lnTo>
                    <a:lnTo>
                      <a:pt x="115" y="114"/>
                    </a:lnTo>
                    <a:lnTo>
                      <a:pt x="115" y="122"/>
                    </a:lnTo>
                    <a:lnTo>
                      <a:pt x="111" y="127"/>
                    </a:lnTo>
                    <a:lnTo>
                      <a:pt x="100" y="136"/>
                    </a:lnTo>
                    <a:lnTo>
                      <a:pt x="88" y="136"/>
                    </a:lnTo>
                    <a:lnTo>
                      <a:pt x="63" y="142"/>
                    </a:lnTo>
                    <a:lnTo>
                      <a:pt x="54" y="142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19" name="Freeform 176">
                <a:extLst>
                  <a:ext uri="{FF2B5EF4-FFF2-40B4-BE49-F238E27FC236}">
                    <a16:creationId xmlns="" xmlns:a16="http://schemas.microsoft.com/office/drawing/2014/main" id="{DA73934C-5155-4585-9AF8-6ABB1AC591FF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809331" y="2649885"/>
                <a:ext cx="58738" cy="50800"/>
              </a:xfrm>
              <a:custGeom>
                <a:avLst/>
                <a:gdLst/>
                <a:ahLst/>
                <a:cxnLst>
                  <a:cxn ang="0">
                    <a:pos x="158" y="160"/>
                  </a:cxn>
                  <a:cxn ang="0">
                    <a:pos x="150" y="161"/>
                  </a:cxn>
                  <a:cxn ang="0">
                    <a:pos x="140" y="159"/>
                  </a:cxn>
                  <a:cxn ang="0">
                    <a:pos x="131" y="152"/>
                  </a:cxn>
                  <a:cxn ang="0">
                    <a:pos x="120" y="146"/>
                  </a:cxn>
                  <a:cxn ang="0">
                    <a:pos x="123" y="140"/>
                  </a:cxn>
                  <a:cxn ang="0">
                    <a:pos x="118" y="138"/>
                  </a:cxn>
                  <a:cxn ang="0">
                    <a:pos x="118" y="114"/>
                  </a:cxn>
                  <a:cxn ang="0">
                    <a:pos x="112" y="114"/>
                  </a:cxn>
                  <a:cxn ang="0">
                    <a:pos x="106" y="122"/>
                  </a:cxn>
                  <a:cxn ang="0">
                    <a:pos x="101" y="129"/>
                  </a:cxn>
                  <a:cxn ang="0">
                    <a:pos x="91" y="129"/>
                  </a:cxn>
                  <a:cxn ang="0">
                    <a:pos x="81" y="125"/>
                  </a:cxn>
                  <a:cxn ang="0">
                    <a:pos x="79" y="110"/>
                  </a:cxn>
                  <a:cxn ang="0">
                    <a:pos x="76" y="101"/>
                  </a:cxn>
                  <a:cxn ang="0">
                    <a:pos x="70" y="96"/>
                  </a:cxn>
                  <a:cxn ang="0">
                    <a:pos x="58" y="92"/>
                  </a:cxn>
                  <a:cxn ang="0">
                    <a:pos x="44" y="84"/>
                  </a:cxn>
                  <a:cxn ang="0">
                    <a:pos x="34" y="80"/>
                  </a:cxn>
                  <a:cxn ang="0">
                    <a:pos x="25" y="62"/>
                  </a:cxn>
                  <a:cxn ang="0">
                    <a:pos x="13" y="63"/>
                  </a:cxn>
                  <a:cxn ang="0">
                    <a:pos x="2" y="58"/>
                  </a:cxn>
                  <a:cxn ang="0">
                    <a:pos x="0" y="48"/>
                  </a:cxn>
                  <a:cxn ang="0">
                    <a:pos x="0" y="32"/>
                  </a:cxn>
                  <a:cxn ang="0">
                    <a:pos x="0" y="28"/>
                  </a:cxn>
                  <a:cxn ang="0">
                    <a:pos x="23" y="15"/>
                  </a:cxn>
                  <a:cxn ang="0">
                    <a:pos x="33" y="11"/>
                  </a:cxn>
                  <a:cxn ang="0">
                    <a:pos x="39" y="10"/>
                  </a:cxn>
                  <a:cxn ang="0">
                    <a:pos x="39" y="11"/>
                  </a:cxn>
                  <a:cxn ang="0">
                    <a:pos x="56" y="20"/>
                  </a:cxn>
                  <a:cxn ang="0">
                    <a:pos x="76" y="14"/>
                  </a:cxn>
                  <a:cxn ang="0">
                    <a:pos x="91" y="4"/>
                  </a:cxn>
                  <a:cxn ang="0">
                    <a:pos x="103" y="1"/>
                  </a:cxn>
                  <a:cxn ang="0">
                    <a:pos x="118" y="0"/>
                  </a:cxn>
                  <a:cxn ang="0">
                    <a:pos x="124" y="6"/>
                  </a:cxn>
                  <a:cxn ang="0">
                    <a:pos x="127" y="6"/>
                  </a:cxn>
                  <a:cxn ang="0">
                    <a:pos x="129" y="14"/>
                  </a:cxn>
                  <a:cxn ang="0">
                    <a:pos x="138" y="17"/>
                  </a:cxn>
                  <a:cxn ang="0">
                    <a:pos x="146" y="19"/>
                  </a:cxn>
                  <a:cxn ang="0">
                    <a:pos x="155" y="24"/>
                  </a:cxn>
                  <a:cxn ang="0">
                    <a:pos x="155" y="35"/>
                  </a:cxn>
                  <a:cxn ang="0">
                    <a:pos x="154" y="44"/>
                  </a:cxn>
                  <a:cxn ang="0">
                    <a:pos x="156" y="55"/>
                  </a:cxn>
                  <a:cxn ang="0">
                    <a:pos x="163" y="62"/>
                  </a:cxn>
                  <a:cxn ang="0">
                    <a:pos x="176" y="62"/>
                  </a:cxn>
                  <a:cxn ang="0">
                    <a:pos x="181" y="68"/>
                  </a:cxn>
                  <a:cxn ang="0">
                    <a:pos x="182" y="79"/>
                  </a:cxn>
                  <a:cxn ang="0">
                    <a:pos x="188" y="87"/>
                  </a:cxn>
                  <a:cxn ang="0">
                    <a:pos x="188" y="96"/>
                  </a:cxn>
                  <a:cxn ang="0">
                    <a:pos x="177" y="112"/>
                  </a:cxn>
                  <a:cxn ang="0">
                    <a:pos x="171" y="112"/>
                  </a:cxn>
                  <a:cxn ang="0">
                    <a:pos x="161" y="119"/>
                  </a:cxn>
                  <a:cxn ang="0">
                    <a:pos x="155" y="132"/>
                  </a:cxn>
                  <a:cxn ang="0">
                    <a:pos x="158" y="145"/>
                  </a:cxn>
                  <a:cxn ang="0">
                    <a:pos x="158" y="160"/>
                  </a:cxn>
                </a:cxnLst>
                <a:rect l="0" t="0" r="r" b="b"/>
                <a:pathLst>
                  <a:path w="188" h="161">
                    <a:moveTo>
                      <a:pt x="158" y="160"/>
                    </a:moveTo>
                    <a:lnTo>
                      <a:pt x="150" y="161"/>
                    </a:lnTo>
                    <a:lnTo>
                      <a:pt x="140" y="159"/>
                    </a:lnTo>
                    <a:lnTo>
                      <a:pt x="131" y="152"/>
                    </a:lnTo>
                    <a:lnTo>
                      <a:pt x="120" y="146"/>
                    </a:lnTo>
                    <a:lnTo>
                      <a:pt x="123" y="140"/>
                    </a:lnTo>
                    <a:lnTo>
                      <a:pt x="118" y="138"/>
                    </a:lnTo>
                    <a:lnTo>
                      <a:pt x="118" y="114"/>
                    </a:lnTo>
                    <a:lnTo>
                      <a:pt x="112" y="114"/>
                    </a:lnTo>
                    <a:lnTo>
                      <a:pt x="106" y="122"/>
                    </a:lnTo>
                    <a:lnTo>
                      <a:pt x="101" y="129"/>
                    </a:lnTo>
                    <a:lnTo>
                      <a:pt x="91" y="129"/>
                    </a:lnTo>
                    <a:lnTo>
                      <a:pt x="81" y="125"/>
                    </a:lnTo>
                    <a:lnTo>
                      <a:pt x="79" y="110"/>
                    </a:lnTo>
                    <a:lnTo>
                      <a:pt x="76" y="101"/>
                    </a:lnTo>
                    <a:lnTo>
                      <a:pt x="70" y="96"/>
                    </a:lnTo>
                    <a:lnTo>
                      <a:pt x="58" y="92"/>
                    </a:lnTo>
                    <a:lnTo>
                      <a:pt x="44" y="84"/>
                    </a:lnTo>
                    <a:lnTo>
                      <a:pt x="34" y="80"/>
                    </a:lnTo>
                    <a:lnTo>
                      <a:pt x="25" y="62"/>
                    </a:lnTo>
                    <a:lnTo>
                      <a:pt x="13" y="63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0" y="28"/>
                    </a:lnTo>
                    <a:lnTo>
                      <a:pt x="23" y="15"/>
                    </a:lnTo>
                    <a:lnTo>
                      <a:pt x="33" y="11"/>
                    </a:lnTo>
                    <a:lnTo>
                      <a:pt x="39" y="10"/>
                    </a:lnTo>
                    <a:lnTo>
                      <a:pt x="39" y="11"/>
                    </a:lnTo>
                    <a:lnTo>
                      <a:pt x="56" y="20"/>
                    </a:lnTo>
                    <a:lnTo>
                      <a:pt x="76" y="14"/>
                    </a:lnTo>
                    <a:lnTo>
                      <a:pt x="91" y="4"/>
                    </a:lnTo>
                    <a:lnTo>
                      <a:pt x="103" y="1"/>
                    </a:lnTo>
                    <a:lnTo>
                      <a:pt x="118" y="0"/>
                    </a:lnTo>
                    <a:lnTo>
                      <a:pt x="124" y="6"/>
                    </a:lnTo>
                    <a:lnTo>
                      <a:pt x="127" y="6"/>
                    </a:lnTo>
                    <a:lnTo>
                      <a:pt x="129" y="14"/>
                    </a:lnTo>
                    <a:lnTo>
                      <a:pt x="138" y="17"/>
                    </a:lnTo>
                    <a:lnTo>
                      <a:pt x="146" y="19"/>
                    </a:lnTo>
                    <a:lnTo>
                      <a:pt x="155" y="24"/>
                    </a:lnTo>
                    <a:lnTo>
                      <a:pt x="155" y="35"/>
                    </a:lnTo>
                    <a:lnTo>
                      <a:pt x="154" y="44"/>
                    </a:lnTo>
                    <a:lnTo>
                      <a:pt x="156" y="55"/>
                    </a:lnTo>
                    <a:lnTo>
                      <a:pt x="163" y="62"/>
                    </a:lnTo>
                    <a:lnTo>
                      <a:pt x="176" y="62"/>
                    </a:lnTo>
                    <a:lnTo>
                      <a:pt x="181" y="68"/>
                    </a:lnTo>
                    <a:lnTo>
                      <a:pt x="182" y="79"/>
                    </a:lnTo>
                    <a:lnTo>
                      <a:pt x="188" y="87"/>
                    </a:lnTo>
                    <a:lnTo>
                      <a:pt x="188" y="96"/>
                    </a:lnTo>
                    <a:lnTo>
                      <a:pt x="177" y="112"/>
                    </a:lnTo>
                    <a:lnTo>
                      <a:pt x="171" y="112"/>
                    </a:lnTo>
                    <a:lnTo>
                      <a:pt x="161" y="119"/>
                    </a:lnTo>
                    <a:lnTo>
                      <a:pt x="155" y="132"/>
                    </a:lnTo>
                    <a:lnTo>
                      <a:pt x="158" y="145"/>
                    </a:lnTo>
                    <a:lnTo>
                      <a:pt x="158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20" name="Freeform 177">
                <a:extLst>
                  <a:ext uri="{FF2B5EF4-FFF2-40B4-BE49-F238E27FC236}">
                    <a16:creationId xmlns="" xmlns:a16="http://schemas.microsoft.com/office/drawing/2014/main" id="{8B24B0A8-24FE-431D-A14B-02836D14FCED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601369" y="2848322"/>
                <a:ext cx="217488" cy="173038"/>
              </a:xfrm>
              <a:custGeom>
                <a:avLst/>
                <a:gdLst/>
                <a:ahLst/>
                <a:cxnLst>
                  <a:cxn ang="0">
                    <a:pos x="100" y="440"/>
                  </a:cxn>
                  <a:cxn ang="0">
                    <a:pos x="128" y="410"/>
                  </a:cxn>
                  <a:cxn ang="0">
                    <a:pos x="112" y="376"/>
                  </a:cxn>
                  <a:cxn ang="0">
                    <a:pos x="124" y="340"/>
                  </a:cxn>
                  <a:cxn ang="0">
                    <a:pos x="106" y="301"/>
                  </a:cxn>
                  <a:cxn ang="0">
                    <a:pos x="135" y="280"/>
                  </a:cxn>
                  <a:cxn ang="0">
                    <a:pos x="129" y="253"/>
                  </a:cxn>
                  <a:cxn ang="0">
                    <a:pos x="138" y="210"/>
                  </a:cxn>
                  <a:cxn ang="0">
                    <a:pos x="169" y="165"/>
                  </a:cxn>
                  <a:cxn ang="0">
                    <a:pos x="155" y="138"/>
                  </a:cxn>
                  <a:cxn ang="0">
                    <a:pos x="110" y="140"/>
                  </a:cxn>
                  <a:cxn ang="0">
                    <a:pos x="65" y="135"/>
                  </a:cxn>
                  <a:cxn ang="0">
                    <a:pos x="36" y="131"/>
                  </a:cxn>
                  <a:cxn ang="0">
                    <a:pos x="25" y="128"/>
                  </a:cxn>
                  <a:cxn ang="0">
                    <a:pos x="26" y="108"/>
                  </a:cxn>
                  <a:cxn ang="0">
                    <a:pos x="27" y="82"/>
                  </a:cxn>
                  <a:cxn ang="0">
                    <a:pos x="16" y="70"/>
                  </a:cxn>
                  <a:cxn ang="0">
                    <a:pos x="17" y="34"/>
                  </a:cxn>
                  <a:cxn ang="0">
                    <a:pos x="56" y="22"/>
                  </a:cxn>
                  <a:cxn ang="0">
                    <a:pos x="84" y="0"/>
                  </a:cxn>
                  <a:cxn ang="0">
                    <a:pos x="129" y="14"/>
                  </a:cxn>
                  <a:cxn ang="0">
                    <a:pos x="192" y="9"/>
                  </a:cxn>
                  <a:cxn ang="0">
                    <a:pos x="256" y="22"/>
                  </a:cxn>
                  <a:cxn ang="0">
                    <a:pos x="306" y="18"/>
                  </a:cxn>
                  <a:cxn ang="0">
                    <a:pos x="366" y="23"/>
                  </a:cxn>
                  <a:cxn ang="0">
                    <a:pos x="408" y="27"/>
                  </a:cxn>
                  <a:cxn ang="0">
                    <a:pos x="440" y="54"/>
                  </a:cxn>
                  <a:cxn ang="0">
                    <a:pos x="469" y="69"/>
                  </a:cxn>
                  <a:cxn ang="0">
                    <a:pos x="537" y="81"/>
                  </a:cxn>
                  <a:cxn ang="0">
                    <a:pos x="564" y="75"/>
                  </a:cxn>
                  <a:cxn ang="0">
                    <a:pos x="589" y="97"/>
                  </a:cxn>
                  <a:cxn ang="0">
                    <a:pos x="597" y="92"/>
                  </a:cxn>
                  <a:cxn ang="0">
                    <a:pos x="644" y="101"/>
                  </a:cxn>
                  <a:cxn ang="0">
                    <a:pos x="678" y="100"/>
                  </a:cxn>
                  <a:cxn ang="0">
                    <a:pos x="678" y="114"/>
                  </a:cxn>
                  <a:cxn ang="0">
                    <a:pos x="675" y="144"/>
                  </a:cxn>
                  <a:cxn ang="0">
                    <a:pos x="564" y="203"/>
                  </a:cxn>
                  <a:cxn ang="0">
                    <a:pos x="543" y="232"/>
                  </a:cxn>
                  <a:cxn ang="0">
                    <a:pos x="495" y="300"/>
                  </a:cxn>
                  <a:cxn ang="0">
                    <a:pos x="489" y="321"/>
                  </a:cxn>
                  <a:cxn ang="0">
                    <a:pos x="497" y="343"/>
                  </a:cxn>
                  <a:cxn ang="0">
                    <a:pos x="515" y="354"/>
                  </a:cxn>
                  <a:cxn ang="0">
                    <a:pos x="500" y="378"/>
                  </a:cxn>
                  <a:cxn ang="0">
                    <a:pos x="474" y="409"/>
                  </a:cxn>
                  <a:cxn ang="0">
                    <a:pos x="465" y="435"/>
                  </a:cxn>
                  <a:cxn ang="0">
                    <a:pos x="415" y="463"/>
                  </a:cxn>
                  <a:cxn ang="0">
                    <a:pos x="398" y="496"/>
                  </a:cxn>
                  <a:cxn ang="0">
                    <a:pos x="364" y="501"/>
                  </a:cxn>
                  <a:cxn ang="0">
                    <a:pos x="318" y="500"/>
                  </a:cxn>
                  <a:cxn ang="0">
                    <a:pos x="258" y="515"/>
                  </a:cxn>
                  <a:cxn ang="0">
                    <a:pos x="226" y="529"/>
                  </a:cxn>
                  <a:cxn ang="0">
                    <a:pos x="210" y="545"/>
                  </a:cxn>
                  <a:cxn ang="0">
                    <a:pos x="170" y="517"/>
                  </a:cxn>
                  <a:cxn ang="0">
                    <a:pos x="161" y="491"/>
                  </a:cxn>
                  <a:cxn ang="0">
                    <a:pos x="148" y="477"/>
                  </a:cxn>
                  <a:cxn ang="0">
                    <a:pos x="105" y="468"/>
                  </a:cxn>
                </a:cxnLst>
                <a:rect l="0" t="0" r="r" b="b"/>
                <a:pathLst>
                  <a:path w="687" h="545">
                    <a:moveTo>
                      <a:pt x="105" y="468"/>
                    </a:moveTo>
                    <a:lnTo>
                      <a:pt x="101" y="451"/>
                    </a:lnTo>
                    <a:lnTo>
                      <a:pt x="100" y="440"/>
                    </a:lnTo>
                    <a:lnTo>
                      <a:pt x="107" y="430"/>
                    </a:lnTo>
                    <a:lnTo>
                      <a:pt x="122" y="419"/>
                    </a:lnTo>
                    <a:lnTo>
                      <a:pt x="128" y="410"/>
                    </a:lnTo>
                    <a:lnTo>
                      <a:pt x="126" y="399"/>
                    </a:lnTo>
                    <a:lnTo>
                      <a:pt x="116" y="388"/>
                    </a:lnTo>
                    <a:lnTo>
                      <a:pt x="112" y="376"/>
                    </a:lnTo>
                    <a:lnTo>
                      <a:pt x="113" y="361"/>
                    </a:lnTo>
                    <a:lnTo>
                      <a:pt x="121" y="349"/>
                    </a:lnTo>
                    <a:lnTo>
                      <a:pt x="124" y="340"/>
                    </a:lnTo>
                    <a:lnTo>
                      <a:pt x="122" y="335"/>
                    </a:lnTo>
                    <a:lnTo>
                      <a:pt x="110" y="317"/>
                    </a:lnTo>
                    <a:lnTo>
                      <a:pt x="106" y="301"/>
                    </a:lnTo>
                    <a:lnTo>
                      <a:pt x="114" y="295"/>
                    </a:lnTo>
                    <a:lnTo>
                      <a:pt x="126" y="291"/>
                    </a:lnTo>
                    <a:lnTo>
                      <a:pt x="135" y="280"/>
                    </a:lnTo>
                    <a:lnTo>
                      <a:pt x="137" y="270"/>
                    </a:lnTo>
                    <a:lnTo>
                      <a:pt x="129" y="260"/>
                    </a:lnTo>
                    <a:lnTo>
                      <a:pt x="129" y="253"/>
                    </a:lnTo>
                    <a:lnTo>
                      <a:pt x="135" y="238"/>
                    </a:lnTo>
                    <a:lnTo>
                      <a:pt x="138" y="224"/>
                    </a:lnTo>
                    <a:lnTo>
                      <a:pt x="138" y="210"/>
                    </a:lnTo>
                    <a:lnTo>
                      <a:pt x="139" y="200"/>
                    </a:lnTo>
                    <a:lnTo>
                      <a:pt x="161" y="178"/>
                    </a:lnTo>
                    <a:lnTo>
                      <a:pt x="169" y="165"/>
                    </a:lnTo>
                    <a:lnTo>
                      <a:pt x="169" y="156"/>
                    </a:lnTo>
                    <a:lnTo>
                      <a:pt x="161" y="147"/>
                    </a:lnTo>
                    <a:lnTo>
                      <a:pt x="155" y="138"/>
                    </a:lnTo>
                    <a:lnTo>
                      <a:pt x="140" y="134"/>
                    </a:lnTo>
                    <a:lnTo>
                      <a:pt x="123" y="134"/>
                    </a:lnTo>
                    <a:lnTo>
                      <a:pt x="110" y="140"/>
                    </a:lnTo>
                    <a:lnTo>
                      <a:pt x="86" y="138"/>
                    </a:lnTo>
                    <a:lnTo>
                      <a:pt x="73" y="140"/>
                    </a:lnTo>
                    <a:lnTo>
                      <a:pt x="65" y="135"/>
                    </a:lnTo>
                    <a:lnTo>
                      <a:pt x="64" y="123"/>
                    </a:lnTo>
                    <a:lnTo>
                      <a:pt x="51" y="125"/>
                    </a:lnTo>
                    <a:lnTo>
                      <a:pt x="36" y="131"/>
                    </a:lnTo>
                    <a:lnTo>
                      <a:pt x="27" y="141"/>
                    </a:lnTo>
                    <a:lnTo>
                      <a:pt x="25" y="136"/>
                    </a:lnTo>
                    <a:lnTo>
                      <a:pt x="25" y="128"/>
                    </a:lnTo>
                    <a:lnTo>
                      <a:pt x="28" y="116"/>
                    </a:lnTo>
                    <a:lnTo>
                      <a:pt x="35" y="107"/>
                    </a:lnTo>
                    <a:lnTo>
                      <a:pt x="26" y="108"/>
                    </a:lnTo>
                    <a:lnTo>
                      <a:pt x="30" y="100"/>
                    </a:lnTo>
                    <a:lnTo>
                      <a:pt x="20" y="95"/>
                    </a:lnTo>
                    <a:lnTo>
                      <a:pt x="27" y="82"/>
                    </a:lnTo>
                    <a:lnTo>
                      <a:pt x="22" y="82"/>
                    </a:lnTo>
                    <a:lnTo>
                      <a:pt x="15" y="79"/>
                    </a:lnTo>
                    <a:lnTo>
                      <a:pt x="16" y="70"/>
                    </a:lnTo>
                    <a:lnTo>
                      <a:pt x="0" y="57"/>
                    </a:lnTo>
                    <a:lnTo>
                      <a:pt x="5" y="43"/>
                    </a:lnTo>
                    <a:lnTo>
                      <a:pt x="17" y="34"/>
                    </a:lnTo>
                    <a:lnTo>
                      <a:pt x="28" y="31"/>
                    </a:lnTo>
                    <a:lnTo>
                      <a:pt x="47" y="31"/>
                    </a:lnTo>
                    <a:lnTo>
                      <a:pt x="56" y="22"/>
                    </a:lnTo>
                    <a:lnTo>
                      <a:pt x="54" y="16"/>
                    </a:lnTo>
                    <a:lnTo>
                      <a:pt x="62" y="5"/>
                    </a:lnTo>
                    <a:lnTo>
                      <a:pt x="84" y="0"/>
                    </a:lnTo>
                    <a:lnTo>
                      <a:pt x="95" y="3"/>
                    </a:lnTo>
                    <a:lnTo>
                      <a:pt x="110" y="10"/>
                    </a:lnTo>
                    <a:lnTo>
                      <a:pt x="129" y="14"/>
                    </a:lnTo>
                    <a:lnTo>
                      <a:pt x="170" y="12"/>
                    </a:lnTo>
                    <a:lnTo>
                      <a:pt x="180" y="7"/>
                    </a:lnTo>
                    <a:lnTo>
                      <a:pt x="192" y="9"/>
                    </a:lnTo>
                    <a:lnTo>
                      <a:pt x="212" y="15"/>
                    </a:lnTo>
                    <a:lnTo>
                      <a:pt x="223" y="15"/>
                    </a:lnTo>
                    <a:lnTo>
                      <a:pt x="256" y="22"/>
                    </a:lnTo>
                    <a:lnTo>
                      <a:pt x="273" y="23"/>
                    </a:lnTo>
                    <a:lnTo>
                      <a:pt x="293" y="22"/>
                    </a:lnTo>
                    <a:lnTo>
                      <a:pt x="306" y="18"/>
                    </a:lnTo>
                    <a:lnTo>
                      <a:pt x="317" y="22"/>
                    </a:lnTo>
                    <a:lnTo>
                      <a:pt x="337" y="25"/>
                    </a:lnTo>
                    <a:lnTo>
                      <a:pt x="366" y="23"/>
                    </a:lnTo>
                    <a:lnTo>
                      <a:pt x="381" y="28"/>
                    </a:lnTo>
                    <a:lnTo>
                      <a:pt x="398" y="30"/>
                    </a:lnTo>
                    <a:lnTo>
                      <a:pt x="408" y="27"/>
                    </a:lnTo>
                    <a:lnTo>
                      <a:pt x="409" y="31"/>
                    </a:lnTo>
                    <a:lnTo>
                      <a:pt x="431" y="49"/>
                    </a:lnTo>
                    <a:lnTo>
                      <a:pt x="440" y="54"/>
                    </a:lnTo>
                    <a:lnTo>
                      <a:pt x="451" y="57"/>
                    </a:lnTo>
                    <a:lnTo>
                      <a:pt x="462" y="63"/>
                    </a:lnTo>
                    <a:lnTo>
                      <a:pt x="469" y="69"/>
                    </a:lnTo>
                    <a:lnTo>
                      <a:pt x="515" y="81"/>
                    </a:lnTo>
                    <a:lnTo>
                      <a:pt x="531" y="82"/>
                    </a:lnTo>
                    <a:lnTo>
                      <a:pt x="537" y="81"/>
                    </a:lnTo>
                    <a:lnTo>
                      <a:pt x="547" y="74"/>
                    </a:lnTo>
                    <a:lnTo>
                      <a:pt x="555" y="73"/>
                    </a:lnTo>
                    <a:lnTo>
                      <a:pt x="564" y="75"/>
                    </a:lnTo>
                    <a:lnTo>
                      <a:pt x="579" y="85"/>
                    </a:lnTo>
                    <a:lnTo>
                      <a:pt x="585" y="92"/>
                    </a:lnTo>
                    <a:lnTo>
                      <a:pt x="589" y="97"/>
                    </a:lnTo>
                    <a:lnTo>
                      <a:pt x="595" y="98"/>
                    </a:lnTo>
                    <a:lnTo>
                      <a:pt x="600" y="96"/>
                    </a:lnTo>
                    <a:lnTo>
                      <a:pt x="597" y="92"/>
                    </a:lnTo>
                    <a:lnTo>
                      <a:pt x="608" y="101"/>
                    </a:lnTo>
                    <a:lnTo>
                      <a:pt x="616" y="103"/>
                    </a:lnTo>
                    <a:lnTo>
                      <a:pt x="644" y="101"/>
                    </a:lnTo>
                    <a:lnTo>
                      <a:pt x="657" y="98"/>
                    </a:lnTo>
                    <a:lnTo>
                      <a:pt x="671" y="98"/>
                    </a:lnTo>
                    <a:lnTo>
                      <a:pt x="678" y="100"/>
                    </a:lnTo>
                    <a:lnTo>
                      <a:pt x="686" y="102"/>
                    </a:lnTo>
                    <a:lnTo>
                      <a:pt x="687" y="109"/>
                    </a:lnTo>
                    <a:lnTo>
                      <a:pt x="678" y="114"/>
                    </a:lnTo>
                    <a:lnTo>
                      <a:pt x="680" y="124"/>
                    </a:lnTo>
                    <a:lnTo>
                      <a:pt x="683" y="133"/>
                    </a:lnTo>
                    <a:lnTo>
                      <a:pt x="675" y="144"/>
                    </a:lnTo>
                    <a:lnTo>
                      <a:pt x="637" y="167"/>
                    </a:lnTo>
                    <a:lnTo>
                      <a:pt x="623" y="181"/>
                    </a:lnTo>
                    <a:lnTo>
                      <a:pt x="564" y="203"/>
                    </a:lnTo>
                    <a:lnTo>
                      <a:pt x="552" y="217"/>
                    </a:lnTo>
                    <a:lnTo>
                      <a:pt x="552" y="224"/>
                    </a:lnTo>
                    <a:lnTo>
                      <a:pt x="543" y="232"/>
                    </a:lnTo>
                    <a:lnTo>
                      <a:pt x="531" y="247"/>
                    </a:lnTo>
                    <a:lnTo>
                      <a:pt x="515" y="274"/>
                    </a:lnTo>
                    <a:lnTo>
                      <a:pt x="495" y="300"/>
                    </a:lnTo>
                    <a:lnTo>
                      <a:pt x="492" y="312"/>
                    </a:lnTo>
                    <a:lnTo>
                      <a:pt x="489" y="318"/>
                    </a:lnTo>
                    <a:lnTo>
                      <a:pt x="489" y="321"/>
                    </a:lnTo>
                    <a:lnTo>
                      <a:pt x="492" y="327"/>
                    </a:lnTo>
                    <a:lnTo>
                      <a:pt x="494" y="337"/>
                    </a:lnTo>
                    <a:lnTo>
                      <a:pt x="497" y="343"/>
                    </a:lnTo>
                    <a:lnTo>
                      <a:pt x="501" y="349"/>
                    </a:lnTo>
                    <a:lnTo>
                      <a:pt x="506" y="351"/>
                    </a:lnTo>
                    <a:lnTo>
                      <a:pt x="515" y="354"/>
                    </a:lnTo>
                    <a:lnTo>
                      <a:pt x="519" y="360"/>
                    </a:lnTo>
                    <a:lnTo>
                      <a:pt x="514" y="369"/>
                    </a:lnTo>
                    <a:lnTo>
                      <a:pt x="500" y="378"/>
                    </a:lnTo>
                    <a:lnTo>
                      <a:pt x="492" y="385"/>
                    </a:lnTo>
                    <a:lnTo>
                      <a:pt x="484" y="392"/>
                    </a:lnTo>
                    <a:lnTo>
                      <a:pt x="474" y="409"/>
                    </a:lnTo>
                    <a:lnTo>
                      <a:pt x="472" y="418"/>
                    </a:lnTo>
                    <a:lnTo>
                      <a:pt x="467" y="426"/>
                    </a:lnTo>
                    <a:lnTo>
                      <a:pt x="465" y="435"/>
                    </a:lnTo>
                    <a:lnTo>
                      <a:pt x="467" y="441"/>
                    </a:lnTo>
                    <a:lnTo>
                      <a:pt x="435" y="445"/>
                    </a:lnTo>
                    <a:lnTo>
                      <a:pt x="415" y="463"/>
                    </a:lnTo>
                    <a:lnTo>
                      <a:pt x="408" y="482"/>
                    </a:lnTo>
                    <a:lnTo>
                      <a:pt x="404" y="490"/>
                    </a:lnTo>
                    <a:lnTo>
                      <a:pt x="398" y="496"/>
                    </a:lnTo>
                    <a:lnTo>
                      <a:pt x="391" y="498"/>
                    </a:lnTo>
                    <a:lnTo>
                      <a:pt x="379" y="495"/>
                    </a:lnTo>
                    <a:lnTo>
                      <a:pt x="364" y="501"/>
                    </a:lnTo>
                    <a:lnTo>
                      <a:pt x="350" y="501"/>
                    </a:lnTo>
                    <a:lnTo>
                      <a:pt x="334" y="498"/>
                    </a:lnTo>
                    <a:lnTo>
                      <a:pt x="318" y="500"/>
                    </a:lnTo>
                    <a:lnTo>
                      <a:pt x="306" y="498"/>
                    </a:lnTo>
                    <a:lnTo>
                      <a:pt x="269" y="502"/>
                    </a:lnTo>
                    <a:lnTo>
                      <a:pt x="258" y="515"/>
                    </a:lnTo>
                    <a:lnTo>
                      <a:pt x="246" y="516"/>
                    </a:lnTo>
                    <a:lnTo>
                      <a:pt x="234" y="521"/>
                    </a:lnTo>
                    <a:lnTo>
                      <a:pt x="226" y="529"/>
                    </a:lnTo>
                    <a:lnTo>
                      <a:pt x="223" y="536"/>
                    </a:lnTo>
                    <a:lnTo>
                      <a:pt x="218" y="541"/>
                    </a:lnTo>
                    <a:lnTo>
                      <a:pt x="210" y="545"/>
                    </a:lnTo>
                    <a:lnTo>
                      <a:pt x="193" y="542"/>
                    </a:lnTo>
                    <a:lnTo>
                      <a:pt x="181" y="533"/>
                    </a:lnTo>
                    <a:lnTo>
                      <a:pt x="170" y="517"/>
                    </a:lnTo>
                    <a:lnTo>
                      <a:pt x="169" y="509"/>
                    </a:lnTo>
                    <a:lnTo>
                      <a:pt x="161" y="502"/>
                    </a:lnTo>
                    <a:lnTo>
                      <a:pt x="161" y="491"/>
                    </a:lnTo>
                    <a:lnTo>
                      <a:pt x="160" y="488"/>
                    </a:lnTo>
                    <a:lnTo>
                      <a:pt x="156" y="484"/>
                    </a:lnTo>
                    <a:lnTo>
                      <a:pt x="148" y="477"/>
                    </a:lnTo>
                    <a:lnTo>
                      <a:pt x="133" y="468"/>
                    </a:lnTo>
                    <a:lnTo>
                      <a:pt x="126" y="467"/>
                    </a:lnTo>
                    <a:lnTo>
                      <a:pt x="105" y="4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21" name="Freeform 178">
                <a:extLst>
                  <a:ext uri="{FF2B5EF4-FFF2-40B4-BE49-F238E27FC236}">
                    <a16:creationId xmlns="" xmlns:a16="http://schemas.microsoft.com/office/drawing/2014/main" id="{4D7B153F-0373-4D18-A3D5-AD80EC44A888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820444" y="2592735"/>
                <a:ext cx="63500" cy="76200"/>
              </a:xfrm>
              <a:custGeom>
                <a:avLst/>
                <a:gdLst/>
                <a:ahLst/>
                <a:cxnLst>
                  <a:cxn ang="0">
                    <a:pos x="124" y="239"/>
                  </a:cxn>
                  <a:cxn ang="0">
                    <a:pos x="116" y="221"/>
                  </a:cxn>
                  <a:cxn ang="0">
                    <a:pos x="116" y="201"/>
                  </a:cxn>
                  <a:cxn ang="0">
                    <a:pos x="99" y="194"/>
                  </a:cxn>
                  <a:cxn ang="0">
                    <a:pos x="88" y="183"/>
                  </a:cxn>
                  <a:cxn ang="0">
                    <a:pos x="79" y="177"/>
                  </a:cxn>
                  <a:cxn ang="0">
                    <a:pos x="52" y="181"/>
                  </a:cxn>
                  <a:cxn ang="0">
                    <a:pos x="17" y="197"/>
                  </a:cxn>
                  <a:cxn ang="0">
                    <a:pos x="0" y="187"/>
                  </a:cxn>
                  <a:cxn ang="0">
                    <a:pos x="10" y="185"/>
                  </a:cxn>
                  <a:cxn ang="0">
                    <a:pos x="30" y="186"/>
                  </a:cxn>
                  <a:cxn ang="0">
                    <a:pos x="42" y="182"/>
                  </a:cxn>
                  <a:cxn ang="0">
                    <a:pos x="25" y="182"/>
                  </a:cxn>
                  <a:cxn ang="0">
                    <a:pos x="24" y="172"/>
                  </a:cxn>
                  <a:cxn ang="0">
                    <a:pos x="54" y="162"/>
                  </a:cxn>
                  <a:cxn ang="0">
                    <a:pos x="78" y="155"/>
                  </a:cxn>
                  <a:cxn ang="0">
                    <a:pos x="62" y="156"/>
                  </a:cxn>
                  <a:cxn ang="0">
                    <a:pos x="45" y="153"/>
                  </a:cxn>
                  <a:cxn ang="0">
                    <a:pos x="38" y="138"/>
                  </a:cxn>
                  <a:cxn ang="0">
                    <a:pos x="62" y="106"/>
                  </a:cxn>
                  <a:cxn ang="0">
                    <a:pos x="74" y="52"/>
                  </a:cxn>
                  <a:cxn ang="0">
                    <a:pos x="88" y="57"/>
                  </a:cxn>
                  <a:cxn ang="0">
                    <a:pos x="94" y="65"/>
                  </a:cxn>
                  <a:cxn ang="0">
                    <a:pos x="85" y="69"/>
                  </a:cxn>
                  <a:cxn ang="0">
                    <a:pos x="83" y="79"/>
                  </a:cxn>
                  <a:cxn ang="0">
                    <a:pos x="84" y="94"/>
                  </a:cxn>
                  <a:cxn ang="0">
                    <a:pos x="100" y="103"/>
                  </a:cxn>
                  <a:cxn ang="0">
                    <a:pos x="106" y="101"/>
                  </a:cxn>
                  <a:cxn ang="0">
                    <a:pos x="101" y="88"/>
                  </a:cxn>
                  <a:cxn ang="0">
                    <a:pos x="103" y="81"/>
                  </a:cxn>
                  <a:cxn ang="0">
                    <a:pos x="111" y="65"/>
                  </a:cxn>
                  <a:cxn ang="0">
                    <a:pos x="112" y="51"/>
                  </a:cxn>
                  <a:cxn ang="0">
                    <a:pos x="105" y="48"/>
                  </a:cxn>
                  <a:cxn ang="0">
                    <a:pos x="103" y="26"/>
                  </a:cxn>
                  <a:cxn ang="0">
                    <a:pos x="117" y="11"/>
                  </a:cxn>
                  <a:cxn ang="0">
                    <a:pos x="138" y="4"/>
                  </a:cxn>
                  <a:cxn ang="0">
                    <a:pos x="161" y="2"/>
                  </a:cxn>
                  <a:cxn ang="0">
                    <a:pos x="182" y="3"/>
                  </a:cxn>
                  <a:cxn ang="0">
                    <a:pos x="196" y="16"/>
                  </a:cxn>
                  <a:cxn ang="0">
                    <a:pos x="170" y="73"/>
                  </a:cxn>
                  <a:cxn ang="0">
                    <a:pos x="191" y="90"/>
                  </a:cxn>
                  <a:cxn ang="0">
                    <a:pos x="182" y="111"/>
                  </a:cxn>
                  <a:cxn ang="0">
                    <a:pos x="171" y="129"/>
                  </a:cxn>
                  <a:cxn ang="0">
                    <a:pos x="158" y="142"/>
                  </a:cxn>
                  <a:cxn ang="0">
                    <a:pos x="135" y="137"/>
                  </a:cxn>
                  <a:cxn ang="0">
                    <a:pos x="138" y="160"/>
                  </a:cxn>
                  <a:cxn ang="0">
                    <a:pos x="138" y="182"/>
                  </a:cxn>
                  <a:cxn ang="0">
                    <a:pos x="132" y="208"/>
                  </a:cxn>
                  <a:cxn ang="0">
                    <a:pos x="137" y="232"/>
                  </a:cxn>
                </a:cxnLst>
                <a:rect l="0" t="0" r="r" b="b"/>
                <a:pathLst>
                  <a:path w="196" h="239">
                    <a:moveTo>
                      <a:pt x="137" y="239"/>
                    </a:moveTo>
                    <a:lnTo>
                      <a:pt x="124" y="239"/>
                    </a:lnTo>
                    <a:lnTo>
                      <a:pt x="117" y="232"/>
                    </a:lnTo>
                    <a:lnTo>
                      <a:pt x="116" y="221"/>
                    </a:lnTo>
                    <a:lnTo>
                      <a:pt x="117" y="212"/>
                    </a:lnTo>
                    <a:lnTo>
                      <a:pt x="116" y="201"/>
                    </a:lnTo>
                    <a:lnTo>
                      <a:pt x="107" y="196"/>
                    </a:lnTo>
                    <a:lnTo>
                      <a:pt x="99" y="194"/>
                    </a:lnTo>
                    <a:lnTo>
                      <a:pt x="90" y="189"/>
                    </a:lnTo>
                    <a:lnTo>
                      <a:pt x="88" y="183"/>
                    </a:lnTo>
                    <a:lnTo>
                      <a:pt x="85" y="183"/>
                    </a:lnTo>
                    <a:lnTo>
                      <a:pt x="79" y="177"/>
                    </a:lnTo>
                    <a:lnTo>
                      <a:pt x="64" y="178"/>
                    </a:lnTo>
                    <a:lnTo>
                      <a:pt x="52" y="181"/>
                    </a:lnTo>
                    <a:lnTo>
                      <a:pt x="37" y="191"/>
                    </a:lnTo>
                    <a:lnTo>
                      <a:pt x="17" y="197"/>
                    </a:lnTo>
                    <a:lnTo>
                      <a:pt x="0" y="188"/>
                    </a:lnTo>
                    <a:lnTo>
                      <a:pt x="0" y="187"/>
                    </a:lnTo>
                    <a:lnTo>
                      <a:pt x="3" y="185"/>
                    </a:lnTo>
                    <a:lnTo>
                      <a:pt x="10" y="185"/>
                    </a:lnTo>
                    <a:lnTo>
                      <a:pt x="21" y="191"/>
                    </a:lnTo>
                    <a:lnTo>
                      <a:pt x="30" y="186"/>
                    </a:lnTo>
                    <a:lnTo>
                      <a:pt x="38" y="186"/>
                    </a:lnTo>
                    <a:lnTo>
                      <a:pt x="42" y="182"/>
                    </a:lnTo>
                    <a:lnTo>
                      <a:pt x="35" y="181"/>
                    </a:lnTo>
                    <a:lnTo>
                      <a:pt x="25" y="182"/>
                    </a:lnTo>
                    <a:lnTo>
                      <a:pt x="20" y="181"/>
                    </a:lnTo>
                    <a:lnTo>
                      <a:pt x="24" y="172"/>
                    </a:lnTo>
                    <a:lnTo>
                      <a:pt x="43" y="169"/>
                    </a:lnTo>
                    <a:lnTo>
                      <a:pt x="54" y="162"/>
                    </a:lnTo>
                    <a:lnTo>
                      <a:pt x="72" y="159"/>
                    </a:lnTo>
                    <a:lnTo>
                      <a:pt x="78" y="155"/>
                    </a:lnTo>
                    <a:lnTo>
                      <a:pt x="73" y="151"/>
                    </a:lnTo>
                    <a:lnTo>
                      <a:pt x="62" y="156"/>
                    </a:lnTo>
                    <a:lnTo>
                      <a:pt x="52" y="155"/>
                    </a:lnTo>
                    <a:lnTo>
                      <a:pt x="45" y="153"/>
                    </a:lnTo>
                    <a:lnTo>
                      <a:pt x="38" y="146"/>
                    </a:lnTo>
                    <a:lnTo>
                      <a:pt x="38" y="138"/>
                    </a:lnTo>
                    <a:lnTo>
                      <a:pt x="40" y="133"/>
                    </a:lnTo>
                    <a:lnTo>
                      <a:pt x="62" y="106"/>
                    </a:lnTo>
                    <a:lnTo>
                      <a:pt x="68" y="69"/>
                    </a:lnTo>
                    <a:lnTo>
                      <a:pt x="74" y="52"/>
                    </a:lnTo>
                    <a:lnTo>
                      <a:pt x="84" y="48"/>
                    </a:lnTo>
                    <a:lnTo>
                      <a:pt x="88" y="57"/>
                    </a:lnTo>
                    <a:lnTo>
                      <a:pt x="94" y="62"/>
                    </a:lnTo>
                    <a:lnTo>
                      <a:pt x="94" y="65"/>
                    </a:lnTo>
                    <a:lnTo>
                      <a:pt x="94" y="67"/>
                    </a:lnTo>
                    <a:lnTo>
                      <a:pt x="85" y="69"/>
                    </a:lnTo>
                    <a:lnTo>
                      <a:pt x="84" y="73"/>
                    </a:lnTo>
                    <a:lnTo>
                      <a:pt x="83" y="79"/>
                    </a:lnTo>
                    <a:lnTo>
                      <a:pt x="84" y="90"/>
                    </a:lnTo>
                    <a:lnTo>
                      <a:pt x="84" y="94"/>
                    </a:lnTo>
                    <a:lnTo>
                      <a:pt x="89" y="100"/>
                    </a:lnTo>
                    <a:lnTo>
                      <a:pt x="100" y="103"/>
                    </a:lnTo>
                    <a:lnTo>
                      <a:pt x="105" y="103"/>
                    </a:lnTo>
                    <a:lnTo>
                      <a:pt x="106" y="101"/>
                    </a:lnTo>
                    <a:lnTo>
                      <a:pt x="105" y="94"/>
                    </a:lnTo>
                    <a:lnTo>
                      <a:pt x="101" y="88"/>
                    </a:lnTo>
                    <a:lnTo>
                      <a:pt x="100" y="83"/>
                    </a:lnTo>
                    <a:lnTo>
                      <a:pt x="103" y="81"/>
                    </a:lnTo>
                    <a:lnTo>
                      <a:pt x="110" y="76"/>
                    </a:lnTo>
                    <a:lnTo>
                      <a:pt x="111" y="65"/>
                    </a:lnTo>
                    <a:lnTo>
                      <a:pt x="116" y="53"/>
                    </a:lnTo>
                    <a:lnTo>
                      <a:pt x="112" y="51"/>
                    </a:lnTo>
                    <a:lnTo>
                      <a:pt x="106" y="51"/>
                    </a:lnTo>
                    <a:lnTo>
                      <a:pt x="105" y="48"/>
                    </a:lnTo>
                    <a:lnTo>
                      <a:pt x="102" y="31"/>
                    </a:lnTo>
                    <a:lnTo>
                      <a:pt x="103" y="26"/>
                    </a:lnTo>
                    <a:lnTo>
                      <a:pt x="108" y="19"/>
                    </a:lnTo>
                    <a:lnTo>
                      <a:pt x="117" y="11"/>
                    </a:lnTo>
                    <a:lnTo>
                      <a:pt x="128" y="6"/>
                    </a:lnTo>
                    <a:lnTo>
                      <a:pt x="138" y="4"/>
                    </a:lnTo>
                    <a:lnTo>
                      <a:pt x="151" y="6"/>
                    </a:lnTo>
                    <a:lnTo>
                      <a:pt x="161" y="2"/>
                    </a:lnTo>
                    <a:lnTo>
                      <a:pt x="173" y="0"/>
                    </a:lnTo>
                    <a:lnTo>
                      <a:pt x="182" y="3"/>
                    </a:lnTo>
                    <a:lnTo>
                      <a:pt x="191" y="10"/>
                    </a:lnTo>
                    <a:lnTo>
                      <a:pt x="196" y="16"/>
                    </a:lnTo>
                    <a:lnTo>
                      <a:pt x="186" y="62"/>
                    </a:lnTo>
                    <a:lnTo>
                      <a:pt x="170" y="73"/>
                    </a:lnTo>
                    <a:lnTo>
                      <a:pt x="172" y="81"/>
                    </a:lnTo>
                    <a:lnTo>
                      <a:pt x="191" y="90"/>
                    </a:lnTo>
                    <a:lnTo>
                      <a:pt x="189" y="101"/>
                    </a:lnTo>
                    <a:lnTo>
                      <a:pt x="182" y="111"/>
                    </a:lnTo>
                    <a:lnTo>
                      <a:pt x="172" y="118"/>
                    </a:lnTo>
                    <a:lnTo>
                      <a:pt x="171" y="129"/>
                    </a:lnTo>
                    <a:lnTo>
                      <a:pt x="166" y="140"/>
                    </a:lnTo>
                    <a:lnTo>
                      <a:pt x="158" y="142"/>
                    </a:lnTo>
                    <a:lnTo>
                      <a:pt x="145" y="137"/>
                    </a:lnTo>
                    <a:lnTo>
                      <a:pt x="135" y="137"/>
                    </a:lnTo>
                    <a:lnTo>
                      <a:pt x="134" y="145"/>
                    </a:lnTo>
                    <a:lnTo>
                      <a:pt x="138" y="160"/>
                    </a:lnTo>
                    <a:lnTo>
                      <a:pt x="139" y="170"/>
                    </a:lnTo>
                    <a:lnTo>
                      <a:pt x="138" y="182"/>
                    </a:lnTo>
                    <a:lnTo>
                      <a:pt x="138" y="201"/>
                    </a:lnTo>
                    <a:lnTo>
                      <a:pt x="132" y="208"/>
                    </a:lnTo>
                    <a:lnTo>
                      <a:pt x="132" y="215"/>
                    </a:lnTo>
                    <a:lnTo>
                      <a:pt x="137" y="232"/>
                    </a:lnTo>
                    <a:lnTo>
                      <a:pt x="137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22" name="Freeform 179">
                <a:extLst>
                  <a:ext uri="{FF2B5EF4-FFF2-40B4-BE49-F238E27FC236}">
                    <a16:creationId xmlns="" xmlns:a16="http://schemas.microsoft.com/office/drawing/2014/main" id="{8882C1DE-D86F-477F-B3D5-041705F70B29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598194" y="2888010"/>
                <a:ext cx="55563" cy="112713"/>
              </a:xfrm>
              <a:custGeom>
                <a:avLst/>
                <a:gdLst/>
                <a:ahLst/>
                <a:cxnLst>
                  <a:cxn ang="0">
                    <a:pos x="109" y="328"/>
                  </a:cxn>
                  <a:cxn ang="0">
                    <a:pos x="115" y="307"/>
                  </a:cxn>
                  <a:cxn ang="0">
                    <a:pos x="136" y="287"/>
                  </a:cxn>
                  <a:cxn ang="0">
                    <a:pos x="124" y="265"/>
                  </a:cxn>
                  <a:cxn ang="0">
                    <a:pos x="121" y="238"/>
                  </a:cxn>
                  <a:cxn ang="0">
                    <a:pos x="132" y="217"/>
                  </a:cxn>
                  <a:cxn ang="0">
                    <a:pos x="118" y="194"/>
                  </a:cxn>
                  <a:cxn ang="0">
                    <a:pos x="122" y="172"/>
                  </a:cxn>
                  <a:cxn ang="0">
                    <a:pos x="143" y="157"/>
                  </a:cxn>
                  <a:cxn ang="0">
                    <a:pos x="137" y="137"/>
                  </a:cxn>
                  <a:cxn ang="0">
                    <a:pos x="143" y="115"/>
                  </a:cxn>
                  <a:cxn ang="0">
                    <a:pos x="146" y="87"/>
                  </a:cxn>
                  <a:cxn ang="0">
                    <a:pos x="169" y="55"/>
                  </a:cxn>
                  <a:cxn ang="0">
                    <a:pos x="177" y="33"/>
                  </a:cxn>
                  <a:cxn ang="0">
                    <a:pos x="163" y="15"/>
                  </a:cxn>
                  <a:cxn ang="0">
                    <a:pos x="131" y="11"/>
                  </a:cxn>
                  <a:cxn ang="0">
                    <a:pos x="94" y="15"/>
                  </a:cxn>
                  <a:cxn ang="0">
                    <a:pos x="73" y="12"/>
                  </a:cxn>
                  <a:cxn ang="0">
                    <a:pos x="59" y="2"/>
                  </a:cxn>
                  <a:cxn ang="0">
                    <a:pos x="35" y="18"/>
                  </a:cxn>
                  <a:cxn ang="0">
                    <a:pos x="45" y="74"/>
                  </a:cxn>
                  <a:cxn ang="0">
                    <a:pos x="38" y="104"/>
                  </a:cxn>
                  <a:cxn ang="0">
                    <a:pos x="32" y="129"/>
                  </a:cxn>
                  <a:cxn ang="0">
                    <a:pos x="28" y="155"/>
                  </a:cxn>
                  <a:cxn ang="0">
                    <a:pos x="16" y="184"/>
                  </a:cxn>
                  <a:cxn ang="0">
                    <a:pos x="3" y="220"/>
                  </a:cxn>
                  <a:cxn ang="0">
                    <a:pos x="1" y="238"/>
                  </a:cxn>
                  <a:cxn ang="0">
                    <a:pos x="18" y="259"/>
                  </a:cxn>
                  <a:cxn ang="0">
                    <a:pos x="40" y="253"/>
                  </a:cxn>
                  <a:cxn ang="0">
                    <a:pos x="36" y="262"/>
                  </a:cxn>
                  <a:cxn ang="0">
                    <a:pos x="35" y="290"/>
                  </a:cxn>
                  <a:cxn ang="0">
                    <a:pos x="36" y="319"/>
                  </a:cxn>
                  <a:cxn ang="0">
                    <a:pos x="29" y="340"/>
                  </a:cxn>
                  <a:cxn ang="0">
                    <a:pos x="32" y="355"/>
                  </a:cxn>
                  <a:cxn ang="0">
                    <a:pos x="55" y="352"/>
                  </a:cxn>
                  <a:cxn ang="0">
                    <a:pos x="76" y="356"/>
                  </a:cxn>
                  <a:cxn ang="0">
                    <a:pos x="97" y="352"/>
                  </a:cxn>
                  <a:cxn ang="0">
                    <a:pos x="113" y="345"/>
                  </a:cxn>
                </a:cxnLst>
                <a:rect l="0" t="0" r="r" b="b"/>
                <a:pathLst>
                  <a:path w="177" h="356">
                    <a:moveTo>
                      <a:pt x="113" y="345"/>
                    </a:moveTo>
                    <a:lnTo>
                      <a:pt x="109" y="328"/>
                    </a:lnTo>
                    <a:lnTo>
                      <a:pt x="108" y="317"/>
                    </a:lnTo>
                    <a:lnTo>
                      <a:pt x="115" y="307"/>
                    </a:lnTo>
                    <a:lnTo>
                      <a:pt x="130" y="296"/>
                    </a:lnTo>
                    <a:lnTo>
                      <a:pt x="136" y="287"/>
                    </a:lnTo>
                    <a:lnTo>
                      <a:pt x="134" y="275"/>
                    </a:lnTo>
                    <a:lnTo>
                      <a:pt x="124" y="265"/>
                    </a:lnTo>
                    <a:lnTo>
                      <a:pt x="120" y="253"/>
                    </a:lnTo>
                    <a:lnTo>
                      <a:pt x="121" y="238"/>
                    </a:lnTo>
                    <a:lnTo>
                      <a:pt x="129" y="226"/>
                    </a:lnTo>
                    <a:lnTo>
                      <a:pt x="132" y="217"/>
                    </a:lnTo>
                    <a:lnTo>
                      <a:pt x="130" y="212"/>
                    </a:lnTo>
                    <a:lnTo>
                      <a:pt x="118" y="194"/>
                    </a:lnTo>
                    <a:lnTo>
                      <a:pt x="114" y="178"/>
                    </a:lnTo>
                    <a:lnTo>
                      <a:pt x="122" y="172"/>
                    </a:lnTo>
                    <a:lnTo>
                      <a:pt x="134" y="168"/>
                    </a:lnTo>
                    <a:lnTo>
                      <a:pt x="143" y="157"/>
                    </a:lnTo>
                    <a:lnTo>
                      <a:pt x="145" y="147"/>
                    </a:lnTo>
                    <a:lnTo>
                      <a:pt x="137" y="137"/>
                    </a:lnTo>
                    <a:lnTo>
                      <a:pt x="137" y="130"/>
                    </a:lnTo>
                    <a:lnTo>
                      <a:pt x="143" y="115"/>
                    </a:lnTo>
                    <a:lnTo>
                      <a:pt x="146" y="101"/>
                    </a:lnTo>
                    <a:lnTo>
                      <a:pt x="146" y="87"/>
                    </a:lnTo>
                    <a:lnTo>
                      <a:pt x="147" y="77"/>
                    </a:lnTo>
                    <a:lnTo>
                      <a:pt x="169" y="55"/>
                    </a:lnTo>
                    <a:lnTo>
                      <a:pt x="177" y="42"/>
                    </a:lnTo>
                    <a:lnTo>
                      <a:pt x="177" y="33"/>
                    </a:lnTo>
                    <a:lnTo>
                      <a:pt x="169" y="24"/>
                    </a:lnTo>
                    <a:lnTo>
                      <a:pt x="163" y="15"/>
                    </a:lnTo>
                    <a:lnTo>
                      <a:pt x="148" y="11"/>
                    </a:lnTo>
                    <a:lnTo>
                      <a:pt x="131" y="11"/>
                    </a:lnTo>
                    <a:lnTo>
                      <a:pt x="118" y="17"/>
                    </a:lnTo>
                    <a:lnTo>
                      <a:pt x="94" y="15"/>
                    </a:lnTo>
                    <a:lnTo>
                      <a:pt x="81" y="17"/>
                    </a:lnTo>
                    <a:lnTo>
                      <a:pt x="73" y="12"/>
                    </a:lnTo>
                    <a:lnTo>
                      <a:pt x="72" y="0"/>
                    </a:lnTo>
                    <a:lnTo>
                      <a:pt x="59" y="2"/>
                    </a:lnTo>
                    <a:lnTo>
                      <a:pt x="44" y="8"/>
                    </a:lnTo>
                    <a:lnTo>
                      <a:pt x="35" y="18"/>
                    </a:lnTo>
                    <a:lnTo>
                      <a:pt x="44" y="63"/>
                    </a:lnTo>
                    <a:lnTo>
                      <a:pt x="45" y="74"/>
                    </a:lnTo>
                    <a:lnTo>
                      <a:pt x="41" y="81"/>
                    </a:lnTo>
                    <a:lnTo>
                      <a:pt x="38" y="104"/>
                    </a:lnTo>
                    <a:lnTo>
                      <a:pt x="35" y="113"/>
                    </a:lnTo>
                    <a:lnTo>
                      <a:pt x="32" y="129"/>
                    </a:lnTo>
                    <a:lnTo>
                      <a:pt x="30" y="144"/>
                    </a:lnTo>
                    <a:lnTo>
                      <a:pt x="28" y="155"/>
                    </a:lnTo>
                    <a:lnTo>
                      <a:pt x="22" y="173"/>
                    </a:lnTo>
                    <a:lnTo>
                      <a:pt x="16" y="184"/>
                    </a:lnTo>
                    <a:lnTo>
                      <a:pt x="3" y="203"/>
                    </a:lnTo>
                    <a:lnTo>
                      <a:pt x="3" y="220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8" y="243"/>
                    </a:lnTo>
                    <a:lnTo>
                      <a:pt x="18" y="259"/>
                    </a:lnTo>
                    <a:lnTo>
                      <a:pt x="25" y="255"/>
                    </a:lnTo>
                    <a:lnTo>
                      <a:pt x="40" y="253"/>
                    </a:lnTo>
                    <a:lnTo>
                      <a:pt x="39" y="258"/>
                    </a:lnTo>
                    <a:lnTo>
                      <a:pt x="36" y="262"/>
                    </a:lnTo>
                    <a:lnTo>
                      <a:pt x="38" y="277"/>
                    </a:lnTo>
                    <a:lnTo>
                      <a:pt x="35" y="290"/>
                    </a:lnTo>
                    <a:lnTo>
                      <a:pt x="36" y="296"/>
                    </a:lnTo>
                    <a:lnTo>
                      <a:pt x="36" y="319"/>
                    </a:lnTo>
                    <a:lnTo>
                      <a:pt x="35" y="328"/>
                    </a:lnTo>
                    <a:lnTo>
                      <a:pt x="29" y="340"/>
                    </a:lnTo>
                    <a:lnTo>
                      <a:pt x="29" y="351"/>
                    </a:lnTo>
                    <a:lnTo>
                      <a:pt x="32" y="355"/>
                    </a:lnTo>
                    <a:lnTo>
                      <a:pt x="43" y="352"/>
                    </a:lnTo>
                    <a:lnTo>
                      <a:pt x="55" y="352"/>
                    </a:lnTo>
                    <a:lnTo>
                      <a:pt x="67" y="352"/>
                    </a:lnTo>
                    <a:lnTo>
                      <a:pt x="76" y="356"/>
                    </a:lnTo>
                    <a:lnTo>
                      <a:pt x="87" y="356"/>
                    </a:lnTo>
                    <a:lnTo>
                      <a:pt x="97" y="352"/>
                    </a:lnTo>
                    <a:lnTo>
                      <a:pt x="104" y="348"/>
                    </a:lnTo>
                    <a:lnTo>
                      <a:pt x="113" y="34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23" name="Freeform 180">
                <a:extLst>
                  <a:ext uri="{FF2B5EF4-FFF2-40B4-BE49-F238E27FC236}">
                    <a16:creationId xmlns="" xmlns:a16="http://schemas.microsoft.com/office/drawing/2014/main" id="{EF9882AE-3C18-42DC-8B72-8A8018207DC5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863306" y="2549872"/>
                <a:ext cx="155575" cy="207963"/>
              </a:xfrm>
              <a:custGeom>
                <a:avLst/>
                <a:gdLst/>
                <a:ahLst/>
                <a:cxnLst>
                  <a:cxn ang="0">
                    <a:pos x="271" y="68"/>
                  </a:cxn>
                  <a:cxn ang="0">
                    <a:pos x="255" y="55"/>
                  </a:cxn>
                  <a:cxn ang="0">
                    <a:pos x="228" y="50"/>
                  </a:cxn>
                  <a:cxn ang="0">
                    <a:pos x="211" y="39"/>
                  </a:cxn>
                  <a:cxn ang="0">
                    <a:pos x="196" y="6"/>
                  </a:cxn>
                  <a:cxn ang="0">
                    <a:pos x="158" y="0"/>
                  </a:cxn>
                  <a:cxn ang="0">
                    <a:pos x="164" y="31"/>
                  </a:cxn>
                  <a:cxn ang="0">
                    <a:pos x="148" y="55"/>
                  </a:cxn>
                  <a:cxn ang="0">
                    <a:pos x="161" y="71"/>
                  </a:cxn>
                  <a:cxn ang="0">
                    <a:pos x="159" y="87"/>
                  </a:cxn>
                  <a:cxn ang="0">
                    <a:pos x="145" y="106"/>
                  </a:cxn>
                  <a:cxn ang="0">
                    <a:pos x="142" y="142"/>
                  </a:cxn>
                  <a:cxn ang="0">
                    <a:pos x="123" y="137"/>
                  </a:cxn>
                  <a:cxn ang="0">
                    <a:pos x="72" y="117"/>
                  </a:cxn>
                  <a:cxn ang="0">
                    <a:pos x="62" y="140"/>
                  </a:cxn>
                  <a:cxn ang="0">
                    <a:pos x="86" y="160"/>
                  </a:cxn>
                  <a:cxn ang="0">
                    <a:pos x="54" y="200"/>
                  </a:cxn>
                  <a:cxn ang="0">
                    <a:pos x="57" y="239"/>
                  </a:cxn>
                  <a:cxn ang="0">
                    <a:pos x="34" y="278"/>
                  </a:cxn>
                  <a:cxn ang="0">
                    <a:pos x="2" y="283"/>
                  </a:cxn>
                  <a:cxn ang="0">
                    <a:pos x="6" y="339"/>
                  </a:cxn>
                  <a:cxn ang="0">
                    <a:pos x="5" y="377"/>
                  </a:cxn>
                  <a:cxn ang="0">
                    <a:pos x="17" y="410"/>
                  </a:cxn>
                  <a:cxn ang="0">
                    <a:pos x="12" y="445"/>
                  </a:cxn>
                  <a:cxn ang="0">
                    <a:pos x="17" y="479"/>
                  </a:cxn>
                  <a:cxn ang="0">
                    <a:pos x="61" y="508"/>
                  </a:cxn>
                  <a:cxn ang="0">
                    <a:pos x="96" y="561"/>
                  </a:cxn>
                  <a:cxn ang="0">
                    <a:pos x="86" y="636"/>
                  </a:cxn>
                  <a:cxn ang="0">
                    <a:pos x="156" y="635"/>
                  </a:cxn>
                  <a:cxn ang="0">
                    <a:pos x="212" y="644"/>
                  </a:cxn>
                  <a:cxn ang="0">
                    <a:pos x="242" y="657"/>
                  </a:cxn>
                  <a:cxn ang="0">
                    <a:pos x="276" y="652"/>
                  </a:cxn>
                  <a:cxn ang="0">
                    <a:pos x="346" y="631"/>
                  </a:cxn>
                  <a:cxn ang="0">
                    <a:pos x="384" y="638"/>
                  </a:cxn>
                  <a:cxn ang="0">
                    <a:pos x="381" y="587"/>
                  </a:cxn>
                  <a:cxn ang="0">
                    <a:pos x="427" y="552"/>
                  </a:cxn>
                  <a:cxn ang="0">
                    <a:pos x="389" y="506"/>
                  </a:cxn>
                  <a:cxn ang="0">
                    <a:pos x="349" y="440"/>
                  </a:cxn>
                  <a:cxn ang="0">
                    <a:pos x="329" y="411"/>
                  </a:cxn>
                  <a:cxn ang="0">
                    <a:pos x="368" y="405"/>
                  </a:cxn>
                  <a:cxn ang="0">
                    <a:pos x="447" y="366"/>
                  </a:cxn>
                  <a:cxn ang="0">
                    <a:pos x="474" y="367"/>
                  </a:cxn>
                  <a:cxn ang="0">
                    <a:pos x="490" y="320"/>
                  </a:cxn>
                  <a:cxn ang="0">
                    <a:pos x="470" y="262"/>
                  </a:cxn>
                  <a:cxn ang="0">
                    <a:pos x="463" y="205"/>
                  </a:cxn>
                  <a:cxn ang="0">
                    <a:pos x="458" y="162"/>
                  </a:cxn>
                  <a:cxn ang="0">
                    <a:pos x="448" y="106"/>
                  </a:cxn>
                  <a:cxn ang="0">
                    <a:pos x="405" y="73"/>
                  </a:cxn>
                  <a:cxn ang="0">
                    <a:pos x="387" y="55"/>
                  </a:cxn>
                  <a:cxn ang="0">
                    <a:pos x="351" y="60"/>
                  </a:cxn>
                  <a:cxn ang="0">
                    <a:pos x="361" y="41"/>
                  </a:cxn>
                  <a:cxn ang="0">
                    <a:pos x="330" y="72"/>
                  </a:cxn>
                  <a:cxn ang="0">
                    <a:pos x="299" y="88"/>
                  </a:cxn>
                  <a:cxn ang="0">
                    <a:pos x="261" y="88"/>
                  </a:cxn>
                </a:cxnLst>
                <a:rect l="0" t="0" r="r" b="b"/>
                <a:pathLst>
                  <a:path w="490" h="659">
                    <a:moveTo>
                      <a:pt x="261" y="88"/>
                    </a:moveTo>
                    <a:lnTo>
                      <a:pt x="260" y="83"/>
                    </a:lnTo>
                    <a:lnTo>
                      <a:pt x="264" y="73"/>
                    </a:lnTo>
                    <a:lnTo>
                      <a:pt x="271" y="68"/>
                    </a:lnTo>
                    <a:lnTo>
                      <a:pt x="276" y="62"/>
                    </a:lnTo>
                    <a:lnTo>
                      <a:pt x="276" y="52"/>
                    </a:lnTo>
                    <a:lnTo>
                      <a:pt x="272" y="49"/>
                    </a:lnTo>
                    <a:lnTo>
                      <a:pt x="255" y="55"/>
                    </a:lnTo>
                    <a:lnTo>
                      <a:pt x="249" y="55"/>
                    </a:lnTo>
                    <a:lnTo>
                      <a:pt x="244" y="49"/>
                    </a:lnTo>
                    <a:lnTo>
                      <a:pt x="233" y="44"/>
                    </a:lnTo>
                    <a:lnTo>
                      <a:pt x="228" y="50"/>
                    </a:lnTo>
                    <a:lnTo>
                      <a:pt x="223" y="50"/>
                    </a:lnTo>
                    <a:lnTo>
                      <a:pt x="222" y="42"/>
                    </a:lnTo>
                    <a:lnTo>
                      <a:pt x="215" y="42"/>
                    </a:lnTo>
                    <a:lnTo>
                      <a:pt x="211" y="39"/>
                    </a:lnTo>
                    <a:lnTo>
                      <a:pt x="217" y="31"/>
                    </a:lnTo>
                    <a:lnTo>
                      <a:pt x="217" y="22"/>
                    </a:lnTo>
                    <a:lnTo>
                      <a:pt x="212" y="11"/>
                    </a:lnTo>
                    <a:lnTo>
                      <a:pt x="196" y="6"/>
                    </a:lnTo>
                    <a:lnTo>
                      <a:pt x="189" y="7"/>
                    </a:lnTo>
                    <a:lnTo>
                      <a:pt x="190" y="2"/>
                    </a:lnTo>
                    <a:lnTo>
                      <a:pt x="182" y="6"/>
                    </a:lnTo>
                    <a:lnTo>
                      <a:pt x="158" y="0"/>
                    </a:lnTo>
                    <a:lnTo>
                      <a:pt x="150" y="1"/>
                    </a:lnTo>
                    <a:lnTo>
                      <a:pt x="150" y="11"/>
                    </a:lnTo>
                    <a:lnTo>
                      <a:pt x="158" y="25"/>
                    </a:lnTo>
                    <a:lnTo>
                      <a:pt x="164" y="31"/>
                    </a:lnTo>
                    <a:lnTo>
                      <a:pt x="167" y="38"/>
                    </a:lnTo>
                    <a:lnTo>
                      <a:pt x="153" y="46"/>
                    </a:lnTo>
                    <a:lnTo>
                      <a:pt x="152" y="50"/>
                    </a:lnTo>
                    <a:lnTo>
                      <a:pt x="148" y="55"/>
                    </a:lnTo>
                    <a:lnTo>
                      <a:pt x="155" y="55"/>
                    </a:lnTo>
                    <a:lnTo>
                      <a:pt x="159" y="58"/>
                    </a:lnTo>
                    <a:lnTo>
                      <a:pt x="157" y="65"/>
                    </a:lnTo>
                    <a:lnTo>
                      <a:pt x="161" y="71"/>
                    </a:lnTo>
                    <a:lnTo>
                      <a:pt x="166" y="74"/>
                    </a:lnTo>
                    <a:lnTo>
                      <a:pt x="164" y="78"/>
                    </a:lnTo>
                    <a:lnTo>
                      <a:pt x="159" y="79"/>
                    </a:lnTo>
                    <a:lnTo>
                      <a:pt x="159" y="87"/>
                    </a:lnTo>
                    <a:lnTo>
                      <a:pt x="172" y="97"/>
                    </a:lnTo>
                    <a:lnTo>
                      <a:pt x="170" y="99"/>
                    </a:lnTo>
                    <a:lnTo>
                      <a:pt x="148" y="99"/>
                    </a:lnTo>
                    <a:lnTo>
                      <a:pt x="145" y="106"/>
                    </a:lnTo>
                    <a:lnTo>
                      <a:pt x="142" y="110"/>
                    </a:lnTo>
                    <a:lnTo>
                      <a:pt x="142" y="128"/>
                    </a:lnTo>
                    <a:lnTo>
                      <a:pt x="148" y="148"/>
                    </a:lnTo>
                    <a:lnTo>
                      <a:pt x="142" y="142"/>
                    </a:lnTo>
                    <a:lnTo>
                      <a:pt x="137" y="128"/>
                    </a:lnTo>
                    <a:lnTo>
                      <a:pt x="130" y="126"/>
                    </a:lnTo>
                    <a:lnTo>
                      <a:pt x="129" y="137"/>
                    </a:lnTo>
                    <a:lnTo>
                      <a:pt x="123" y="137"/>
                    </a:lnTo>
                    <a:lnTo>
                      <a:pt x="120" y="125"/>
                    </a:lnTo>
                    <a:lnTo>
                      <a:pt x="115" y="115"/>
                    </a:lnTo>
                    <a:lnTo>
                      <a:pt x="99" y="113"/>
                    </a:lnTo>
                    <a:lnTo>
                      <a:pt x="72" y="117"/>
                    </a:lnTo>
                    <a:lnTo>
                      <a:pt x="69" y="126"/>
                    </a:lnTo>
                    <a:lnTo>
                      <a:pt x="65" y="130"/>
                    </a:lnTo>
                    <a:lnTo>
                      <a:pt x="61" y="137"/>
                    </a:lnTo>
                    <a:lnTo>
                      <a:pt x="62" y="140"/>
                    </a:lnTo>
                    <a:lnTo>
                      <a:pt x="73" y="142"/>
                    </a:lnTo>
                    <a:lnTo>
                      <a:pt x="78" y="146"/>
                    </a:lnTo>
                    <a:lnTo>
                      <a:pt x="83" y="152"/>
                    </a:lnTo>
                    <a:lnTo>
                      <a:pt x="86" y="160"/>
                    </a:lnTo>
                    <a:lnTo>
                      <a:pt x="83" y="159"/>
                    </a:lnTo>
                    <a:lnTo>
                      <a:pt x="78" y="151"/>
                    </a:lnTo>
                    <a:lnTo>
                      <a:pt x="64" y="154"/>
                    </a:lnTo>
                    <a:lnTo>
                      <a:pt x="54" y="200"/>
                    </a:lnTo>
                    <a:lnTo>
                      <a:pt x="38" y="211"/>
                    </a:lnTo>
                    <a:lnTo>
                      <a:pt x="40" y="219"/>
                    </a:lnTo>
                    <a:lnTo>
                      <a:pt x="59" y="228"/>
                    </a:lnTo>
                    <a:lnTo>
                      <a:pt x="57" y="239"/>
                    </a:lnTo>
                    <a:lnTo>
                      <a:pt x="50" y="249"/>
                    </a:lnTo>
                    <a:lnTo>
                      <a:pt x="40" y="256"/>
                    </a:lnTo>
                    <a:lnTo>
                      <a:pt x="39" y="267"/>
                    </a:lnTo>
                    <a:lnTo>
                      <a:pt x="34" y="278"/>
                    </a:lnTo>
                    <a:lnTo>
                      <a:pt x="26" y="280"/>
                    </a:lnTo>
                    <a:lnTo>
                      <a:pt x="13" y="275"/>
                    </a:lnTo>
                    <a:lnTo>
                      <a:pt x="3" y="275"/>
                    </a:lnTo>
                    <a:lnTo>
                      <a:pt x="2" y="283"/>
                    </a:lnTo>
                    <a:lnTo>
                      <a:pt x="6" y="298"/>
                    </a:lnTo>
                    <a:lnTo>
                      <a:pt x="7" y="308"/>
                    </a:lnTo>
                    <a:lnTo>
                      <a:pt x="6" y="320"/>
                    </a:lnTo>
                    <a:lnTo>
                      <a:pt x="6" y="339"/>
                    </a:lnTo>
                    <a:lnTo>
                      <a:pt x="0" y="346"/>
                    </a:lnTo>
                    <a:lnTo>
                      <a:pt x="0" y="353"/>
                    </a:lnTo>
                    <a:lnTo>
                      <a:pt x="5" y="370"/>
                    </a:lnTo>
                    <a:lnTo>
                      <a:pt x="5" y="377"/>
                    </a:lnTo>
                    <a:lnTo>
                      <a:pt x="10" y="383"/>
                    </a:lnTo>
                    <a:lnTo>
                      <a:pt x="11" y="394"/>
                    </a:lnTo>
                    <a:lnTo>
                      <a:pt x="17" y="402"/>
                    </a:lnTo>
                    <a:lnTo>
                      <a:pt x="17" y="410"/>
                    </a:lnTo>
                    <a:lnTo>
                      <a:pt x="6" y="427"/>
                    </a:lnTo>
                    <a:lnTo>
                      <a:pt x="14" y="431"/>
                    </a:lnTo>
                    <a:lnTo>
                      <a:pt x="12" y="438"/>
                    </a:lnTo>
                    <a:lnTo>
                      <a:pt x="12" y="445"/>
                    </a:lnTo>
                    <a:lnTo>
                      <a:pt x="17" y="453"/>
                    </a:lnTo>
                    <a:lnTo>
                      <a:pt x="21" y="460"/>
                    </a:lnTo>
                    <a:lnTo>
                      <a:pt x="22" y="472"/>
                    </a:lnTo>
                    <a:lnTo>
                      <a:pt x="17" y="479"/>
                    </a:lnTo>
                    <a:lnTo>
                      <a:pt x="29" y="490"/>
                    </a:lnTo>
                    <a:lnTo>
                      <a:pt x="37" y="496"/>
                    </a:lnTo>
                    <a:lnTo>
                      <a:pt x="43" y="507"/>
                    </a:lnTo>
                    <a:lnTo>
                      <a:pt x="61" y="508"/>
                    </a:lnTo>
                    <a:lnTo>
                      <a:pt x="102" y="520"/>
                    </a:lnTo>
                    <a:lnTo>
                      <a:pt x="115" y="526"/>
                    </a:lnTo>
                    <a:lnTo>
                      <a:pt x="113" y="538"/>
                    </a:lnTo>
                    <a:lnTo>
                      <a:pt x="96" y="561"/>
                    </a:lnTo>
                    <a:lnTo>
                      <a:pt x="93" y="573"/>
                    </a:lnTo>
                    <a:lnTo>
                      <a:pt x="86" y="598"/>
                    </a:lnTo>
                    <a:lnTo>
                      <a:pt x="84" y="626"/>
                    </a:lnTo>
                    <a:lnTo>
                      <a:pt x="86" y="636"/>
                    </a:lnTo>
                    <a:lnTo>
                      <a:pt x="88" y="638"/>
                    </a:lnTo>
                    <a:lnTo>
                      <a:pt x="94" y="644"/>
                    </a:lnTo>
                    <a:lnTo>
                      <a:pt x="130" y="639"/>
                    </a:lnTo>
                    <a:lnTo>
                      <a:pt x="156" y="635"/>
                    </a:lnTo>
                    <a:lnTo>
                      <a:pt x="175" y="639"/>
                    </a:lnTo>
                    <a:lnTo>
                      <a:pt x="193" y="648"/>
                    </a:lnTo>
                    <a:lnTo>
                      <a:pt x="204" y="644"/>
                    </a:lnTo>
                    <a:lnTo>
                      <a:pt x="212" y="644"/>
                    </a:lnTo>
                    <a:lnTo>
                      <a:pt x="221" y="646"/>
                    </a:lnTo>
                    <a:lnTo>
                      <a:pt x="227" y="654"/>
                    </a:lnTo>
                    <a:lnTo>
                      <a:pt x="237" y="659"/>
                    </a:lnTo>
                    <a:lnTo>
                      <a:pt x="242" y="657"/>
                    </a:lnTo>
                    <a:lnTo>
                      <a:pt x="244" y="649"/>
                    </a:lnTo>
                    <a:lnTo>
                      <a:pt x="252" y="643"/>
                    </a:lnTo>
                    <a:lnTo>
                      <a:pt x="263" y="644"/>
                    </a:lnTo>
                    <a:lnTo>
                      <a:pt x="276" y="652"/>
                    </a:lnTo>
                    <a:lnTo>
                      <a:pt x="290" y="652"/>
                    </a:lnTo>
                    <a:lnTo>
                      <a:pt x="309" y="639"/>
                    </a:lnTo>
                    <a:lnTo>
                      <a:pt x="342" y="636"/>
                    </a:lnTo>
                    <a:lnTo>
                      <a:pt x="346" y="631"/>
                    </a:lnTo>
                    <a:lnTo>
                      <a:pt x="357" y="635"/>
                    </a:lnTo>
                    <a:lnTo>
                      <a:pt x="372" y="635"/>
                    </a:lnTo>
                    <a:lnTo>
                      <a:pt x="377" y="642"/>
                    </a:lnTo>
                    <a:lnTo>
                      <a:pt x="384" y="638"/>
                    </a:lnTo>
                    <a:lnTo>
                      <a:pt x="384" y="631"/>
                    </a:lnTo>
                    <a:lnTo>
                      <a:pt x="377" y="615"/>
                    </a:lnTo>
                    <a:lnTo>
                      <a:pt x="376" y="599"/>
                    </a:lnTo>
                    <a:lnTo>
                      <a:pt x="381" y="587"/>
                    </a:lnTo>
                    <a:lnTo>
                      <a:pt x="403" y="578"/>
                    </a:lnTo>
                    <a:lnTo>
                      <a:pt x="406" y="568"/>
                    </a:lnTo>
                    <a:lnTo>
                      <a:pt x="410" y="560"/>
                    </a:lnTo>
                    <a:lnTo>
                      <a:pt x="427" y="552"/>
                    </a:lnTo>
                    <a:lnTo>
                      <a:pt x="428" y="545"/>
                    </a:lnTo>
                    <a:lnTo>
                      <a:pt x="425" y="539"/>
                    </a:lnTo>
                    <a:lnTo>
                      <a:pt x="399" y="519"/>
                    </a:lnTo>
                    <a:lnTo>
                      <a:pt x="389" y="506"/>
                    </a:lnTo>
                    <a:lnTo>
                      <a:pt x="361" y="483"/>
                    </a:lnTo>
                    <a:lnTo>
                      <a:pt x="351" y="470"/>
                    </a:lnTo>
                    <a:lnTo>
                      <a:pt x="351" y="453"/>
                    </a:lnTo>
                    <a:lnTo>
                      <a:pt x="349" y="440"/>
                    </a:lnTo>
                    <a:lnTo>
                      <a:pt x="336" y="434"/>
                    </a:lnTo>
                    <a:lnTo>
                      <a:pt x="328" y="425"/>
                    </a:lnTo>
                    <a:lnTo>
                      <a:pt x="328" y="416"/>
                    </a:lnTo>
                    <a:lnTo>
                      <a:pt x="329" y="411"/>
                    </a:lnTo>
                    <a:lnTo>
                      <a:pt x="345" y="426"/>
                    </a:lnTo>
                    <a:lnTo>
                      <a:pt x="347" y="426"/>
                    </a:lnTo>
                    <a:lnTo>
                      <a:pt x="352" y="412"/>
                    </a:lnTo>
                    <a:lnTo>
                      <a:pt x="368" y="405"/>
                    </a:lnTo>
                    <a:lnTo>
                      <a:pt x="385" y="399"/>
                    </a:lnTo>
                    <a:lnTo>
                      <a:pt x="403" y="391"/>
                    </a:lnTo>
                    <a:lnTo>
                      <a:pt x="409" y="379"/>
                    </a:lnTo>
                    <a:lnTo>
                      <a:pt x="447" y="366"/>
                    </a:lnTo>
                    <a:lnTo>
                      <a:pt x="451" y="343"/>
                    </a:lnTo>
                    <a:lnTo>
                      <a:pt x="460" y="346"/>
                    </a:lnTo>
                    <a:lnTo>
                      <a:pt x="468" y="358"/>
                    </a:lnTo>
                    <a:lnTo>
                      <a:pt x="474" y="367"/>
                    </a:lnTo>
                    <a:lnTo>
                      <a:pt x="481" y="367"/>
                    </a:lnTo>
                    <a:lnTo>
                      <a:pt x="485" y="358"/>
                    </a:lnTo>
                    <a:lnTo>
                      <a:pt x="489" y="341"/>
                    </a:lnTo>
                    <a:lnTo>
                      <a:pt x="490" y="320"/>
                    </a:lnTo>
                    <a:lnTo>
                      <a:pt x="489" y="316"/>
                    </a:lnTo>
                    <a:lnTo>
                      <a:pt x="473" y="297"/>
                    </a:lnTo>
                    <a:lnTo>
                      <a:pt x="470" y="273"/>
                    </a:lnTo>
                    <a:lnTo>
                      <a:pt x="470" y="262"/>
                    </a:lnTo>
                    <a:lnTo>
                      <a:pt x="469" y="246"/>
                    </a:lnTo>
                    <a:lnTo>
                      <a:pt x="467" y="237"/>
                    </a:lnTo>
                    <a:lnTo>
                      <a:pt x="464" y="213"/>
                    </a:lnTo>
                    <a:lnTo>
                      <a:pt x="463" y="205"/>
                    </a:lnTo>
                    <a:lnTo>
                      <a:pt x="448" y="194"/>
                    </a:lnTo>
                    <a:lnTo>
                      <a:pt x="447" y="186"/>
                    </a:lnTo>
                    <a:lnTo>
                      <a:pt x="452" y="174"/>
                    </a:lnTo>
                    <a:lnTo>
                      <a:pt x="458" y="162"/>
                    </a:lnTo>
                    <a:lnTo>
                      <a:pt x="459" y="149"/>
                    </a:lnTo>
                    <a:lnTo>
                      <a:pt x="459" y="132"/>
                    </a:lnTo>
                    <a:lnTo>
                      <a:pt x="451" y="115"/>
                    </a:lnTo>
                    <a:lnTo>
                      <a:pt x="448" y="106"/>
                    </a:lnTo>
                    <a:lnTo>
                      <a:pt x="426" y="99"/>
                    </a:lnTo>
                    <a:lnTo>
                      <a:pt x="424" y="85"/>
                    </a:lnTo>
                    <a:lnTo>
                      <a:pt x="415" y="72"/>
                    </a:lnTo>
                    <a:lnTo>
                      <a:pt x="405" y="73"/>
                    </a:lnTo>
                    <a:lnTo>
                      <a:pt x="399" y="68"/>
                    </a:lnTo>
                    <a:lnTo>
                      <a:pt x="397" y="67"/>
                    </a:lnTo>
                    <a:lnTo>
                      <a:pt x="394" y="60"/>
                    </a:lnTo>
                    <a:lnTo>
                      <a:pt x="387" y="55"/>
                    </a:lnTo>
                    <a:lnTo>
                      <a:pt x="381" y="49"/>
                    </a:lnTo>
                    <a:lnTo>
                      <a:pt x="365" y="51"/>
                    </a:lnTo>
                    <a:lnTo>
                      <a:pt x="357" y="55"/>
                    </a:lnTo>
                    <a:lnTo>
                      <a:pt x="351" y="60"/>
                    </a:lnTo>
                    <a:lnTo>
                      <a:pt x="352" y="54"/>
                    </a:lnTo>
                    <a:lnTo>
                      <a:pt x="358" y="49"/>
                    </a:lnTo>
                    <a:lnTo>
                      <a:pt x="368" y="42"/>
                    </a:lnTo>
                    <a:lnTo>
                      <a:pt x="361" y="41"/>
                    </a:lnTo>
                    <a:lnTo>
                      <a:pt x="352" y="42"/>
                    </a:lnTo>
                    <a:lnTo>
                      <a:pt x="339" y="60"/>
                    </a:lnTo>
                    <a:lnTo>
                      <a:pt x="335" y="70"/>
                    </a:lnTo>
                    <a:lnTo>
                      <a:pt x="330" y="72"/>
                    </a:lnTo>
                    <a:lnTo>
                      <a:pt x="330" y="66"/>
                    </a:lnTo>
                    <a:lnTo>
                      <a:pt x="312" y="71"/>
                    </a:lnTo>
                    <a:lnTo>
                      <a:pt x="296" y="83"/>
                    </a:lnTo>
                    <a:lnTo>
                      <a:pt x="299" y="88"/>
                    </a:lnTo>
                    <a:lnTo>
                      <a:pt x="290" y="88"/>
                    </a:lnTo>
                    <a:lnTo>
                      <a:pt x="277" y="84"/>
                    </a:lnTo>
                    <a:lnTo>
                      <a:pt x="264" y="94"/>
                    </a:lnTo>
                    <a:lnTo>
                      <a:pt x="261" y="88"/>
                    </a:lnTo>
                    <a:close/>
                  </a:path>
                </a:pathLst>
              </a:custGeom>
              <a:solidFill>
                <a:srgbClr val="A1CB9D"/>
              </a:solidFill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124" name="Group 181">
                <a:extLst>
                  <a:ext uri="{FF2B5EF4-FFF2-40B4-BE49-F238E27FC236}">
                    <a16:creationId xmlns="" xmlns:a16="http://schemas.microsoft.com/office/drawing/2014/main" id="{2531F2F2-78DB-47EC-BF40-CD49D1BF2F81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4679156" y="2659410"/>
                <a:ext cx="247650" cy="244475"/>
                <a:chOff x="2465" y="1836"/>
                <a:chExt cx="156" cy="154"/>
              </a:xfrm>
              <a:grpFill/>
            </p:grpSpPr>
            <p:sp>
              <p:nvSpPr>
                <p:cNvPr id="157" name="Freeform 190">
                  <a:extLst>
                    <a:ext uri="{FF2B5EF4-FFF2-40B4-BE49-F238E27FC236}">
                      <a16:creationId xmlns="" xmlns:a16="http://schemas.microsoft.com/office/drawing/2014/main" id="{8A7C4771-B8A8-4F02-B789-07D8AA8963F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2610" y="1966"/>
                  <a:ext cx="11" cy="24"/>
                </a:xfrm>
                <a:custGeom>
                  <a:avLst/>
                  <a:gdLst/>
                  <a:ahLst/>
                  <a:cxnLst>
                    <a:cxn ang="0">
                      <a:pos x="41" y="0"/>
                    </a:cxn>
                    <a:cxn ang="0">
                      <a:pos x="46" y="2"/>
                    </a:cxn>
                    <a:cxn ang="0">
                      <a:pos x="47" y="32"/>
                    </a:cxn>
                    <a:cxn ang="0">
                      <a:pos x="52" y="59"/>
                    </a:cxn>
                    <a:cxn ang="0">
                      <a:pos x="51" y="70"/>
                    </a:cxn>
                    <a:cxn ang="0">
                      <a:pos x="47" y="79"/>
                    </a:cxn>
                    <a:cxn ang="0">
                      <a:pos x="44" y="89"/>
                    </a:cxn>
                    <a:cxn ang="0">
                      <a:pos x="41" y="103"/>
                    </a:cxn>
                    <a:cxn ang="0">
                      <a:pos x="33" y="115"/>
                    </a:cxn>
                    <a:cxn ang="0">
                      <a:pos x="33" y="121"/>
                    </a:cxn>
                    <a:cxn ang="0">
                      <a:pos x="28" y="114"/>
                    </a:cxn>
                    <a:cxn ang="0">
                      <a:pos x="22" y="113"/>
                    </a:cxn>
                    <a:cxn ang="0">
                      <a:pos x="16" y="109"/>
                    </a:cxn>
                    <a:cxn ang="0">
                      <a:pos x="14" y="103"/>
                    </a:cxn>
                    <a:cxn ang="0">
                      <a:pos x="14" y="95"/>
                    </a:cxn>
                    <a:cxn ang="0">
                      <a:pos x="8" y="93"/>
                    </a:cxn>
                    <a:cxn ang="0">
                      <a:pos x="5" y="87"/>
                    </a:cxn>
                    <a:cxn ang="0">
                      <a:pos x="4" y="65"/>
                    </a:cxn>
                    <a:cxn ang="0">
                      <a:pos x="0" y="60"/>
                    </a:cxn>
                    <a:cxn ang="0">
                      <a:pos x="0" y="44"/>
                    </a:cxn>
                    <a:cxn ang="0">
                      <a:pos x="5" y="30"/>
                    </a:cxn>
                    <a:cxn ang="0">
                      <a:pos x="10" y="32"/>
                    </a:cxn>
                    <a:cxn ang="0">
                      <a:pos x="16" y="29"/>
                    </a:cxn>
                    <a:cxn ang="0">
                      <a:pos x="27" y="22"/>
                    </a:cxn>
                    <a:cxn ang="0">
                      <a:pos x="36" y="18"/>
                    </a:cxn>
                    <a:cxn ang="0">
                      <a:pos x="38" y="1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52" h="121">
                      <a:moveTo>
                        <a:pt x="41" y="0"/>
                      </a:moveTo>
                      <a:lnTo>
                        <a:pt x="46" y="2"/>
                      </a:lnTo>
                      <a:lnTo>
                        <a:pt x="47" y="32"/>
                      </a:lnTo>
                      <a:lnTo>
                        <a:pt x="52" y="59"/>
                      </a:lnTo>
                      <a:lnTo>
                        <a:pt x="51" y="70"/>
                      </a:lnTo>
                      <a:lnTo>
                        <a:pt x="47" y="79"/>
                      </a:lnTo>
                      <a:lnTo>
                        <a:pt x="44" y="89"/>
                      </a:lnTo>
                      <a:lnTo>
                        <a:pt x="41" y="103"/>
                      </a:lnTo>
                      <a:lnTo>
                        <a:pt x="33" y="115"/>
                      </a:lnTo>
                      <a:lnTo>
                        <a:pt x="33" y="121"/>
                      </a:lnTo>
                      <a:lnTo>
                        <a:pt x="28" y="114"/>
                      </a:lnTo>
                      <a:lnTo>
                        <a:pt x="22" y="113"/>
                      </a:lnTo>
                      <a:lnTo>
                        <a:pt x="16" y="109"/>
                      </a:lnTo>
                      <a:lnTo>
                        <a:pt x="14" y="103"/>
                      </a:lnTo>
                      <a:lnTo>
                        <a:pt x="14" y="95"/>
                      </a:lnTo>
                      <a:lnTo>
                        <a:pt x="8" y="93"/>
                      </a:lnTo>
                      <a:lnTo>
                        <a:pt x="5" y="87"/>
                      </a:lnTo>
                      <a:lnTo>
                        <a:pt x="4" y="65"/>
                      </a:lnTo>
                      <a:lnTo>
                        <a:pt x="0" y="60"/>
                      </a:lnTo>
                      <a:lnTo>
                        <a:pt x="0" y="44"/>
                      </a:lnTo>
                      <a:lnTo>
                        <a:pt x="5" y="30"/>
                      </a:lnTo>
                      <a:lnTo>
                        <a:pt x="10" y="32"/>
                      </a:lnTo>
                      <a:lnTo>
                        <a:pt x="16" y="29"/>
                      </a:lnTo>
                      <a:lnTo>
                        <a:pt x="27" y="22"/>
                      </a:lnTo>
                      <a:lnTo>
                        <a:pt x="36" y="18"/>
                      </a:lnTo>
                      <a:lnTo>
                        <a:pt x="38" y="14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58" name="Freeform 191">
                  <a:extLst>
                    <a:ext uri="{FF2B5EF4-FFF2-40B4-BE49-F238E27FC236}">
                      <a16:creationId xmlns="" xmlns:a16="http://schemas.microsoft.com/office/drawing/2014/main" id="{2EDB130B-15BC-4ED2-BCE8-7E3B316F53C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2465" y="1836"/>
                  <a:ext cx="139" cy="140"/>
                </a:xfrm>
                <a:custGeom>
                  <a:avLst/>
                  <a:gdLst/>
                  <a:ahLst/>
                  <a:cxnLst>
                    <a:cxn ang="0">
                      <a:pos x="349" y="36"/>
                    </a:cxn>
                    <a:cxn ang="0">
                      <a:pos x="322" y="100"/>
                    </a:cxn>
                    <a:cxn ang="0">
                      <a:pos x="284" y="138"/>
                    </a:cxn>
                    <a:cxn ang="0">
                      <a:pos x="248" y="154"/>
                    </a:cxn>
                    <a:cxn ang="0">
                      <a:pos x="191" y="133"/>
                    </a:cxn>
                    <a:cxn ang="0">
                      <a:pos x="159" y="140"/>
                    </a:cxn>
                    <a:cxn ang="0">
                      <a:pos x="177" y="202"/>
                    </a:cxn>
                    <a:cxn ang="0">
                      <a:pos x="160" y="205"/>
                    </a:cxn>
                    <a:cxn ang="0">
                      <a:pos x="93" y="194"/>
                    </a:cxn>
                    <a:cxn ang="0">
                      <a:pos x="51" y="206"/>
                    </a:cxn>
                    <a:cxn ang="0">
                      <a:pos x="0" y="235"/>
                    </a:cxn>
                    <a:cxn ang="0">
                      <a:pos x="11" y="248"/>
                    </a:cxn>
                    <a:cxn ang="0">
                      <a:pos x="10" y="263"/>
                    </a:cxn>
                    <a:cxn ang="0">
                      <a:pos x="43" y="273"/>
                    </a:cxn>
                    <a:cxn ang="0">
                      <a:pos x="103" y="294"/>
                    </a:cxn>
                    <a:cxn ang="0">
                      <a:pos x="128" y="302"/>
                    </a:cxn>
                    <a:cxn ang="0">
                      <a:pos x="148" y="328"/>
                    </a:cxn>
                    <a:cxn ang="0">
                      <a:pos x="144" y="351"/>
                    </a:cxn>
                    <a:cxn ang="0">
                      <a:pos x="188" y="397"/>
                    </a:cxn>
                    <a:cxn ang="0">
                      <a:pos x="199" y="440"/>
                    </a:cxn>
                    <a:cxn ang="0">
                      <a:pos x="220" y="475"/>
                    </a:cxn>
                    <a:cxn ang="0">
                      <a:pos x="197" y="527"/>
                    </a:cxn>
                    <a:cxn ang="0">
                      <a:pos x="197" y="547"/>
                    </a:cxn>
                    <a:cxn ang="0">
                      <a:pos x="162" y="628"/>
                    </a:cxn>
                    <a:cxn ang="0">
                      <a:pos x="222" y="666"/>
                    </a:cxn>
                    <a:cxn ang="0">
                      <a:pos x="308" y="670"/>
                    </a:cxn>
                    <a:cxn ang="0">
                      <a:pos x="361" y="698"/>
                    </a:cxn>
                    <a:cxn ang="0">
                      <a:pos x="431" y="697"/>
                    </a:cxn>
                    <a:cxn ang="0">
                      <a:pos x="452" y="629"/>
                    </a:cxn>
                    <a:cxn ang="0">
                      <a:pos x="487" y="615"/>
                    </a:cxn>
                    <a:cxn ang="0">
                      <a:pos x="525" y="625"/>
                    </a:cxn>
                    <a:cxn ang="0">
                      <a:pos x="552" y="628"/>
                    </a:cxn>
                    <a:cxn ang="0">
                      <a:pos x="593" y="645"/>
                    </a:cxn>
                    <a:cxn ang="0">
                      <a:pos x="640" y="608"/>
                    </a:cxn>
                    <a:cxn ang="0">
                      <a:pos x="667" y="585"/>
                    </a:cxn>
                    <a:cxn ang="0">
                      <a:pos x="635" y="550"/>
                    </a:cxn>
                    <a:cxn ang="0">
                      <a:pos x="624" y="509"/>
                    </a:cxn>
                    <a:cxn ang="0">
                      <a:pos x="640" y="477"/>
                    </a:cxn>
                    <a:cxn ang="0">
                      <a:pos x="636" y="430"/>
                    </a:cxn>
                    <a:cxn ang="0">
                      <a:pos x="620" y="388"/>
                    </a:cxn>
                    <a:cxn ang="0">
                      <a:pos x="584" y="385"/>
                    </a:cxn>
                    <a:cxn ang="0">
                      <a:pos x="603" y="355"/>
                    </a:cxn>
                    <a:cxn ang="0">
                      <a:pos x="635" y="299"/>
                    </a:cxn>
                    <a:cxn ang="0">
                      <a:pos x="663" y="279"/>
                    </a:cxn>
                    <a:cxn ang="0">
                      <a:pos x="694" y="179"/>
                    </a:cxn>
                    <a:cxn ang="0">
                      <a:pos x="608" y="143"/>
                    </a:cxn>
                    <a:cxn ang="0">
                      <a:pos x="548" y="127"/>
                    </a:cxn>
                    <a:cxn ang="0">
                      <a:pos x="526" y="82"/>
                    </a:cxn>
                    <a:cxn ang="0">
                      <a:pos x="489" y="93"/>
                    </a:cxn>
                    <a:cxn ang="0">
                      <a:pos x="452" y="52"/>
                    </a:cxn>
                    <a:cxn ang="0">
                      <a:pos x="408" y="16"/>
                    </a:cxn>
                  </a:cxnLst>
                  <a:rect l="0" t="0" r="r" b="b"/>
                  <a:pathLst>
                    <a:path w="694" h="700">
                      <a:moveTo>
                        <a:pt x="408" y="0"/>
                      </a:moveTo>
                      <a:lnTo>
                        <a:pt x="403" y="4"/>
                      </a:lnTo>
                      <a:lnTo>
                        <a:pt x="381" y="7"/>
                      </a:lnTo>
                      <a:lnTo>
                        <a:pt x="355" y="17"/>
                      </a:lnTo>
                      <a:lnTo>
                        <a:pt x="349" y="36"/>
                      </a:lnTo>
                      <a:lnTo>
                        <a:pt x="345" y="66"/>
                      </a:lnTo>
                      <a:lnTo>
                        <a:pt x="349" y="70"/>
                      </a:lnTo>
                      <a:lnTo>
                        <a:pt x="348" y="76"/>
                      </a:lnTo>
                      <a:lnTo>
                        <a:pt x="336" y="90"/>
                      </a:lnTo>
                      <a:lnTo>
                        <a:pt x="322" y="100"/>
                      </a:lnTo>
                      <a:lnTo>
                        <a:pt x="290" y="109"/>
                      </a:lnTo>
                      <a:lnTo>
                        <a:pt x="275" y="119"/>
                      </a:lnTo>
                      <a:lnTo>
                        <a:pt x="268" y="132"/>
                      </a:lnTo>
                      <a:lnTo>
                        <a:pt x="269" y="138"/>
                      </a:lnTo>
                      <a:lnTo>
                        <a:pt x="284" y="138"/>
                      </a:lnTo>
                      <a:lnTo>
                        <a:pt x="289" y="139"/>
                      </a:lnTo>
                      <a:lnTo>
                        <a:pt x="288" y="143"/>
                      </a:lnTo>
                      <a:lnTo>
                        <a:pt x="267" y="145"/>
                      </a:lnTo>
                      <a:lnTo>
                        <a:pt x="257" y="152"/>
                      </a:lnTo>
                      <a:lnTo>
                        <a:pt x="248" y="154"/>
                      </a:lnTo>
                      <a:lnTo>
                        <a:pt x="237" y="154"/>
                      </a:lnTo>
                      <a:lnTo>
                        <a:pt x="224" y="150"/>
                      </a:lnTo>
                      <a:lnTo>
                        <a:pt x="208" y="148"/>
                      </a:lnTo>
                      <a:lnTo>
                        <a:pt x="203" y="149"/>
                      </a:lnTo>
                      <a:lnTo>
                        <a:pt x="191" y="133"/>
                      </a:lnTo>
                      <a:lnTo>
                        <a:pt x="192" y="124"/>
                      </a:lnTo>
                      <a:lnTo>
                        <a:pt x="188" y="122"/>
                      </a:lnTo>
                      <a:lnTo>
                        <a:pt x="167" y="123"/>
                      </a:lnTo>
                      <a:lnTo>
                        <a:pt x="157" y="120"/>
                      </a:lnTo>
                      <a:lnTo>
                        <a:pt x="159" y="140"/>
                      </a:lnTo>
                      <a:lnTo>
                        <a:pt x="162" y="149"/>
                      </a:lnTo>
                      <a:lnTo>
                        <a:pt x="168" y="154"/>
                      </a:lnTo>
                      <a:lnTo>
                        <a:pt x="175" y="177"/>
                      </a:lnTo>
                      <a:lnTo>
                        <a:pt x="175" y="189"/>
                      </a:lnTo>
                      <a:lnTo>
                        <a:pt x="177" y="202"/>
                      </a:lnTo>
                      <a:lnTo>
                        <a:pt x="183" y="206"/>
                      </a:lnTo>
                      <a:lnTo>
                        <a:pt x="179" y="210"/>
                      </a:lnTo>
                      <a:lnTo>
                        <a:pt x="168" y="211"/>
                      </a:lnTo>
                      <a:lnTo>
                        <a:pt x="165" y="208"/>
                      </a:lnTo>
                      <a:lnTo>
                        <a:pt x="160" y="205"/>
                      </a:lnTo>
                      <a:lnTo>
                        <a:pt x="152" y="208"/>
                      </a:lnTo>
                      <a:lnTo>
                        <a:pt x="145" y="210"/>
                      </a:lnTo>
                      <a:lnTo>
                        <a:pt x="136" y="209"/>
                      </a:lnTo>
                      <a:lnTo>
                        <a:pt x="118" y="215"/>
                      </a:lnTo>
                      <a:lnTo>
                        <a:pt x="93" y="194"/>
                      </a:lnTo>
                      <a:lnTo>
                        <a:pt x="76" y="195"/>
                      </a:lnTo>
                      <a:lnTo>
                        <a:pt x="71" y="193"/>
                      </a:lnTo>
                      <a:lnTo>
                        <a:pt x="66" y="197"/>
                      </a:lnTo>
                      <a:lnTo>
                        <a:pt x="65" y="202"/>
                      </a:lnTo>
                      <a:lnTo>
                        <a:pt x="51" y="206"/>
                      </a:lnTo>
                      <a:lnTo>
                        <a:pt x="42" y="206"/>
                      </a:lnTo>
                      <a:lnTo>
                        <a:pt x="26" y="209"/>
                      </a:lnTo>
                      <a:lnTo>
                        <a:pt x="4" y="219"/>
                      </a:lnTo>
                      <a:lnTo>
                        <a:pt x="0" y="229"/>
                      </a:lnTo>
                      <a:lnTo>
                        <a:pt x="0" y="235"/>
                      </a:lnTo>
                      <a:lnTo>
                        <a:pt x="20" y="232"/>
                      </a:lnTo>
                      <a:lnTo>
                        <a:pt x="19" y="237"/>
                      </a:lnTo>
                      <a:lnTo>
                        <a:pt x="14" y="237"/>
                      </a:lnTo>
                      <a:lnTo>
                        <a:pt x="9" y="243"/>
                      </a:lnTo>
                      <a:lnTo>
                        <a:pt x="11" y="248"/>
                      </a:lnTo>
                      <a:lnTo>
                        <a:pt x="19" y="247"/>
                      </a:lnTo>
                      <a:lnTo>
                        <a:pt x="28" y="247"/>
                      </a:lnTo>
                      <a:lnTo>
                        <a:pt x="26" y="254"/>
                      </a:lnTo>
                      <a:lnTo>
                        <a:pt x="5" y="258"/>
                      </a:lnTo>
                      <a:lnTo>
                        <a:pt x="10" y="263"/>
                      </a:lnTo>
                      <a:lnTo>
                        <a:pt x="23" y="268"/>
                      </a:lnTo>
                      <a:lnTo>
                        <a:pt x="23" y="279"/>
                      </a:lnTo>
                      <a:lnTo>
                        <a:pt x="35" y="280"/>
                      </a:lnTo>
                      <a:lnTo>
                        <a:pt x="35" y="274"/>
                      </a:lnTo>
                      <a:lnTo>
                        <a:pt x="43" y="273"/>
                      </a:lnTo>
                      <a:lnTo>
                        <a:pt x="74" y="284"/>
                      </a:lnTo>
                      <a:lnTo>
                        <a:pt x="84" y="291"/>
                      </a:lnTo>
                      <a:lnTo>
                        <a:pt x="86" y="296"/>
                      </a:lnTo>
                      <a:lnTo>
                        <a:pt x="91" y="299"/>
                      </a:lnTo>
                      <a:lnTo>
                        <a:pt x="103" y="294"/>
                      </a:lnTo>
                      <a:lnTo>
                        <a:pt x="111" y="296"/>
                      </a:lnTo>
                      <a:lnTo>
                        <a:pt x="106" y="300"/>
                      </a:lnTo>
                      <a:lnTo>
                        <a:pt x="118" y="305"/>
                      </a:lnTo>
                      <a:lnTo>
                        <a:pt x="124" y="300"/>
                      </a:lnTo>
                      <a:lnTo>
                        <a:pt x="128" y="302"/>
                      </a:lnTo>
                      <a:lnTo>
                        <a:pt x="125" y="318"/>
                      </a:lnTo>
                      <a:lnTo>
                        <a:pt x="140" y="322"/>
                      </a:lnTo>
                      <a:lnTo>
                        <a:pt x="155" y="318"/>
                      </a:lnTo>
                      <a:lnTo>
                        <a:pt x="165" y="323"/>
                      </a:lnTo>
                      <a:lnTo>
                        <a:pt x="148" y="328"/>
                      </a:lnTo>
                      <a:lnTo>
                        <a:pt x="148" y="334"/>
                      </a:lnTo>
                      <a:lnTo>
                        <a:pt x="155" y="342"/>
                      </a:lnTo>
                      <a:lnTo>
                        <a:pt x="150" y="349"/>
                      </a:lnTo>
                      <a:lnTo>
                        <a:pt x="144" y="344"/>
                      </a:lnTo>
                      <a:lnTo>
                        <a:pt x="144" y="351"/>
                      </a:lnTo>
                      <a:lnTo>
                        <a:pt x="155" y="364"/>
                      </a:lnTo>
                      <a:lnTo>
                        <a:pt x="161" y="374"/>
                      </a:lnTo>
                      <a:lnTo>
                        <a:pt x="164" y="381"/>
                      </a:lnTo>
                      <a:lnTo>
                        <a:pt x="176" y="389"/>
                      </a:lnTo>
                      <a:lnTo>
                        <a:pt x="188" y="397"/>
                      </a:lnTo>
                      <a:lnTo>
                        <a:pt x="203" y="401"/>
                      </a:lnTo>
                      <a:lnTo>
                        <a:pt x="200" y="408"/>
                      </a:lnTo>
                      <a:lnTo>
                        <a:pt x="204" y="417"/>
                      </a:lnTo>
                      <a:lnTo>
                        <a:pt x="204" y="429"/>
                      </a:lnTo>
                      <a:lnTo>
                        <a:pt x="199" y="440"/>
                      </a:lnTo>
                      <a:lnTo>
                        <a:pt x="203" y="450"/>
                      </a:lnTo>
                      <a:lnTo>
                        <a:pt x="213" y="457"/>
                      </a:lnTo>
                      <a:lnTo>
                        <a:pt x="220" y="467"/>
                      </a:lnTo>
                      <a:lnTo>
                        <a:pt x="224" y="480"/>
                      </a:lnTo>
                      <a:lnTo>
                        <a:pt x="220" y="475"/>
                      </a:lnTo>
                      <a:lnTo>
                        <a:pt x="207" y="460"/>
                      </a:lnTo>
                      <a:lnTo>
                        <a:pt x="203" y="467"/>
                      </a:lnTo>
                      <a:lnTo>
                        <a:pt x="203" y="484"/>
                      </a:lnTo>
                      <a:lnTo>
                        <a:pt x="198" y="517"/>
                      </a:lnTo>
                      <a:lnTo>
                        <a:pt x="197" y="527"/>
                      </a:lnTo>
                      <a:lnTo>
                        <a:pt x="203" y="518"/>
                      </a:lnTo>
                      <a:lnTo>
                        <a:pt x="207" y="526"/>
                      </a:lnTo>
                      <a:lnTo>
                        <a:pt x="204" y="530"/>
                      </a:lnTo>
                      <a:lnTo>
                        <a:pt x="197" y="534"/>
                      </a:lnTo>
                      <a:lnTo>
                        <a:pt x="197" y="547"/>
                      </a:lnTo>
                      <a:lnTo>
                        <a:pt x="186" y="607"/>
                      </a:lnTo>
                      <a:lnTo>
                        <a:pt x="181" y="618"/>
                      </a:lnTo>
                      <a:lnTo>
                        <a:pt x="171" y="624"/>
                      </a:lnTo>
                      <a:lnTo>
                        <a:pt x="161" y="624"/>
                      </a:lnTo>
                      <a:lnTo>
                        <a:pt x="162" y="628"/>
                      </a:lnTo>
                      <a:lnTo>
                        <a:pt x="184" y="646"/>
                      </a:lnTo>
                      <a:lnTo>
                        <a:pt x="193" y="650"/>
                      </a:lnTo>
                      <a:lnTo>
                        <a:pt x="204" y="652"/>
                      </a:lnTo>
                      <a:lnTo>
                        <a:pt x="215" y="660"/>
                      </a:lnTo>
                      <a:lnTo>
                        <a:pt x="222" y="666"/>
                      </a:lnTo>
                      <a:lnTo>
                        <a:pt x="268" y="678"/>
                      </a:lnTo>
                      <a:lnTo>
                        <a:pt x="284" y="679"/>
                      </a:lnTo>
                      <a:lnTo>
                        <a:pt x="290" y="678"/>
                      </a:lnTo>
                      <a:lnTo>
                        <a:pt x="300" y="671"/>
                      </a:lnTo>
                      <a:lnTo>
                        <a:pt x="308" y="670"/>
                      </a:lnTo>
                      <a:lnTo>
                        <a:pt x="317" y="672"/>
                      </a:lnTo>
                      <a:lnTo>
                        <a:pt x="332" y="682"/>
                      </a:lnTo>
                      <a:lnTo>
                        <a:pt x="345" y="683"/>
                      </a:lnTo>
                      <a:lnTo>
                        <a:pt x="350" y="689"/>
                      </a:lnTo>
                      <a:lnTo>
                        <a:pt x="361" y="698"/>
                      </a:lnTo>
                      <a:lnTo>
                        <a:pt x="369" y="700"/>
                      </a:lnTo>
                      <a:lnTo>
                        <a:pt x="397" y="698"/>
                      </a:lnTo>
                      <a:lnTo>
                        <a:pt x="410" y="695"/>
                      </a:lnTo>
                      <a:lnTo>
                        <a:pt x="424" y="695"/>
                      </a:lnTo>
                      <a:lnTo>
                        <a:pt x="431" y="697"/>
                      </a:lnTo>
                      <a:lnTo>
                        <a:pt x="429" y="667"/>
                      </a:lnTo>
                      <a:lnTo>
                        <a:pt x="425" y="663"/>
                      </a:lnTo>
                      <a:lnTo>
                        <a:pt x="428" y="649"/>
                      </a:lnTo>
                      <a:lnTo>
                        <a:pt x="434" y="638"/>
                      </a:lnTo>
                      <a:lnTo>
                        <a:pt x="452" y="629"/>
                      </a:lnTo>
                      <a:lnTo>
                        <a:pt x="463" y="622"/>
                      </a:lnTo>
                      <a:lnTo>
                        <a:pt x="469" y="617"/>
                      </a:lnTo>
                      <a:lnTo>
                        <a:pt x="478" y="612"/>
                      </a:lnTo>
                      <a:lnTo>
                        <a:pt x="483" y="612"/>
                      </a:lnTo>
                      <a:lnTo>
                        <a:pt x="487" y="615"/>
                      </a:lnTo>
                      <a:lnTo>
                        <a:pt x="503" y="618"/>
                      </a:lnTo>
                      <a:lnTo>
                        <a:pt x="505" y="619"/>
                      </a:lnTo>
                      <a:lnTo>
                        <a:pt x="507" y="623"/>
                      </a:lnTo>
                      <a:lnTo>
                        <a:pt x="512" y="624"/>
                      </a:lnTo>
                      <a:lnTo>
                        <a:pt x="525" y="625"/>
                      </a:lnTo>
                      <a:lnTo>
                        <a:pt x="526" y="622"/>
                      </a:lnTo>
                      <a:lnTo>
                        <a:pt x="536" y="623"/>
                      </a:lnTo>
                      <a:lnTo>
                        <a:pt x="538" y="625"/>
                      </a:lnTo>
                      <a:lnTo>
                        <a:pt x="546" y="625"/>
                      </a:lnTo>
                      <a:lnTo>
                        <a:pt x="552" y="628"/>
                      </a:lnTo>
                      <a:lnTo>
                        <a:pt x="553" y="633"/>
                      </a:lnTo>
                      <a:lnTo>
                        <a:pt x="557" y="634"/>
                      </a:lnTo>
                      <a:lnTo>
                        <a:pt x="569" y="635"/>
                      </a:lnTo>
                      <a:lnTo>
                        <a:pt x="578" y="644"/>
                      </a:lnTo>
                      <a:lnTo>
                        <a:pt x="593" y="645"/>
                      </a:lnTo>
                      <a:lnTo>
                        <a:pt x="617" y="634"/>
                      </a:lnTo>
                      <a:lnTo>
                        <a:pt x="619" y="631"/>
                      </a:lnTo>
                      <a:lnTo>
                        <a:pt x="620" y="625"/>
                      </a:lnTo>
                      <a:lnTo>
                        <a:pt x="629" y="619"/>
                      </a:lnTo>
                      <a:lnTo>
                        <a:pt x="640" y="608"/>
                      </a:lnTo>
                      <a:lnTo>
                        <a:pt x="646" y="604"/>
                      </a:lnTo>
                      <a:lnTo>
                        <a:pt x="648" y="600"/>
                      </a:lnTo>
                      <a:lnTo>
                        <a:pt x="667" y="590"/>
                      </a:lnTo>
                      <a:lnTo>
                        <a:pt x="668" y="588"/>
                      </a:lnTo>
                      <a:lnTo>
                        <a:pt x="667" y="585"/>
                      </a:lnTo>
                      <a:lnTo>
                        <a:pt x="670" y="579"/>
                      </a:lnTo>
                      <a:lnTo>
                        <a:pt x="670" y="570"/>
                      </a:lnTo>
                      <a:lnTo>
                        <a:pt x="666" y="561"/>
                      </a:lnTo>
                      <a:lnTo>
                        <a:pt x="641" y="559"/>
                      </a:lnTo>
                      <a:lnTo>
                        <a:pt x="635" y="550"/>
                      </a:lnTo>
                      <a:lnTo>
                        <a:pt x="633" y="539"/>
                      </a:lnTo>
                      <a:lnTo>
                        <a:pt x="632" y="528"/>
                      </a:lnTo>
                      <a:lnTo>
                        <a:pt x="634" y="520"/>
                      </a:lnTo>
                      <a:lnTo>
                        <a:pt x="633" y="511"/>
                      </a:lnTo>
                      <a:lnTo>
                        <a:pt x="624" y="509"/>
                      </a:lnTo>
                      <a:lnTo>
                        <a:pt x="623" y="504"/>
                      </a:lnTo>
                      <a:lnTo>
                        <a:pt x="622" y="499"/>
                      </a:lnTo>
                      <a:lnTo>
                        <a:pt x="624" y="490"/>
                      </a:lnTo>
                      <a:lnTo>
                        <a:pt x="629" y="484"/>
                      </a:lnTo>
                      <a:lnTo>
                        <a:pt x="640" y="477"/>
                      </a:lnTo>
                      <a:lnTo>
                        <a:pt x="638" y="467"/>
                      </a:lnTo>
                      <a:lnTo>
                        <a:pt x="627" y="441"/>
                      </a:lnTo>
                      <a:lnTo>
                        <a:pt x="625" y="436"/>
                      </a:lnTo>
                      <a:lnTo>
                        <a:pt x="627" y="431"/>
                      </a:lnTo>
                      <a:lnTo>
                        <a:pt x="636" y="430"/>
                      </a:lnTo>
                      <a:lnTo>
                        <a:pt x="634" y="419"/>
                      </a:lnTo>
                      <a:lnTo>
                        <a:pt x="627" y="418"/>
                      </a:lnTo>
                      <a:lnTo>
                        <a:pt x="624" y="407"/>
                      </a:lnTo>
                      <a:lnTo>
                        <a:pt x="624" y="389"/>
                      </a:lnTo>
                      <a:lnTo>
                        <a:pt x="620" y="388"/>
                      </a:lnTo>
                      <a:lnTo>
                        <a:pt x="603" y="388"/>
                      </a:lnTo>
                      <a:lnTo>
                        <a:pt x="592" y="404"/>
                      </a:lnTo>
                      <a:lnTo>
                        <a:pt x="586" y="409"/>
                      </a:lnTo>
                      <a:lnTo>
                        <a:pt x="582" y="407"/>
                      </a:lnTo>
                      <a:lnTo>
                        <a:pt x="584" y="385"/>
                      </a:lnTo>
                      <a:lnTo>
                        <a:pt x="587" y="372"/>
                      </a:lnTo>
                      <a:lnTo>
                        <a:pt x="591" y="369"/>
                      </a:lnTo>
                      <a:lnTo>
                        <a:pt x="595" y="362"/>
                      </a:lnTo>
                      <a:lnTo>
                        <a:pt x="602" y="358"/>
                      </a:lnTo>
                      <a:lnTo>
                        <a:pt x="603" y="355"/>
                      </a:lnTo>
                      <a:lnTo>
                        <a:pt x="606" y="345"/>
                      </a:lnTo>
                      <a:lnTo>
                        <a:pt x="612" y="337"/>
                      </a:lnTo>
                      <a:lnTo>
                        <a:pt x="635" y="311"/>
                      </a:lnTo>
                      <a:lnTo>
                        <a:pt x="632" y="306"/>
                      </a:lnTo>
                      <a:lnTo>
                        <a:pt x="635" y="299"/>
                      </a:lnTo>
                      <a:lnTo>
                        <a:pt x="652" y="300"/>
                      </a:lnTo>
                      <a:lnTo>
                        <a:pt x="660" y="297"/>
                      </a:lnTo>
                      <a:lnTo>
                        <a:pt x="667" y="291"/>
                      </a:lnTo>
                      <a:lnTo>
                        <a:pt x="665" y="289"/>
                      </a:lnTo>
                      <a:lnTo>
                        <a:pt x="663" y="279"/>
                      </a:lnTo>
                      <a:lnTo>
                        <a:pt x="665" y="251"/>
                      </a:lnTo>
                      <a:lnTo>
                        <a:pt x="672" y="226"/>
                      </a:lnTo>
                      <a:lnTo>
                        <a:pt x="675" y="214"/>
                      </a:lnTo>
                      <a:lnTo>
                        <a:pt x="692" y="191"/>
                      </a:lnTo>
                      <a:lnTo>
                        <a:pt x="694" y="179"/>
                      </a:lnTo>
                      <a:lnTo>
                        <a:pt x="681" y="173"/>
                      </a:lnTo>
                      <a:lnTo>
                        <a:pt x="640" y="161"/>
                      </a:lnTo>
                      <a:lnTo>
                        <a:pt x="622" y="160"/>
                      </a:lnTo>
                      <a:lnTo>
                        <a:pt x="616" y="149"/>
                      </a:lnTo>
                      <a:lnTo>
                        <a:pt x="608" y="143"/>
                      </a:lnTo>
                      <a:lnTo>
                        <a:pt x="596" y="132"/>
                      </a:lnTo>
                      <a:lnTo>
                        <a:pt x="584" y="133"/>
                      </a:lnTo>
                      <a:lnTo>
                        <a:pt x="566" y="128"/>
                      </a:lnTo>
                      <a:lnTo>
                        <a:pt x="558" y="129"/>
                      </a:lnTo>
                      <a:lnTo>
                        <a:pt x="548" y="127"/>
                      </a:lnTo>
                      <a:lnTo>
                        <a:pt x="539" y="119"/>
                      </a:lnTo>
                      <a:lnTo>
                        <a:pt x="528" y="114"/>
                      </a:lnTo>
                      <a:lnTo>
                        <a:pt x="531" y="108"/>
                      </a:lnTo>
                      <a:lnTo>
                        <a:pt x="526" y="106"/>
                      </a:lnTo>
                      <a:lnTo>
                        <a:pt x="526" y="82"/>
                      </a:lnTo>
                      <a:lnTo>
                        <a:pt x="520" y="82"/>
                      </a:lnTo>
                      <a:lnTo>
                        <a:pt x="514" y="90"/>
                      </a:lnTo>
                      <a:lnTo>
                        <a:pt x="509" y="97"/>
                      </a:lnTo>
                      <a:lnTo>
                        <a:pt x="499" y="97"/>
                      </a:lnTo>
                      <a:lnTo>
                        <a:pt x="489" y="93"/>
                      </a:lnTo>
                      <a:lnTo>
                        <a:pt x="487" y="78"/>
                      </a:lnTo>
                      <a:lnTo>
                        <a:pt x="484" y="69"/>
                      </a:lnTo>
                      <a:lnTo>
                        <a:pt x="478" y="64"/>
                      </a:lnTo>
                      <a:lnTo>
                        <a:pt x="466" y="60"/>
                      </a:lnTo>
                      <a:lnTo>
                        <a:pt x="452" y="52"/>
                      </a:lnTo>
                      <a:lnTo>
                        <a:pt x="442" y="48"/>
                      </a:lnTo>
                      <a:lnTo>
                        <a:pt x="433" y="30"/>
                      </a:lnTo>
                      <a:lnTo>
                        <a:pt x="421" y="31"/>
                      </a:lnTo>
                      <a:lnTo>
                        <a:pt x="410" y="26"/>
                      </a:lnTo>
                      <a:lnTo>
                        <a:pt x="408" y="16"/>
                      </a:lnTo>
                      <a:lnTo>
                        <a:pt x="408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125" name="Group 192">
                <a:extLst>
                  <a:ext uri="{FF2B5EF4-FFF2-40B4-BE49-F238E27FC236}">
                    <a16:creationId xmlns="" xmlns:a16="http://schemas.microsoft.com/office/drawing/2014/main" id="{1F9C8627-6C2C-435E-9ADA-4AC1B84A2AAC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4620419" y="2430810"/>
                <a:ext cx="171450" cy="258763"/>
                <a:chOff x="2428" y="1692"/>
                <a:chExt cx="108" cy="163"/>
              </a:xfrm>
              <a:grpFill/>
            </p:grpSpPr>
            <p:sp>
              <p:nvSpPr>
                <p:cNvPr id="155" name="Freeform 193">
                  <a:extLst>
                    <a:ext uri="{FF2B5EF4-FFF2-40B4-BE49-F238E27FC236}">
                      <a16:creationId xmlns="" xmlns:a16="http://schemas.microsoft.com/office/drawing/2014/main" id="{EC58AD11-B737-47FD-B7D8-D775B2B3213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2450" y="1692"/>
                  <a:ext cx="86" cy="163"/>
                </a:xfrm>
                <a:custGeom>
                  <a:avLst/>
                  <a:gdLst/>
                  <a:ahLst/>
                  <a:cxnLst>
                    <a:cxn ang="0">
                      <a:pos x="227" y="761"/>
                    </a:cxn>
                    <a:cxn ang="0">
                      <a:pos x="260" y="737"/>
                    </a:cxn>
                    <a:cxn ang="0">
                      <a:pos x="328" y="744"/>
                    </a:cxn>
                    <a:cxn ang="0">
                      <a:pos x="410" y="698"/>
                    </a:cxn>
                    <a:cxn ang="0">
                      <a:pos x="381" y="674"/>
                    </a:cxn>
                    <a:cxn ang="0">
                      <a:pos x="394" y="659"/>
                    </a:cxn>
                    <a:cxn ang="0">
                      <a:pos x="423" y="628"/>
                    </a:cxn>
                    <a:cxn ang="0">
                      <a:pos x="399" y="554"/>
                    </a:cxn>
                    <a:cxn ang="0">
                      <a:pos x="337" y="565"/>
                    </a:cxn>
                    <a:cxn ang="0">
                      <a:pos x="339" y="507"/>
                    </a:cxn>
                    <a:cxn ang="0">
                      <a:pos x="344" y="495"/>
                    </a:cxn>
                    <a:cxn ang="0">
                      <a:pos x="316" y="433"/>
                    </a:cxn>
                    <a:cxn ang="0">
                      <a:pos x="268" y="385"/>
                    </a:cxn>
                    <a:cxn ang="0">
                      <a:pos x="228" y="293"/>
                    </a:cxn>
                    <a:cxn ang="0">
                      <a:pos x="155" y="265"/>
                    </a:cxn>
                    <a:cxn ang="0">
                      <a:pos x="181" y="229"/>
                    </a:cxn>
                    <a:cxn ang="0">
                      <a:pos x="198" y="202"/>
                    </a:cxn>
                    <a:cxn ang="0">
                      <a:pos x="233" y="109"/>
                    </a:cxn>
                    <a:cxn ang="0">
                      <a:pos x="154" y="97"/>
                    </a:cxn>
                    <a:cxn ang="0">
                      <a:pos x="99" y="104"/>
                    </a:cxn>
                    <a:cxn ang="0">
                      <a:pos x="109" y="78"/>
                    </a:cxn>
                    <a:cxn ang="0">
                      <a:pos x="151" y="0"/>
                    </a:cxn>
                    <a:cxn ang="0">
                      <a:pos x="75" y="6"/>
                    </a:cxn>
                    <a:cxn ang="0">
                      <a:pos x="37" y="60"/>
                    </a:cxn>
                    <a:cxn ang="0">
                      <a:pos x="25" y="115"/>
                    </a:cxn>
                    <a:cxn ang="0">
                      <a:pos x="33" y="133"/>
                    </a:cxn>
                    <a:cxn ang="0">
                      <a:pos x="26" y="158"/>
                    </a:cxn>
                    <a:cxn ang="0">
                      <a:pos x="5" y="195"/>
                    </a:cxn>
                    <a:cxn ang="0">
                      <a:pos x="33" y="215"/>
                    </a:cxn>
                    <a:cxn ang="0">
                      <a:pos x="31" y="254"/>
                    </a:cxn>
                    <a:cxn ang="0">
                      <a:pos x="34" y="286"/>
                    </a:cxn>
                    <a:cxn ang="0">
                      <a:pos x="28" y="330"/>
                    </a:cxn>
                    <a:cxn ang="0">
                      <a:pos x="54" y="248"/>
                    </a:cxn>
                    <a:cxn ang="0">
                      <a:pos x="53" y="273"/>
                    </a:cxn>
                    <a:cxn ang="0">
                      <a:pos x="79" y="272"/>
                    </a:cxn>
                    <a:cxn ang="0">
                      <a:pos x="77" y="308"/>
                    </a:cxn>
                    <a:cxn ang="0">
                      <a:pos x="60" y="372"/>
                    </a:cxn>
                    <a:cxn ang="0">
                      <a:pos x="65" y="384"/>
                    </a:cxn>
                    <a:cxn ang="0">
                      <a:pos x="95" y="380"/>
                    </a:cxn>
                    <a:cxn ang="0">
                      <a:pos x="162" y="373"/>
                    </a:cxn>
                    <a:cxn ang="0">
                      <a:pos x="145" y="431"/>
                    </a:cxn>
                    <a:cxn ang="0">
                      <a:pos x="181" y="437"/>
                    </a:cxn>
                    <a:cxn ang="0">
                      <a:pos x="179" y="481"/>
                    </a:cxn>
                    <a:cxn ang="0">
                      <a:pos x="168" y="523"/>
                    </a:cxn>
                    <a:cxn ang="0">
                      <a:pos x="98" y="558"/>
                    </a:cxn>
                    <a:cxn ang="0">
                      <a:pos x="108" y="615"/>
                    </a:cxn>
                    <a:cxn ang="0">
                      <a:pos x="59" y="674"/>
                    </a:cxn>
                    <a:cxn ang="0">
                      <a:pos x="97" y="674"/>
                    </a:cxn>
                    <a:cxn ang="0">
                      <a:pos x="141" y="692"/>
                    </a:cxn>
                    <a:cxn ang="0">
                      <a:pos x="194" y="663"/>
                    </a:cxn>
                    <a:cxn ang="0">
                      <a:pos x="156" y="711"/>
                    </a:cxn>
                    <a:cxn ang="0">
                      <a:pos x="47" y="791"/>
                    </a:cxn>
                    <a:cxn ang="0">
                      <a:pos x="45" y="810"/>
                    </a:cxn>
                    <a:cxn ang="0">
                      <a:pos x="77" y="784"/>
                    </a:cxn>
                    <a:cxn ang="0">
                      <a:pos x="149" y="759"/>
                    </a:cxn>
                  </a:cxnLst>
                  <a:rect l="0" t="0" r="r" b="b"/>
                  <a:pathLst>
                    <a:path w="430" h="814">
                      <a:moveTo>
                        <a:pt x="199" y="767"/>
                      </a:moveTo>
                      <a:lnTo>
                        <a:pt x="200" y="768"/>
                      </a:lnTo>
                      <a:lnTo>
                        <a:pt x="203" y="762"/>
                      </a:lnTo>
                      <a:lnTo>
                        <a:pt x="212" y="760"/>
                      </a:lnTo>
                      <a:lnTo>
                        <a:pt x="222" y="764"/>
                      </a:lnTo>
                      <a:lnTo>
                        <a:pt x="227" y="761"/>
                      </a:lnTo>
                      <a:lnTo>
                        <a:pt x="225" y="754"/>
                      </a:lnTo>
                      <a:lnTo>
                        <a:pt x="251" y="754"/>
                      </a:lnTo>
                      <a:lnTo>
                        <a:pt x="253" y="750"/>
                      </a:lnTo>
                      <a:lnTo>
                        <a:pt x="259" y="748"/>
                      </a:lnTo>
                      <a:lnTo>
                        <a:pt x="260" y="743"/>
                      </a:lnTo>
                      <a:lnTo>
                        <a:pt x="260" y="737"/>
                      </a:lnTo>
                      <a:lnTo>
                        <a:pt x="267" y="741"/>
                      </a:lnTo>
                      <a:lnTo>
                        <a:pt x="274" y="744"/>
                      </a:lnTo>
                      <a:lnTo>
                        <a:pt x="283" y="741"/>
                      </a:lnTo>
                      <a:lnTo>
                        <a:pt x="285" y="745"/>
                      </a:lnTo>
                      <a:lnTo>
                        <a:pt x="290" y="750"/>
                      </a:lnTo>
                      <a:lnTo>
                        <a:pt x="328" y="744"/>
                      </a:lnTo>
                      <a:lnTo>
                        <a:pt x="339" y="746"/>
                      </a:lnTo>
                      <a:lnTo>
                        <a:pt x="388" y="733"/>
                      </a:lnTo>
                      <a:lnTo>
                        <a:pt x="389" y="729"/>
                      </a:lnTo>
                      <a:lnTo>
                        <a:pt x="410" y="713"/>
                      </a:lnTo>
                      <a:lnTo>
                        <a:pt x="413" y="702"/>
                      </a:lnTo>
                      <a:lnTo>
                        <a:pt x="410" y="698"/>
                      </a:lnTo>
                      <a:lnTo>
                        <a:pt x="386" y="698"/>
                      </a:lnTo>
                      <a:lnTo>
                        <a:pt x="373" y="697"/>
                      </a:lnTo>
                      <a:lnTo>
                        <a:pt x="373" y="689"/>
                      </a:lnTo>
                      <a:lnTo>
                        <a:pt x="369" y="682"/>
                      </a:lnTo>
                      <a:lnTo>
                        <a:pt x="378" y="679"/>
                      </a:lnTo>
                      <a:lnTo>
                        <a:pt x="381" y="674"/>
                      </a:lnTo>
                      <a:lnTo>
                        <a:pt x="386" y="668"/>
                      </a:lnTo>
                      <a:lnTo>
                        <a:pt x="383" y="665"/>
                      </a:lnTo>
                      <a:lnTo>
                        <a:pt x="377" y="663"/>
                      </a:lnTo>
                      <a:lnTo>
                        <a:pt x="383" y="658"/>
                      </a:lnTo>
                      <a:lnTo>
                        <a:pt x="391" y="655"/>
                      </a:lnTo>
                      <a:lnTo>
                        <a:pt x="394" y="659"/>
                      </a:lnTo>
                      <a:lnTo>
                        <a:pt x="403" y="657"/>
                      </a:lnTo>
                      <a:lnTo>
                        <a:pt x="404" y="651"/>
                      </a:lnTo>
                      <a:lnTo>
                        <a:pt x="403" y="642"/>
                      </a:lnTo>
                      <a:lnTo>
                        <a:pt x="408" y="642"/>
                      </a:lnTo>
                      <a:lnTo>
                        <a:pt x="415" y="638"/>
                      </a:lnTo>
                      <a:lnTo>
                        <a:pt x="423" y="628"/>
                      </a:lnTo>
                      <a:lnTo>
                        <a:pt x="429" y="608"/>
                      </a:lnTo>
                      <a:lnTo>
                        <a:pt x="430" y="593"/>
                      </a:lnTo>
                      <a:lnTo>
                        <a:pt x="426" y="577"/>
                      </a:lnTo>
                      <a:lnTo>
                        <a:pt x="418" y="563"/>
                      </a:lnTo>
                      <a:lnTo>
                        <a:pt x="408" y="557"/>
                      </a:lnTo>
                      <a:lnTo>
                        <a:pt x="399" y="554"/>
                      </a:lnTo>
                      <a:lnTo>
                        <a:pt x="387" y="554"/>
                      </a:lnTo>
                      <a:lnTo>
                        <a:pt x="365" y="557"/>
                      </a:lnTo>
                      <a:lnTo>
                        <a:pt x="355" y="572"/>
                      </a:lnTo>
                      <a:lnTo>
                        <a:pt x="350" y="567"/>
                      </a:lnTo>
                      <a:lnTo>
                        <a:pt x="340" y="566"/>
                      </a:lnTo>
                      <a:lnTo>
                        <a:pt x="337" y="565"/>
                      </a:lnTo>
                      <a:lnTo>
                        <a:pt x="340" y="555"/>
                      </a:lnTo>
                      <a:lnTo>
                        <a:pt x="353" y="540"/>
                      </a:lnTo>
                      <a:lnTo>
                        <a:pt x="355" y="534"/>
                      </a:lnTo>
                      <a:lnTo>
                        <a:pt x="355" y="525"/>
                      </a:lnTo>
                      <a:lnTo>
                        <a:pt x="345" y="512"/>
                      </a:lnTo>
                      <a:lnTo>
                        <a:pt x="339" y="507"/>
                      </a:lnTo>
                      <a:lnTo>
                        <a:pt x="335" y="501"/>
                      </a:lnTo>
                      <a:lnTo>
                        <a:pt x="330" y="498"/>
                      </a:lnTo>
                      <a:lnTo>
                        <a:pt x="317" y="485"/>
                      </a:lnTo>
                      <a:lnTo>
                        <a:pt x="321" y="482"/>
                      </a:lnTo>
                      <a:lnTo>
                        <a:pt x="332" y="492"/>
                      </a:lnTo>
                      <a:lnTo>
                        <a:pt x="344" y="495"/>
                      </a:lnTo>
                      <a:lnTo>
                        <a:pt x="345" y="493"/>
                      </a:lnTo>
                      <a:lnTo>
                        <a:pt x="343" y="477"/>
                      </a:lnTo>
                      <a:lnTo>
                        <a:pt x="335" y="471"/>
                      </a:lnTo>
                      <a:lnTo>
                        <a:pt x="326" y="459"/>
                      </a:lnTo>
                      <a:lnTo>
                        <a:pt x="323" y="444"/>
                      </a:lnTo>
                      <a:lnTo>
                        <a:pt x="316" y="433"/>
                      </a:lnTo>
                      <a:lnTo>
                        <a:pt x="311" y="423"/>
                      </a:lnTo>
                      <a:lnTo>
                        <a:pt x="301" y="410"/>
                      </a:lnTo>
                      <a:lnTo>
                        <a:pt x="290" y="405"/>
                      </a:lnTo>
                      <a:lnTo>
                        <a:pt x="276" y="402"/>
                      </a:lnTo>
                      <a:lnTo>
                        <a:pt x="273" y="399"/>
                      </a:lnTo>
                      <a:lnTo>
                        <a:pt x="268" y="385"/>
                      </a:lnTo>
                      <a:lnTo>
                        <a:pt x="260" y="374"/>
                      </a:lnTo>
                      <a:lnTo>
                        <a:pt x="254" y="361"/>
                      </a:lnTo>
                      <a:lnTo>
                        <a:pt x="252" y="350"/>
                      </a:lnTo>
                      <a:lnTo>
                        <a:pt x="248" y="312"/>
                      </a:lnTo>
                      <a:lnTo>
                        <a:pt x="240" y="305"/>
                      </a:lnTo>
                      <a:lnTo>
                        <a:pt x="228" y="293"/>
                      </a:lnTo>
                      <a:lnTo>
                        <a:pt x="221" y="282"/>
                      </a:lnTo>
                      <a:lnTo>
                        <a:pt x="193" y="266"/>
                      </a:lnTo>
                      <a:lnTo>
                        <a:pt x="188" y="265"/>
                      </a:lnTo>
                      <a:lnTo>
                        <a:pt x="171" y="271"/>
                      </a:lnTo>
                      <a:lnTo>
                        <a:pt x="156" y="267"/>
                      </a:lnTo>
                      <a:lnTo>
                        <a:pt x="155" y="265"/>
                      </a:lnTo>
                      <a:lnTo>
                        <a:pt x="157" y="258"/>
                      </a:lnTo>
                      <a:lnTo>
                        <a:pt x="163" y="251"/>
                      </a:lnTo>
                      <a:lnTo>
                        <a:pt x="172" y="249"/>
                      </a:lnTo>
                      <a:lnTo>
                        <a:pt x="182" y="249"/>
                      </a:lnTo>
                      <a:lnTo>
                        <a:pt x="192" y="244"/>
                      </a:lnTo>
                      <a:lnTo>
                        <a:pt x="181" y="229"/>
                      </a:lnTo>
                      <a:lnTo>
                        <a:pt x="176" y="228"/>
                      </a:lnTo>
                      <a:lnTo>
                        <a:pt x="174" y="222"/>
                      </a:lnTo>
                      <a:lnTo>
                        <a:pt x="183" y="223"/>
                      </a:lnTo>
                      <a:lnTo>
                        <a:pt x="189" y="218"/>
                      </a:lnTo>
                      <a:lnTo>
                        <a:pt x="195" y="210"/>
                      </a:lnTo>
                      <a:lnTo>
                        <a:pt x="198" y="202"/>
                      </a:lnTo>
                      <a:lnTo>
                        <a:pt x="211" y="183"/>
                      </a:lnTo>
                      <a:lnTo>
                        <a:pt x="212" y="173"/>
                      </a:lnTo>
                      <a:lnTo>
                        <a:pt x="216" y="160"/>
                      </a:lnTo>
                      <a:lnTo>
                        <a:pt x="220" y="145"/>
                      </a:lnTo>
                      <a:lnTo>
                        <a:pt x="233" y="129"/>
                      </a:lnTo>
                      <a:lnTo>
                        <a:pt x="233" y="109"/>
                      </a:lnTo>
                      <a:lnTo>
                        <a:pt x="230" y="100"/>
                      </a:lnTo>
                      <a:lnTo>
                        <a:pt x="214" y="99"/>
                      </a:lnTo>
                      <a:lnTo>
                        <a:pt x="200" y="102"/>
                      </a:lnTo>
                      <a:lnTo>
                        <a:pt x="178" y="98"/>
                      </a:lnTo>
                      <a:lnTo>
                        <a:pt x="166" y="100"/>
                      </a:lnTo>
                      <a:lnTo>
                        <a:pt x="154" y="97"/>
                      </a:lnTo>
                      <a:lnTo>
                        <a:pt x="118" y="109"/>
                      </a:lnTo>
                      <a:lnTo>
                        <a:pt x="111" y="116"/>
                      </a:lnTo>
                      <a:lnTo>
                        <a:pt x="106" y="113"/>
                      </a:lnTo>
                      <a:lnTo>
                        <a:pt x="108" y="105"/>
                      </a:lnTo>
                      <a:lnTo>
                        <a:pt x="108" y="102"/>
                      </a:lnTo>
                      <a:lnTo>
                        <a:pt x="99" y="104"/>
                      </a:lnTo>
                      <a:lnTo>
                        <a:pt x="99" y="99"/>
                      </a:lnTo>
                      <a:lnTo>
                        <a:pt x="114" y="95"/>
                      </a:lnTo>
                      <a:lnTo>
                        <a:pt x="124" y="86"/>
                      </a:lnTo>
                      <a:lnTo>
                        <a:pt x="107" y="84"/>
                      </a:lnTo>
                      <a:lnTo>
                        <a:pt x="108" y="77"/>
                      </a:lnTo>
                      <a:lnTo>
                        <a:pt x="109" y="78"/>
                      </a:lnTo>
                      <a:lnTo>
                        <a:pt x="119" y="66"/>
                      </a:lnTo>
                      <a:lnTo>
                        <a:pt x="139" y="54"/>
                      </a:lnTo>
                      <a:lnTo>
                        <a:pt x="147" y="39"/>
                      </a:lnTo>
                      <a:lnTo>
                        <a:pt x="161" y="30"/>
                      </a:lnTo>
                      <a:lnTo>
                        <a:pt x="163" y="4"/>
                      </a:lnTo>
                      <a:lnTo>
                        <a:pt x="151" y="0"/>
                      </a:lnTo>
                      <a:lnTo>
                        <a:pt x="138" y="4"/>
                      </a:lnTo>
                      <a:lnTo>
                        <a:pt x="124" y="8"/>
                      </a:lnTo>
                      <a:lnTo>
                        <a:pt x="112" y="8"/>
                      </a:lnTo>
                      <a:lnTo>
                        <a:pt x="96" y="12"/>
                      </a:lnTo>
                      <a:lnTo>
                        <a:pt x="95" y="11"/>
                      </a:lnTo>
                      <a:lnTo>
                        <a:pt x="75" y="6"/>
                      </a:lnTo>
                      <a:lnTo>
                        <a:pt x="64" y="9"/>
                      </a:lnTo>
                      <a:lnTo>
                        <a:pt x="54" y="27"/>
                      </a:lnTo>
                      <a:lnTo>
                        <a:pt x="54" y="41"/>
                      </a:lnTo>
                      <a:lnTo>
                        <a:pt x="42" y="43"/>
                      </a:lnTo>
                      <a:lnTo>
                        <a:pt x="43" y="57"/>
                      </a:lnTo>
                      <a:lnTo>
                        <a:pt x="37" y="60"/>
                      </a:lnTo>
                      <a:lnTo>
                        <a:pt x="39" y="65"/>
                      </a:lnTo>
                      <a:lnTo>
                        <a:pt x="47" y="73"/>
                      </a:lnTo>
                      <a:lnTo>
                        <a:pt x="20" y="88"/>
                      </a:lnTo>
                      <a:lnTo>
                        <a:pt x="20" y="109"/>
                      </a:lnTo>
                      <a:lnTo>
                        <a:pt x="27" y="113"/>
                      </a:lnTo>
                      <a:lnTo>
                        <a:pt x="25" y="115"/>
                      </a:lnTo>
                      <a:lnTo>
                        <a:pt x="18" y="114"/>
                      </a:lnTo>
                      <a:lnTo>
                        <a:pt x="16" y="115"/>
                      </a:lnTo>
                      <a:lnTo>
                        <a:pt x="16" y="130"/>
                      </a:lnTo>
                      <a:lnTo>
                        <a:pt x="22" y="131"/>
                      </a:lnTo>
                      <a:lnTo>
                        <a:pt x="34" y="129"/>
                      </a:lnTo>
                      <a:lnTo>
                        <a:pt x="33" y="133"/>
                      </a:lnTo>
                      <a:lnTo>
                        <a:pt x="27" y="136"/>
                      </a:lnTo>
                      <a:lnTo>
                        <a:pt x="33" y="138"/>
                      </a:lnTo>
                      <a:lnTo>
                        <a:pt x="28" y="147"/>
                      </a:lnTo>
                      <a:lnTo>
                        <a:pt x="27" y="151"/>
                      </a:lnTo>
                      <a:lnTo>
                        <a:pt x="28" y="157"/>
                      </a:lnTo>
                      <a:lnTo>
                        <a:pt x="26" y="158"/>
                      </a:lnTo>
                      <a:lnTo>
                        <a:pt x="22" y="163"/>
                      </a:lnTo>
                      <a:lnTo>
                        <a:pt x="22" y="167"/>
                      </a:lnTo>
                      <a:lnTo>
                        <a:pt x="18" y="170"/>
                      </a:lnTo>
                      <a:lnTo>
                        <a:pt x="16" y="178"/>
                      </a:lnTo>
                      <a:lnTo>
                        <a:pt x="16" y="192"/>
                      </a:lnTo>
                      <a:lnTo>
                        <a:pt x="5" y="195"/>
                      </a:lnTo>
                      <a:lnTo>
                        <a:pt x="0" y="197"/>
                      </a:lnTo>
                      <a:lnTo>
                        <a:pt x="0" y="201"/>
                      </a:lnTo>
                      <a:lnTo>
                        <a:pt x="10" y="202"/>
                      </a:lnTo>
                      <a:lnTo>
                        <a:pt x="11" y="211"/>
                      </a:lnTo>
                      <a:lnTo>
                        <a:pt x="23" y="222"/>
                      </a:lnTo>
                      <a:lnTo>
                        <a:pt x="33" y="215"/>
                      </a:lnTo>
                      <a:lnTo>
                        <a:pt x="43" y="206"/>
                      </a:lnTo>
                      <a:lnTo>
                        <a:pt x="44" y="205"/>
                      </a:lnTo>
                      <a:lnTo>
                        <a:pt x="45" y="206"/>
                      </a:lnTo>
                      <a:lnTo>
                        <a:pt x="45" y="212"/>
                      </a:lnTo>
                      <a:lnTo>
                        <a:pt x="33" y="243"/>
                      </a:lnTo>
                      <a:lnTo>
                        <a:pt x="31" y="254"/>
                      </a:lnTo>
                      <a:lnTo>
                        <a:pt x="31" y="259"/>
                      </a:lnTo>
                      <a:lnTo>
                        <a:pt x="28" y="264"/>
                      </a:lnTo>
                      <a:lnTo>
                        <a:pt x="26" y="275"/>
                      </a:lnTo>
                      <a:lnTo>
                        <a:pt x="26" y="283"/>
                      </a:lnTo>
                      <a:lnTo>
                        <a:pt x="32" y="282"/>
                      </a:lnTo>
                      <a:lnTo>
                        <a:pt x="34" y="286"/>
                      </a:lnTo>
                      <a:lnTo>
                        <a:pt x="33" y="292"/>
                      </a:lnTo>
                      <a:lnTo>
                        <a:pt x="25" y="307"/>
                      </a:lnTo>
                      <a:lnTo>
                        <a:pt x="20" y="331"/>
                      </a:lnTo>
                      <a:lnTo>
                        <a:pt x="20" y="334"/>
                      </a:lnTo>
                      <a:lnTo>
                        <a:pt x="26" y="334"/>
                      </a:lnTo>
                      <a:lnTo>
                        <a:pt x="28" y="330"/>
                      </a:lnTo>
                      <a:lnTo>
                        <a:pt x="32" y="318"/>
                      </a:lnTo>
                      <a:lnTo>
                        <a:pt x="43" y="291"/>
                      </a:lnTo>
                      <a:lnTo>
                        <a:pt x="42" y="277"/>
                      </a:lnTo>
                      <a:lnTo>
                        <a:pt x="39" y="270"/>
                      </a:lnTo>
                      <a:lnTo>
                        <a:pt x="38" y="266"/>
                      </a:lnTo>
                      <a:lnTo>
                        <a:pt x="54" y="248"/>
                      </a:lnTo>
                      <a:lnTo>
                        <a:pt x="54" y="254"/>
                      </a:lnTo>
                      <a:lnTo>
                        <a:pt x="47" y="271"/>
                      </a:lnTo>
                      <a:lnTo>
                        <a:pt x="47" y="282"/>
                      </a:lnTo>
                      <a:lnTo>
                        <a:pt x="49" y="278"/>
                      </a:lnTo>
                      <a:lnTo>
                        <a:pt x="52" y="277"/>
                      </a:lnTo>
                      <a:lnTo>
                        <a:pt x="53" y="273"/>
                      </a:lnTo>
                      <a:lnTo>
                        <a:pt x="55" y="271"/>
                      </a:lnTo>
                      <a:lnTo>
                        <a:pt x="61" y="276"/>
                      </a:lnTo>
                      <a:lnTo>
                        <a:pt x="64" y="275"/>
                      </a:lnTo>
                      <a:lnTo>
                        <a:pt x="64" y="261"/>
                      </a:lnTo>
                      <a:lnTo>
                        <a:pt x="72" y="266"/>
                      </a:lnTo>
                      <a:lnTo>
                        <a:pt x="79" y="272"/>
                      </a:lnTo>
                      <a:lnTo>
                        <a:pt x="74" y="273"/>
                      </a:lnTo>
                      <a:lnTo>
                        <a:pt x="71" y="278"/>
                      </a:lnTo>
                      <a:lnTo>
                        <a:pt x="69" y="283"/>
                      </a:lnTo>
                      <a:lnTo>
                        <a:pt x="68" y="298"/>
                      </a:lnTo>
                      <a:lnTo>
                        <a:pt x="71" y="303"/>
                      </a:lnTo>
                      <a:lnTo>
                        <a:pt x="77" y="308"/>
                      </a:lnTo>
                      <a:lnTo>
                        <a:pt x="79" y="319"/>
                      </a:lnTo>
                      <a:lnTo>
                        <a:pt x="74" y="328"/>
                      </a:lnTo>
                      <a:lnTo>
                        <a:pt x="69" y="341"/>
                      </a:lnTo>
                      <a:lnTo>
                        <a:pt x="61" y="355"/>
                      </a:lnTo>
                      <a:lnTo>
                        <a:pt x="59" y="363"/>
                      </a:lnTo>
                      <a:lnTo>
                        <a:pt x="60" y="372"/>
                      </a:lnTo>
                      <a:lnTo>
                        <a:pt x="54" y="367"/>
                      </a:lnTo>
                      <a:lnTo>
                        <a:pt x="52" y="372"/>
                      </a:lnTo>
                      <a:lnTo>
                        <a:pt x="59" y="395"/>
                      </a:lnTo>
                      <a:lnTo>
                        <a:pt x="64" y="399"/>
                      </a:lnTo>
                      <a:lnTo>
                        <a:pt x="66" y="398"/>
                      </a:lnTo>
                      <a:lnTo>
                        <a:pt x="65" y="384"/>
                      </a:lnTo>
                      <a:lnTo>
                        <a:pt x="66" y="380"/>
                      </a:lnTo>
                      <a:lnTo>
                        <a:pt x="70" y="379"/>
                      </a:lnTo>
                      <a:lnTo>
                        <a:pt x="87" y="391"/>
                      </a:lnTo>
                      <a:lnTo>
                        <a:pt x="92" y="394"/>
                      </a:lnTo>
                      <a:lnTo>
                        <a:pt x="95" y="388"/>
                      </a:lnTo>
                      <a:lnTo>
                        <a:pt x="95" y="380"/>
                      </a:lnTo>
                      <a:lnTo>
                        <a:pt x="119" y="383"/>
                      </a:lnTo>
                      <a:lnTo>
                        <a:pt x="135" y="374"/>
                      </a:lnTo>
                      <a:lnTo>
                        <a:pt x="136" y="372"/>
                      </a:lnTo>
                      <a:lnTo>
                        <a:pt x="144" y="368"/>
                      </a:lnTo>
                      <a:lnTo>
                        <a:pt x="165" y="371"/>
                      </a:lnTo>
                      <a:lnTo>
                        <a:pt x="162" y="373"/>
                      </a:lnTo>
                      <a:lnTo>
                        <a:pt x="158" y="373"/>
                      </a:lnTo>
                      <a:lnTo>
                        <a:pt x="150" y="380"/>
                      </a:lnTo>
                      <a:lnTo>
                        <a:pt x="138" y="406"/>
                      </a:lnTo>
                      <a:lnTo>
                        <a:pt x="135" y="413"/>
                      </a:lnTo>
                      <a:lnTo>
                        <a:pt x="138" y="421"/>
                      </a:lnTo>
                      <a:lnTo>
                        <a:pt x="145" y="431"/>
                      </a:lnTo>
                      <a:lnTo>
                        <a:pt x="149" y="438"/>
                      </a:lnTo>
                      <a:lnTo>
                        <a:pt x="150" y="439"/>
                      </a:lnTo>
                      <a:lnTo>
                        <a:pt x="151" y="437"/>
                      </a:lnTo>
                      <a:lnTo>
                        <a:pt x="158" y="449"/>
                      </a:lnTo>
                      <a:lnTo>
                        <a:pt x="172" y="444"/>
                      </a:lnTo>
                      <a:lnTo>
                        <a:pt x="181" y="437"/>
                      </a:lnTo>
                      <a:lnTo>
                        <a:pt x="184" y="438"/>
                      </a:lnTo>
                      <a:lnTo>
                        <a:pt x="181" y="444"/>
                      </a:lnTo>
                      <a:lnTo>
                        <a:pt x="179" y="461"/>
                      </a:lnTo>
                      <a:lnTo>
                        <a:pt x="174" y="468"/>
                      </a:lnTo>
                      <a:lnTo>
                        <a:pt x="169" y="479"/>
                      </a:lnTo>
                      <a:lnTo>
                        <a:pt x="179" y="481"/>
                      </a:lnTo>
                      <a:lnTo>
                        <a:pt x="174" y="490"/>
                      </a:lnTo>
                      <a:lnTo>
                        <a:pt x="168" y="506"/>
                      </a:lnTo>
                      <a:lnTo>
                        <a:pt x="172" y="509"/>
                      </a:lnTo>
                      <a:lnTo>
                        <a:pt x="177" y="513"/>
                      </a:lnTo>
                      <a:lnTo>
                        <a:pt x="173" y="514"/>
                      </a:lnTo>
                      <a:lnTo>
                        <a:pt x="168" y="523"/>
                      </a:lnTo>
                      <a:lnTo>
                        <a:pt x="128" y="522"/>
                      </a:lnTo>
                      <a:lnTo>
                        <a:pt x="115" y="529"/>
                      </a:lnTo>
                      <a:lnTo>
                        <a:pt x="102" y="540"/>
                      </a:lnTo>
                      <a:lnTo>
                        <a:pt x="79" y="565"/>
                      </a:lnTo>
                      <a:lnTo>
                        <a:pt x="84" y="568"/>
                      </a:lnTo>
                      <a:lnTo>
                        <a:pt x="98" y="558"/>
                      </a:lnTo>
                      <a:lnTo>
                        <a:pt x="109" y="556"/>
                      </a:lnTo>
                      <a:lnTo>
                        <a:pt x="111" y="565"/>
                      </a:lnTo>
                      <a:lnTo>
                        <a:pt x="112" y="585"/>
                      </a:lnTo>
                      <a:lnTo>
                        <a:pt x="113" y="589"/>
                      </a:lnTo>
                      <a:lnTo>
                        <a:pt x="119" y="593"/>
                      </a:lnTo>
                      <a:lnTo>
                        <a:pt x="108" y="615"/>
                      </a:lnTo>
                      <a:lnTo>
                        <a:pt x="79" y="636"/>
                      </a:lnTo>
                      <a:lnTo>
                        <a:pt x="48" y="652"/>
                      </a:lnTo>
                      <a:lnTo>
                        <a:pt x="50" y="654"/>
                      </a:lnTo>
                      <a:lnTo>
                        <a:pt x="52" y="660"/>
                      </a:lnTo>
                      <a:lnTo>
                        <a:pt x="56" y="671"/>
                      </a:lnTo>
                      <a:lnTo>
                        <a:pt x="59" y="674"/>
                      </a:lnTo>
                      <a:lnTo>
                        <a:pt x="65" y="675"/>
                      </a:lnTo>
                      <a:lnTo>
                        <a:pt x="72" y="671"/>
                      </a:lnTo>
                      <a:lnTo>
                        <a:pt x="82" y="663"/>
                      </a:lnTo>
                      <a:lnTo>
                        <a:pt x="91" y="659"/>
                      </a:lnTo>
                      <a:lnTo>
                        <a:pt x="95" y="660"/>
                      </a:lnTo>
                      <a:lnTo>
                        <a:pt x="97" y="674"/>
                      </a:lnTo>
                      <a:lnTo>
                        <a:pt x="101" y="678"/>
                      </a:lnTo>
                      <a:lnTo>
                        <a:pt x="113" y="678"/>
                      </a:lnTo>
                      <a:lnTo>
                        <a:pt x="120" y="671"/>
                      </a:lnTo>
                      <a:lnTo>
                        <a:pt x="123" y="670"/>
                      </a:lnTo>
                      <a:lnTo>
                        <a:pt x="127" y="673"/>
                      </a:lnTo>
                      <a:lnTo>
                        <a:pt x="141" y="692"/>
                      </a:lnTo>
                      <a:lnTo>
                        <a:pt x="147" y="694"/>
                      </a:lnTo>
                      <a:lnTo>
                        <a:pt x="156" y="694"/>
                      </a:lnTo>
                      <a:lnTo>
                        <a:pt x="162" y="689"/>
                      </a:lnTo>
                      <a:lnTo>
                        <a:pt x="166" y="682"/>
                      </a:lnTo>
                      <a:lnTo>
                        <a:pt x="179" y="675"/>
                      </a:lnTo>
                      <a:lnTo>
                        <a:pt x="194" y="663"/>
                      </a:lnTo>
                      <a:lnTo>
                        <a:pt x="195" y="670"/>
                      </a:lnTo>
                      <a:lnTo>
                        <a:pt x="190" y="678"/>
                      </a:lnTo>
                      <a:lnTo>
                        <a:pt x="174" y="697"/>
                      </a:lnTo>
                      <a:lnTo>
                        <a:pt x="172" y="705"/>
                      </a:lnTo>
                      <a:lnTo>
                        <a:pt x="168" y="708"/>
                      </a:lnTo>
                      <a:lnTo>
                        <a:pt x="156" y="711"/>
                      </a:lnTo>
                      <a:lnTo>
                        <a:pt x="124" y="711"/>
                      </a:lnTo>
                      <a:lnTo>
                        <a:pt x="109" y="713"/>
                      </a:lnTo>
                      <a:lnTo>
                        <a:pt x="104" y="724"/>
                      </a:lnTo>
                      <a:lnTo>
                        <a:pt x="95" y="730"/>
                      </a:lnTo>
                      <a:lnTo>
                        <a:pt x="88" y="745"/>
                      </a:lnTo>
                      <a:lnTo>
                        <a:pt x="47" y="791"/>
                      </a:lnTo>
                      <a:lnTo>
                        <a:pt x="31" y="800"/>
                      </a:lnTo>
                      <a:lnTo>
                        <a:pt x="28" y="809"/>
                      </a:lnTo>
                      <a:lnTo>
                        <a:pt x="28" y="813"/>
                      </a:lnTo>
                      <a:lnTo>
                        <a:pt x="31" y="807"/>
                      </a:lnTo>
                      <a:lnTo>
                        <a:pt x="34" y="804"/>
                      </a:lnTo>
                      <a:lnTo>
                        <a:pt x="45" y="810"/>
                      </a:lnTo>
                      <a:lnTo>
                        <a:pt x="50" y="809"/>
                      </a:lnTo>
                      <a:lnTo>
                        <a:pt x="54" y="814"/>
                      </a:lnTo>
                      <a:lnTo>
                        <a:pt x="58" y="809"/>
                      </a:lnTo>
                      <a:lnTo>
                        <a:pt x="60" y="800"/>
                      </a:lnTo>
                      <a:lnTo>
                        <a:pt x="71" y="796"/>
                      </a:lnTo>
                      <a:lnTo>
                        <a:pt x="77" y="784"/>
                      </a:lnTo>
                      <a:lnTo>
                        <a:pt x="107" y="783"/>
                      </a:lnTo>
                      <a:lnTo>
                        <a:pt x="127" y="791"/>
                      </a:lnTo>
                      <a:lnTo>
                        <a:pt x="134" y="791"/>
                      </a:lnTo>
                      <a:lnTo>
                        <a:pt x="141" y="782"/>
                      </a:lnTo>
                      <a:lnTo>
                        <a:pt x="145" y="760"/>
                      </a:lnTo>
                      <a:lnTo>
                        <a:pt x="149" y="759"/>
                      </a:lnTo>
                      <a:lnTo>
                        <a:pt x="156" y="759"/>
                      </a:lnTo>
                      <a:lnTo>
                        <a:pt x="166" y="754"/>
                      </a:lnTo>
                      <a:lnTo>
                        <a:pt x="182" y="750"/>
                      </a:lnTo>
                      <a:lnTo>
                        <a:pt x="199" y="767"/>
                      </a:lnTo>
                      <a:close/>
                    </a:path>
                  </a:pathLst>
                </a:custGeom>
                <a:solidFill>
                  <a:srgbClr val="A1CB9D"/>
                </a:solidFill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56" name="Freeform 194">
                  <a:extLst>
                    <a:ext uri="{FF2B5EF4-FFF2-40B4-BE49-F238E27FC236}">
                      <a16:creationId xmlns="" xmlns:a16="http://schemas.microsoft.com/office/drawing/2014/main" id="{9B8A5B73-C8B8-437C-BBBF-7C61B481622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2428" y="1759"/>
                  <a:ext cx="28" cy="25"/>
                </a:xfrm>
                <a:custGeom>
                  <a:avLst/>
                  <a:gdLst/>
                  <a:ahLst/>
                  <a:cxnLst>
                    <a:cxn ang="0">
                      <a:pos x="28" y="36"/>
                    </a:cxn>
                    <a:cxn ang="0">
                      <a:pos x="27" y="48"/>
                    </a:cxn>
                    <a:cxn ang="0">
                      <a:pos x="21" y="58"/>
                    </a:cxn>
                    <a:cxn ang="0">
                      <a:pos x="11" y="59"/>
                    </a:cxn>
                    <a:cxn ang="0">
                      <a:pos x="11" y="72"/>
                    </a:cxn>
                    <a:cxn ang="0">
                      <a:pos x="0" y="80"/>
                    </a:cxn>
                    <a:cxn ang="0">
                      <a:pos x="16" y="91"/>
                    </a:cxn>
                    <a:cxn ang="0">
                      <a:pos x="23" y="110"/>
                    </a:cxn>
                    <a:cxn ang="0">
                      <a:pos x="34" y="115"/>
                    </a:cxn>
                    <a:cxn ang="0">
                      <a:pos x="47" y="104"/>
                    </a:cxn>
                    <a:cxn ang="0">
                      <a:pos x="53" y="93"/>
                    </a:cxn>
                    <a:cxn ang="0">
                      <a:pos x="82" y="85"/>
                    </a:cxn>
                    <a:cxn ang="0">
                      <a:pos x="97" y="99"/>
                    </a:cxn>
                    <a:cxn ang="0">
                      <a:pos x="98" y="106"/>
                    </a:cxn>
                    <a:cxn ang="0">
                      <a:pos x="98" y="121"/>
                    </a:cxn>
                    <a:cxn ang="0">
                      <a:pos x="101" y="126"/>
                    </a:cxn>
                    <a:cxn ang="0">
                      <a:pos x="103" y="126"/>
                    </a:cxn>
                    <a:cxn ang="0">
                      <a:pos x="117" y="117"/>
                    </a:cxn>
                    <a:cxn ang="0">
                      <a:pos x="119" y="107"/>
                    </a:cxn>
                    <a:cxn ang="0">
                      <a:pos x="132" y="105"/>
                    </a:cxn>
                    <a:cxn ang="0">
                      <a:pos x="138" y="97"/>
                    </a:cxn>
                    <a:cxn ang="0">
                      <a:pos x="132" y="85"/>
                    </a:cxn>
                    <a:cxn ang="0">
                      <a:pos x="130" y="78"/>
                    </a:cxn>
                    <a:cxn ang="0">
                      <a:pos x="138" y="90"/>
                    </a:cxn>
                    <a:cxn ang="0">
                      <a:pos x="140" y="79"/>
                    </a:cxn>
                    <a:cxn ang="0">
                      <a:pos x="135" y="68"/>
                    </a:cxn>
                    <a:cxn ang="0">
                      <a:pos x="130" y="66"/>
                    </a:cxn>
                    <a:cxn ang="0">
                      <a:pos x="116" y="68"/>
                    </a:cxn>
                    <a:cxn ang="0">
                      <a:pos x="122" y="57"/>
                    </a:cxn>
                    <a:cxn ang="0">
                      <a:pos x="120" y="39"/>
                    </a:cxn>
                    <a:cxn ang="0">
                      <a:pos x="112" y="27"/>
                    </a:cxn>
                    <a:cxn ang="0">
                      <a:pos x="106" y="16"/>
                    </a:cxn>
                    <a:cxn ang="0">
                      <a:pos x="89" y="10"/>
                    </a:cxn>
                    <a:cxn ang="0">
                      <a:pos x="64" y="18"/>
                    </a:cxn>
                    <a:cxn ang="0">
                      <a:pos x="58" y="24"/>
                    </a:cxn>
                    <a:cxn ang="0">
                      <a:pos x="50" y="27"/>
                    </a:cxn>
                    <a:cxn ang="0">
                      <a:pos x="48" y="24"/>
                    </a:cxn>
                    <a:cxn ang="0">
                      <a:pos x="59" y="10"/>
                    </a:cxn>
                    <a:cxn ang="0">
                      <a:pos x="57" y="7"/>
                    </a:cxn>
                    <a:cxn ang="0">
                      <a:pos x="48" y="2"/>
                    </a:cxn>
                    <a:cxn ang="0">
                      <a:pos x="39" y="0"/>
                    </a:cxn>
                    <a:cxn ang="0">
                      <a:pos x="38" y="5"/>
                    </a:cxn>
                    <a:cxn ang="0">
                      <a:pos x="36" y="8"/>
                    </a:cxn>
                    <a:cxn ang="0">
                      <a:pos x="33" y="14"/>
                    </a:cxn>
                    <a:cxn ang="0">
                      <a:pos x="34" y="20"/>
                    </a:cxn>
                    <a:cxn ang="0">
                      <a:pos x="34" y="27"/>
                    </a:cxn>
                    <a:cxn ang="0">
                      <a:pos x="33" y="34"/>
                    </a:cxn>
                    <a:cxn ang="0">
                      <a:pos x="28" y="36"/>
                    </a:cxn>
                  </a:cxnLst>
                  <a:rect l="0" t="0" r="r" b="b"/>
                  <a:pathLst>
                    <a:path w="140" h="126">
                      <a:moveTo>
                        <a:pt x="28" y="36"/>
                      </a:moveTo>
                      <a:lnTo>
                        <a:pt x="27" y="48"/>
                      </a:lnTo>
                      <a:lnTo>
                        <a:pt x="21" y="58"/>
                      </a:lnTo>
                      <a:lnTo>
                        <a:pt x="11" y="59"/>
                      </a:lnTo>
                      <a:lnTo>
                        <a:pt x="11" y="72"/>
                      </a:lnTo>
                      <a:lnTo>
                        <a:pt x="0" y="80"/>
                      </a:lnTo>
                      <a:lnTo>
                        <a:pt x="16" y="91"/>
                      </a:lnTo>
                      <a:lnTo>
                        <a:pt x="23" y="110"/>
                      </a:lnTo>
                      <a:lnTo>
                        <a:pt x="34" y="115"/>
                      </a:lnTo>
                      <a:lnTo>
                        <a:pt x="47" y="104"/>
                      </a:lnTo>
                      <a:lnTo>
                        <a:pt x="53" y="93"/>
                      </a:lnTo>
                      <a:lnTo>
                        <a:pt x="82" y="85"/>
                      </a:lnTo>
                      <a:lnTo>
                        <a:pt x="97" y="99"/>
                      </a:lnTo>
                      <a:lnTo>
                        <a:pt x="98" y="106"/>
                      </a:lnTo>
                      <a:lnTo>
                        <a:pt x="98" y="121"/>
                      </a:lnTo>
                      <a:lnTo>
                        <a:pt x="101" y="126"/>
                      </a:lnTo>
                      <a:lnTo>
                        <a:pt x="103" y="126"/>
                      </a:lnTo>
                      <a:lnTo>
                        <a:pt x="117" y="117"/>
                      </a:lnTo>
                      <a:lnTo>
                        <a:pt x="119" y="107"/>
                      </a:lnTo>
                      <a:lnTo>
                        <a:pt x="132" y="105"/>
                      </a:lnTo>
                      <a:lnTo>
                        <a:pt x="138" y="97"/>
                      </a:lnTo>
                      <a:lnTo>
                        <a:pt x="132" y="85"/>
                      </a:lnTo>
                      <a:lnTo>
                        <a:pt x="130" y="78"/>
                      </a:lnTo>
                      <a:lnTo>
                        <a:pt x="138" y="90"/>
                      </a:lnTo>
                      <a:lnTo>
                        <a:pt x="140" y="79"/>
                      </a:lnTo>
                      <a:lnTo>
                        <a:pt x="135" y="68"/>
                      </a:lnTo>
                      <a:lnTo>
                        <a:pt x="130" y="66"/>
                      </a:lnTo>
                      <a:lnTo>
                        <a:pt x="116" y="68"/>
                      </a:lnTo>
                      <a:lnTo>
                        <a:pt x="122" y="57"/>
                      </a:lnTo>
                      <a:lnTo>
                        <a:pt x="120" y="39"/>
                      </a:lnTo>
                      <a:lnTo>
                        <a:pt x="112" y="27"/>
                      </a:lnTo>
                      <a:lnTo>
                        <a:pt x="106" y="16"/>
                      </a:lnTo>
                      <a:lnTo>
                        <a:pt x="89" y="10"/>
                      </a:lnTo>
                      <a:lnTo>
                        <a:pt x="64" y="18"/>
                      </a:lnTo>
                      <a:lnTo>
                        <a:pt x="58" y="24"/>
                      </a:lnTo>
                      <a:lnTo>
                        <a:pt x="50" y="27"/>
                      </a:lnTo>
                      <a:lnTo>
                        <a:pt x="48" y="24"/>
                      </a:lnTo>
                      <a:lnTo>
                        <a:pt x="59" y="10"/>
                      </a:lnTo>
                      <a:lnTo>
                        <a:pt x="57" y="7"/>
                      </a:lnTo>
                      <a:lnTo>
                        <a:pt x="48" y="2"/>
                      </a:lnTo>
                      <a:lnTo>
                        <a:pt x="39" y="0"/>
                      </a:lnTo>
                      <a:lnTo>
                        <a:pt x="38" y="5"/>
                      </a:lnTo>
                      <a:lnTo>
                        <a:pt x="36" y="8"/>
                      </a:lnTo>
                      <a:lnTo>
                        <a:pt x="33" y="14"/>
                      </a:lnTo>
                      <a:lnTo>
                        <a:pt x="34" y="20"/>
                      </a:lnTo>
                      <a:lnTo>
                        <a:pt x="34" y="27"/>
                      </a:lnTo>
                      <a:lnTo>
                        <a:pt x="33" y="34"/>
                      </a:lnTo>
                      <a:lnTo>
                        <a:pt x="28" y="3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</p:grpSp>
          <p:sp>
            <p:nvSpPr>
              <p:cNvPr id="126" name="Freeform 195">
                <a:extLst>
                  <a:ext uri="{FF2B5EF4-FFF2-40B4-BE49-F238E27FC236}">
                    <a16:creationId xmlns="" xmlns:a16="http://schemas.microsoft.com/office/drawing/2014/main" id="{929D249E-48B0-4194-B590-314EA38ED637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580731" y="2540347"/>
                <a:ext cx="74613" cy="109538"/>
              </a:xfrm>
              <a:custGeom>
                <a:avLst/>
                <a:gdLst/>
                <a:ahLst/>
                <a:cxnLst>
                  <a:cxn ang="0">
                    <a:pos x="223" y="97"/>
                  </a:cxn>
                  <a:cxn ang="0">
                    <a:pos x="178" y="84"/>
                  </a:cxn>
                  <a:cxn ang="0">
                    <a:pos x="148" y="100"/>
                  </a:cxn>
                  <a:cxn ang="0">
                    <a:pos x="136" y="63"/>
                  </a:cxn>
                  <a:cxn ang="0">
                    <a:pos x="152" y="39"/>
                  </a:cxn>
                  <a:cxn ang="0">
                    <a:pos x="152" y="2"/>
                  </a:cxn>
                  <a:cxn ang="0">
                    <a:pos x="135" y="6"/>
                  </a:cxn>
                  <a:cxn ang="0">
                    <a:pos x="113" y="18"/>
                  </a:cxn>
                  <a:cxn ang="0">
                    <a:pos x="108" y="34"/>
                  </a:cxn>
                  <a:cxn ang="0">
                    <a:pos x="88" y="53"/>
                  </a:cxn>
                  <a:cxn ang="0">
                    <a:pos x="104" y="60"/>
                  </a:cxn>
                  <a:cxn ang="0">
                    <a:pos x="120" y="63"/>
                  </a:cxn>
                  <a:cxn ang="0">
                    <a:pos x="99" y="87"/>
                  </a:cxn>
                  <a:cxn ang="0">
                    <a:pos x="65" y="97"/>
                  </a:cxn>
                  <a:cxn ang="0">
                    <a:pos x="31" y="96"/>
                  </a:cxn>
                  <a:cxn ang="0">
                    <a:pos x="23" y="118"/>
                  </a:cxn>
                  <a:cxn ang="0">
                    <a:pos x="43" y="130"/>
                  </a:cxn>
                  <a:cxn ang="0">
                    <a:pos x="24" y="154"/>
                  </a:cxn>
                  <a:cxn ang="0">
                    <a:pos x="23" y="173"/>
                  </a:cxn>
                  <a:cxn ang="0">
                    <a:pos x="40" y="179"/>
                  </a:cxn>
                  <a:cxn ang="0">
                    <a:pos x="78" y="192"/>
                  </a:cxn>
                  <a:cxn ang="0">
                    <a:pos x="54" y="209"/>
                  </a:cxn>
                  <a:cxn ang="0">
                    <a:pos x="32" y="248"/>
                  </a:cxn>
                  <a:cxn ang="0">
                    <a:pos x="81" y="238"/>
                  </a:cxn>
                  <a:cxn ang="0">
                    <a:pos x="56" y="249"/>
                  </a:cxn>
                  <a:cxn ang="0">
                    <a:pos x="29" y="274"/>
                  </a:cxn>
                  <a:cxn ang="0">
                    <a:pos x="15" y="279"/>
                  </a:cxn>
                  <a:cxn ang="0">
                    <a:pos x="0" y="291"/>
                  </a:cxn>
                  <a:cxn ang="0">
                    <a:pos x="13" y="299"/>
                  </a:cxn>
                  <a:cxn ang="0">
                    <a:pos x="11" y="314"/>
                  </a:cxn>
                  <a:cxn ang="0">
                    <a:pos x="38" y="312"/>
                  </a:cxn>
                  <a:cxn ang="0">
                    <a:pos x="16" y="334"/>
                  </a:cxn>
                  <a:cxn ang="0">
                    <a:pos x="48" y="328"/>
                  </a:cxn>
                  <a:cxn ang="0">
                    <a:pos x="33" y="338"/>
                  </a:cxn>
                  <a:cxn ang="0">
                    <a:pos x="44" y="340"/>
                  </a:cxn>
                  <a:cxn ang="0">
                    <a:pos x="60" y="343"/>
                  </a:cxn>
                  <a:cxn ang="0">
                    <a:pos x="102" y="329"/>
                  </a:cxn>
                  <a:cxn ang="0">
                    <a:pos x="109" y="308"/>
                  </a:cxn>
                  <a:cxn ang="0">
                    <a:pos x="119" y="317"/>
                  </a:cxn>
                  <a:cxn ang="0">
                    <a:pos x="145" y="306"/>
                  </a:cxn>
                  <a:cxn ang="0">
                    <a:pos x="153" y="291"/>
                  </a:cxn>
                  <a:cxn ang="0">
                    <a:pos x="201" y="281"/>
                  </a:cxn>
                  <a:cxn ang="0">
                    <a:pos x="218" y="278"/>
                  </a:cxn>
                  <a:cxn ang="0">
                    <a:pos x="225" y="236"/>
                  </a:cxn>
                  <a:cxn ang="0">
                    <a:pos x="231" y="197"/>
                  </a:cxn>
                  <a:cxn ang="0">
                    <a:pos x="233" y="160"/>
                  </a:cxn>
                  <a:cxn ang="0">
                    <a:pos x="226" y="117"/>
                  </a:cxn>
                </a:cxnLst>
                <a:rect l="0" t="0" r="r" b="b"/>
                <a:pathLst>
                  <a:path w="233" h="345">
                    <a:moveTo>
                      <a:pt x="226" y="117"/>
                    </a:moveTo>
                    <a:lnTo>
                      <a:pt x="223" y="112"/>
                    </a:lnTo>
                    <a:lnTo>
                      <a:pt x="223" y="97"/>
                    </a:lnTo>
                    <a:lnTo>
                      <a:pt x="222" y="90"/>
                    </a:lnTo>
                    <a:lnTo>
                      <a:pt x="207" y="76"/>
                    </a:lnTo>
                    <a:lnTo>
                      <a:pt x="178" y="84"/>
                    </a:lnTo>
                    <a:lnTo>
                      <a:pt x="172" y="95"/>
                    </a:lnTo>
                    <a:lnTo>
                      <a:pt x="159" y="106"/>
                    </a:lnTo>
                    <a:lnTo>
                      <a:pt x="148" y="100"/>
                    </a:lnTo>
                    <a:lnTo>
                      <a:pt x="141" y="82"/>
                    </a:lnTo>
                    <a:lnTo>
                      <a:pt x="125" y="71"/>
                    </a:lnTo>
                    <a:lnTo>
                      <a:pt x="136" y="63"/>
                    </a:lnTo>
                    <a:lnTo>
                      <a:pt x="136" y="50"/>
                    </a:lnTo>
                    <a:lnTo>
                      <a:pt x="146" y="49"/>
                    </a:lnTo>
                    <a:lnTo>
                      <a:pt x="152" y="39"/>
                    </a:lnTo>
                    <a:lnTo>
                      <a:pt x="153" y="27"/>
                    </a:lnTo>
                    <a:lnTo>
                      <a:pt x="155" y="22"/>
                    </a:lnTo>
                    <a:lnTo>
                      <a:pt x="152" y="2"/>
                    </a:lnTo>
                    <a:lnTo>
                      <a:pt x="151" y="0"/>
                    </a:lnTo>
                    <a:lnTo>
                      <a:pt x="145" y="1"/>
                    </a:lnTo>
                    <a:lnTo>
                      <a:pt x="135" y="6"/>
                    </a:lnTo>
                    <a:lnTo>
                      <a:pt x="131" y="4"/>
                    </a:lnTo>
                    <a:lnTo>
                      <a:pt x="121" y="11"/>
                    </a:lnTo>
                    <a:lnTo>
                      <a:pt x="113" y="18"/>
                    </a:lnTo>
                    <a:lnTo>
                      <a:pt x="108" y="20"/>
                    </a:lnTo>
                    <a:lnTo>
                      <a:pt x="105" y="30"/>
                    </a:lnTo>
                    <a:lnTo>
                      <a:pt x="108" y="34"/>
                    </a:lnTo>
                    <a:lnTo>
                      <a:pt x="107" y="37"/>
                    </a:lnTo>
                    <a:lnTo>
                      <a:pt x="99" y="45"/>
                    </a:lnTo>
                    <a:lnTo>
                      <a:pt x="88" y="53"/>
                    </a:lnTo>
                    <a:lnTo>
                      <a:pt x="91" y="59"/>
                    </a:lnTo>
                    <a:lnTo>
                      <a:pt x="99" y="59"/>
                    </a:lnTo>
                    <a:lnTo>
                      <a:pt x="104" y="60"/>
                    </a:lnTo>
                    <a:lnTo>
                      <a:pt x="110" y="59"/>
                    </a:lnTo>
                    <a:lnTo>
                      <a:pt x="119" y="59"/>
                    </a:lnTo>
                    <a:lnTo>
                      <a:pt x="120" y="63"/>
                    </a:lnTo>
                    <a:lnTo>
                      <a:pt x="117" y="71"/>
                    </a:lnTo>
                    <a:lnTo>
                      <a:pt x="98" y="84"/>
                    </a:lnTo>
                    <a:lnTo>
                      <a:pt x="99" y="87"/>
                    </a:lnTo>
                    <a:lnTo>
                      <a:pt x="98" y="95"/>
                    </a:lnTo>
                    <a:lnTo>
                      <a:pt x="83" y="93"/>
                    </a:lnTo>
                    <a:lnTo>
                      <a:pt x="65" y="97"/>
                    </a:lnTo>
                    <a:lnTo>
                      <a:pt x="61" y="90"/>
                    </a:lnTo>
                    <a:lnTo>
                      <a:pt x="37" y="87"/>
                    </a:lnTo>
                    <a:lnTo>
                      <a:pt x="31" y="96"/>
                    </a:lnTo>
                    <a:lnTo>
                      <a:pt x="26" y="104"/>
                    </a:lnTo>
                    <a:lnTo>
                      <a:pt x="29" y="120"/>
                    </a:lnTo>
                    <a:lnTo>
                      <a:pt x="23" y="118"/>
                    </a:lnTo>
                    <a:lnTo>
                      <a:pt x="15" y="119"/>
                    </a:lnTo>
                    <a:lnTo>
                      <a:pt x="21" y="128"/>
                    </a:lnTo>
                    <a:lnTo>
                      <a:pt x="43" y="130"/>
                    </a:lnTo>
                    <a:lnTo>
                      <a:pt x="44" y="136"/>
                    </a:lnTo>
                    <a:lnTo>
                      <a:pt x="28" y="146"/>
                    </a:lnTo>
                    <a:lnTo>
                      <a:pt x="24" y="154"/>
                    </a:lnTo>
                    <a:lnTo>
                      <a:pt x="17" y="158"/>
                    </a:lnTo>
                    <a:lnTo>
                      <a:pt x="17" y="166"/>
                    </a:lnTo>
                    <a:lnTo>
                      <a:pt x="23" y="173"/>
                    </a:lnTo>
                    <a:lnTo>
                      <a:pt x="28" y="174"/>
                    </a:lnTo>
                    <a:lnTo>
                      <a:pt x="28" y="179"/>
                    </a:lnTo>
                    <a:lnTo>
                      <a:pt x="40" y="179"/>
                    </a:lnTo>
                    <a:lnTo>
                      <a:pt x="43" y="186"/>
                    </a:lnTo>
                    <a:lnTo>
                      <a:pt x="75" y="187"/>
                    </a:lnTo>
                    <a:lnTo>
                      <a:pt x="78" y="192"/>
                    </a:lnTo>
                    <a:lnTo>
                      <a:pt x="74" y="197"/>
                    </a:lnTo>
                    <a:lnTo>
                      <a:pt x="61" y="201"/>
                    </a:lnTo>
                    <a:lnTo>
                      <a:pt x="54" y="209"/>
                    </a:lnTo>
                    <a:lnTo>
                      <a:pt x="53" y="224"/>
                    </a:lnTo>
                    <a:lnTo>
                      <a:pt x="48" y="233"/>
                    </a:lnTo>
                    <a:lnTo>
                      <a:pt x="32" y="248"/>
                    </a:lnTo>
                    <a:lnTo>
                      <a:pt x="65" y="243"/>
                    </a:lnTo>
                    <a:lnTo>
                      <a:pt x="81" y="227"/>
                    </a:lnTo>
                    <a:lnTo>
                      <a:pt x="81" y="238"/>
                    </a:lnTo>
                    <a:lnTo>
                      <a:pt x="89" y="240"/>
                    </a:lnTo>
                    <a:lnTo>
                      <a:pt x="91" y="241"/>
                    </a:lnTo>
                    <a:lnTo>
                      <a:pt x="56" y="249"/>
                    </a:lnTo>
                    <a:lnTo>
                      <a:pt x="42" y="251"/>
                    </a:lnTo>
                    <a:lnTo>
                      <a:pt x="31" y="268"/>
                    </a:lnTo>
                    <a:lnTo>
                      <a:pt x="29" y="274"/>
                    </a:lnTo>
                    <a:lnTo>
                      <a:pt x="27" y="278"/>
                    </a:lnTo>
                    <a:lnTo>
                      <a:pt x="21" y="276"/>
                    </a:lnTo>
                    <a:lnTo>
                      <a:pt x="15" y="279"/>
                    </a:lnTo>
                    <a:lnTo>
                      <a:pt x="8" y="278"/>
                    </a:lnTo>
                    <a:lnTo>
                      <a:pt x="2" y="283"/>
                    </a:lnTo>
                    <a:lnTo>
                      <a:pt x="0" y="291"/>
                    </a:lnTo>
                    <a:lnTo>
                      <a:pt x="24" y="289"/>
                    </a:lnTo>
                    <a:lnTo>
                      <a:pt x="26" y="294"/>
                    </a:lnTo>
                    <a:lnTo>
                      <a:pt x="13" y="299"/>
                    </a:lnTo>
                    <a:lnTo>
                      <a:pt x="5" y="308"/>
                    </a:lnTo>
                    <a:lnTo>
                      <a:pt x="3" y="314"/>
                    </a:lnTo>
                    <a:lnTo>
                      <a:pt x="11" y="314"/>
                    </a:lnTo>
                    <a:lnTo>
                      <a:pt x="13" y="319"/>
                    </a:lnTo>
                    <a:lnTo>
                      <a:pt x="16" y="319"/>
                    </a:lnTo>
                    <a:lnTo>
                      <a:pt x="38" y="312"/>
                    </a:lnTo>
                    <a:lnTo>
                      <a:pt x="38" y="318"/>
                    </a:lnTo>
                    <a:lnTo>
                      <a:pt x="29" y="323"/>
                    </a:lnTo>
                    <a:lnTo>
                      <a:pt x="16" y="334"/>
                    </a:lnTo>
                    <a:lnTo>
                      <a:pt x="19" y="334"/>
                    </a:lnTo>
                    <a:lnTo>
                      <a:pt x="45" y="326"/>
                    </a:lnTo>
                    <a:lnTo>
                      <a:pt x="48" y="328"/>
                    </a:lnTo>
                    <a:lnTo>
                      <a:pt x="45" y="334"/>
                    </a:lnTo>
                    <a:lnTo>
                      <a:pt x="39" y="334"/>
                    </a:lnTo>
                    <a:lnTo>
                      <a:pt x="33" y="338"/>
                    </a:lnTo>
                    <a:lnTo>
                      <a:pt x="34" y="340"/>
                    </a:lnTo>
                    <a:lnTo>
                      <a:pt x="34" y="345"/>
                    </a:lnTo>
                    <a:lnTo>
                      <a:pt x="44" y="340"/>
                    </a:lnTo>
                    <a:lnTo>
                      <a:pt x="51" y="339"/>
                    </a:lnTo>
                    <a:lnTo>
                      <a:pt x="55" y="341"/>
                    </a:lnTo>
                    <a:lnTo>
                      <a:pt x="60" y="343"/>
                    </a:lnTo>
                    <a:lnTo>
                      <a:pt x="67" y="338"/>
                    </a:lnTo>
                    <a:lnTo>
                      <a:pt x="74" y="338"/>
                    </a:lnTo>
                    <a:lnTo>
                      <a:pt x="102" y="329"/>
                    </a:lnTo>
                    <a:lnTo>
                      <a:pt x="109" y="323"/>
                    </a:lnTo>
                    <a:lnTo>
                      <a:pt x="110" y="316"/>
                    </a:lnTo>
                    <a:lnTo>
                      <a:pt x="109" y="308"/>
                    </a:lnTo>
                    <a:lnTo>
                      <a:pt x="113" y="310"/>
                    </a:lnTo>
                    <a:lnTo>
                      <a:pt x="115" y="316"/>
                    </a:lnTo>
                    <a:lnTo>
                      <a:pt x="119" y="317"/>
                    </a:lnTo>
                    <a:lnTo>
                      <a:pt x="131" y="311"/>
                    </a:lnTo>
                    <a:lnTo>
                      <a:pt x="135" y="305"/>
                    </a:lnTo>
                    <a:lnTo>
                      <a:pt x="145" y="306"/>
                    </a:lnTo>
                    <a:lnTo>
                      <a:pt x="148" y="301"/>
                    </a:lnTo>
                    <a:lnTo>
                      <a:pt x="151" y="295"/>
                    </a:lnTo>
                    <a:lnTo>
                      <a:pt x="153" y="291"/>
                    </a:lnTo>
                    <a:lnTo>
                      <a:pt x="177" y="286"/>
                    </a:lnTo>
                    <a:lnTo>
                      <a:pt x="189" y="281"/>
                    </a:lnTo>
                    <a:lnTo>
                      <a:pt x="201" y="281"/>
                    </a:lnTo>
                    <a:lnTo>
                      <a:pt x="209" y="285"/>
                    </a:lnTo>
                    <a:lnTo>
                      <a:pt x="216" y="285"/>
                    </a:lnTo>
                    <a:lnTo>
                      <a:pt x="218" y="278"/>
                    </a:lnTo>
                    <a:lnTo>
                      <a:pt x="215" y="269"/>
                    </a:lnTo>
                    <a:lnTo>
                      <a:pt x="222" y="251"/>
                    </a:lnTo>
                    <a:lnTo>
                      <a:pt x="225" y="236"/>
                    </a:lnTo>
                    <a:lnTo>
                      <a:pt x="231" y="225"/>
                    </a:lnTo>
                    <a:lnTo>
                      <a:pt x="233" y="216"/>
                    </a:lnTo>
                    <a:lnTo>
                      <a:pt x="231" y="197"/>
                    </a:lnTo>
                    <a:lnTo>
                      <a:pt x="227" y="178"/>
                    </a:lnTo>
                    <a:lnTo>
                      <a:pt x="231" y="176"/>
                    </a:lnTo>
                    <a:lnTo>
                      <a:pt x="233" y="160"/>
                    </a:lnTo>
                    <a:lnTo>
                      <a:pt x="220" y="128"/>
                    </a:lnTo>
                    <a:lnTo>
                      <a:pt x="220" y="119"/>
                    </a:lnTo>
                    <a:lnTo>
                      <a:pt x="226" y="117"/>
                    </a:lnTo>
                    <a:close/>
                  </a:path>
                </a:pathLst>
              </a:custGeom>
              <a:solidFill>
                <a:srgbClr val="A1CB9D"/>
              </a:solidFill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27" name="Freeform 196">
                <a:extLst>
                  <a:ext uri="{FF2B5EF4-FFF2-40B4-BE49-F238E27FC236}">
                    <a16:creationId xmlns="" xmlns:a16="http://schemas.microsoft.com/office/drawing/2014/main" id="{1E314FC9-0794-462F-BBA9-01752BCEB079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5144294" y="2622897"/>
                <a:ext cx="315913" cy="209550"/>
              </a:xfrm>
              <a:custGeom>
                <a:avLst/>
                <a:gdLst/>
                <a:ahLst/>
                <a:cxnLst>
                  <a:cxn ang="0">
                    <a:pos x="148" y="384"/>
                  </a:cxn>
                  <a:cxn ang="0">
                    <a:pos x="40" y="377"/>
                  </a:cxn>
                  <a:cxn ang="0">
                    <a:pos x="19" y="282"/>
                  </a:cxn>
                  <a:cxn ang="0">
                    <a:pos x="85" y="184"/>
                  </a:cxn>
                  <a:cxn ang="0">
                    <a:pos x="84" y="95"/>
                  </a:cxn>
                  <a:cxn ang="0">
                    <a:pos x="121" y="51"/>
                  </a:cxn>
                  <a:cxn ang="0">
                    <a:pos x="219" y="44"/>
                  </a:cxn>
                  <a:cxn ang="0">
                    <a:pos x="275" y="67"/>
                  </a:cxn>
                  <a:cxn ang="0">
                    <a:pos x="328" y="77"/>
                  </a:cxn>
                  <a:cxn ang="0">
                    <a:pos x="386" y="70"/>
                  </a:cxn>
                  <a:cxn ang="0">
                    <a:pos x="449" y="86"/>
                  </a:cxn>
                  <a:cxn ang="0">
                    <a:pos x="473" y="52"/>
                  </a:cxn>
                  <a:cxn ang="0">
                    <a:pos x="537" y="18"/>
                  </a:cxn>
                  <a:cxn ang="0">
                    <a:pos x="589" y="6"/>
                  </a:cxn>
                  <a:cxn ang="0">
                    <a:pos x="662" y="25"/>
                  </a:cxn>
                  <a:cxn ang="0">
                    <a:pos x="667" y="72"/>
                  </a:cxn>
                  <a:cxn ang="0">
                    <a:pos x="720" y="105"/>
                  </a:cxn>
                  <a:cxn ang="0">
                    <a:pos x="759" y="165"/>
                  </a:cxn>
                  <a:cxn ang="0">
                    <a:pos x="842" y="163"/>
                  </a:cxn>
                  <a:cxn ang="0">
                    <a:pos x="896" y="199"/>
                  </a:cxn>
                  <a:cxn ang="0">
                    <a:pos x="958" y="223"/>
                  </a:cxn>
                  <a:cxn ang="0">
                    <a:pos x="987" y="282"/>
                  </a:cxn>
                  <a:cxn ang="0">
                    <a:pos x="968" y="320"/>
                  </a:cxn>
                  <a:cxn ang="0">
                    <a:pos x="963" y="389"/>
                  </a:cxn>
                  <a:cxn ang="0">
                    <a:pos x="888" y="419"/>
                  </a:cxn>
                  <a:cxn ang="0">
                    <a:pos x="817" y="465"/>
                  </a:cxn>
                  <a:cxn ang="0">
                    <a:pos x="757" y="485"/>
                  </a:cxn>
                  <a:cxn ang="0">
                    <a:pos x="725" y="517"/>
                  </a:cxn>
                  <a:cxn ang="0">
                    <a:pos x="709" y="545"/>
                  </a:cxn>
                  <a:cxn ang="0">
                    <a:pos x="687" y="534"/>
                  </a:cxn>
                  <a:cxn ang="0">
                    <a:pos x="666" y="507"/>
                  </a:cxn>
                  <a:cxn ang="0">
                    <a:pos x="660" y="527"/>
                  </a:cxn>
                  <a:cxn ang="0">
                    <a:pos x="684" y="539"/>
                  </a:cxn>
                  <a:cxn ang="0">
                    <a:pos x="708" y="559"/>
                  </a:cxn>
                  <a:cxn ang="0">
                    <a:pos x="750" y="590"/>
                  </a:cxn>
                  <a:cxn ang="0">
                    <a:pos x="799" y="584"/>
                  </a:cxn>
                  <a:cxn ang="0">
                    <a:pos x="723" y="619"/>
                  </a:cxn>
                  <a:cxn ang="0">
                    <a:pos x="680" y="646"/>
                  </a:cxn>
                  <a:cxn ang="0">
                    <a:pos x="632" y="638"/>
                  </a:cxn>
                  <a:cxn ang="0">
                    <a:pos x="607" y="590"/>
                  </a:cxn>
                  <a:cxn ang="0">
                    <a:pos x="613" y="550"/>
                  </a:cxn>
                  <a:cxn ang="0">
                    <a:pos x="618" y="524"/>
                  </a:cxn>
                  <a:cxn ang="0">
                    <a:pos x="557" y="518"/>
                  </a:cxn>
                  <a:cxn ang="0">
                    <a:pos x="528" y="496"/>
                  </a:cxn>
                  <a:cxn ang="0">
                    <a:pos x="543" y="471"/>
                  </a:cxn>
                  <a:cxn ang="0">
                    <a:pos x="492" y="489"/>
                  </a:cxn>
                  <a:cxn ang="0">
                    <a:pos x="450" y="509"/>
                  </a:cxn>
                  <a:cxn ang="0">
                    <a:pos x="434" y="547"/>
                  </a:cxn>
                  <a:cxn ang="0">
                    <a:pos x="418" y="566"/>
                  </a:cxn>
                  <a:cxn ang="0">
                    <a:pos x="368" y="592"/>
                  </a:cxn>
                  <a:cxn ang="0">
                    <a:pos x="352" y="560"/>
                  </a:cxn>
                  <a:cxn ang="0">
                    <a:pos x="382" y="498"/>
                  </a:cxn>
                  <a:cxn ang="0">
                    <a:pos x="431" y="484"/>
                  </a:cxn>
                  <a:cxn ang="0">
                    <a:pos x="406" y="423"/>
                  </a:cxn>
                  <a:cxn ang="0">
                    <a:pos x="387" y="369"/>
                  </a:cxn>
                  <a:cxn ang="0">
                    <a:pos x="310" y="339"/>
                  </a:cxn>
                </a:cxnLst>
                <a:rect l="0" t="0" r="r" b="b"/>
                <a:pathLst>
                  <a:path w="995" h="658">
                    <a:moveTo>
                      <a:pt x="248" y="353"/>
                    </a:moveTo>
                    <a:lnTo>
                      <a:pt x="242" y="352"/>
                    </a:lnTo>
                    <a:lnTo>
                      <a:pt x="208" y="373"/>
                    </a:lnTo>
                    <a:lnTo>
                      <a:pt x="189" y="374"/>
                    </a:lnTo>
                    <a:lnTo>
                      <a:pt x="173" y="378"/>
                    </a:lnTo>
                    <a:lnTo>
                      <a:pt x="157" y="389"/>
                    </a:lnTo>
                    <a:lnTo>
                      <a:pt x="148" y="384"/>
                    </a:lnTo>
                    <a:lnTo>
                      <a:pt x="137" y="374"/>
                    </a:lnTo>
                    <a:lnTo>
                      <a:pt x="121" y="376"/>
                    </a:lnTo>
                    <a:lnTo>
                      <a:pt x="106" y="379"/>
                    </a:lnTo>
                    <a:lnTo>
                      <a:pt x="83" y="377"/>
                    </a:lnTo>
                    <a:lnTo>
                      <a:pt x="64" y="374"/>
                    </a:lnTo>
                    <a:lnTo>
                      <a:pt x="47" y="374"/>
                    </a:lnTo>
                    <a:lnTo>
                      <a:pt x="40" y="377"/>
                    </a:lnTo>
                    <a:lnTo>
                      <a:pt x="36" y="367"/>
                    </a:lnTo>
                    <a:lnTo>
                      <a:pt x="27" y="358"/>
                    </a:lnTo>
                    <a:lnTo>
                      <a:pt x="15" y="348"/>
                    </a:lnTo>
                    <a:lnTo>
                      <a:pt x="0" y="341"/>
                    </a:lnTo>
                    <a:lnTo>
                      <a:pt x="6" y="318"/>
                    </a:lnTo>
                    <a:lnTo>
                      <a:pt x="17" y="288"/>
                    </a:lnTo>
                    <a:lnTo>
                      <a:pt x="19" y="282"/>
                    </a:lnTo>
                    <a:lnTo>
                      <a:pt x="24" y="283"/>
                    </a:lnTo>
                    <a:lnTo>
                      <a:pt x="33" y="281"/>
                    </a:lnTo>
                    <a:lnTo>
                      <a:pt x="31" y="269"/>
                    </a:lnTo>
                    <a:lnTo>
                      <a:pt x="33" y="254"/>
                    </a:lnTo>
                    <a:lnTo>
                      <a:pt x="51" y="216"/>
                    </a:lnTo>
                    <a:lnTo>
                      <a:pt x="65" y="197"/>
                    </a:lnTo>
                    <a:lnTo>
                      <a:pt x="85" y="184"/>
                    </a:lnTo>
                    <a:lnTo>
                      <a:pt x="103" y="169"/>
                    </a:lnTo>
                    <a:lnTo>
                      <a:pt x="108" y="156"/>
                    </a:lnTo>
                    <a:lnTo>
                      <a:pt x="102" y="140"/>
                    </a:lnTo>
                    <a:lnTo>
                      <a:pt x="103" y="129"/>
                    </a:lnTo>
                    <a:lnTo>
                      <a:pt x="92" y="118"/>
                    </a:lnTo>
                    <a:lnTo>
                      <a:pt x="91" y="114"/>
                    </a:lnTo>
                    <a:lnTo>
                      <a:pt x="84" y="95"/>
                    </a:lnTo>
                    <a:lnTo>
                      <a:pt x="83" y="83"/>
                    </a:lnTo>
                    <a:lnTo>
                      <a:pt x="76" y="71"/>
                    </a:lnTo>
                    <a:lnTo>
                      <a:pt x="83" y="65"/>
                    </a:lnTo>
                    <a:lnTo>
                      <a:pt x="91" y="64"/>
                    </a:lnTo>
                    <a:lnTo>
                      <a:pt x="100" y="65"/>
                    </a:lnTo>
                    <a:lnTo>
                      <a:pt x="114" y="57"/>
                    </a:lnTo>
                    <a:lnTo>
                      <a:pt x="121" y="51"/>
                    </a:lnTo>
                    <a:lnTo>
                      <a:pt x="123" y="44"/>
                    </a:lnTo>
                    <a:lnTo>
                      <a:pt x="130" y="40"/>
                    </a:lnTo>
                    <a:lnTo>
                      <a:pt x="172" y="34"/>
                    </a:lnTo>
                    <a:lnTo>
                      <a:pt x="180" y="37"/>
                    </a:lnTo>
                    <a:lnTo>
                      <a:pt x="197" y="38"/>
                    </a:lnTo>
                    <a:lnTo>
                      <a:pt x="205" y="35"/>
                    </a:lnTo>
                    <a:lnTo>
                      <a:pt x="219" y="44"/>
                    </a:lnTo>
                    <a:lnTo>
                      <a:pt x="235" y="49"/>
                    </a:lnTo>
                    <a:lnTo>
                      <a:pt x="243" y="50"/>
                    </a:lnTo>
                    <a:lnTo>
                      <a:pt x="252" y="49"/>
                    </a:lnTo>
                    <a:lnTo>
                      <a:pt x="258" y="52"/>
                    </a:lnTo>
                    <a:lnTo>
                      <a:pt x="267" y="55"/>
                    </a:lnTo>
                    <a:lnTo>
                      <a:pt x="274" y="59"/>
                    </a:lnTo>
                    <a:lnTo>
                      <a:pt x="275" y="67"/>
                    </a:lnTo>
                    <a:lnTo>
                      <a:pt x="282" y="72"/>
                    </a:lnTo>
                    <a:lnTo>
                      <a:pt x="297" y="71"/>
                    </a:lnTo>
                    <a:lnTo>
                      <a:pt x="299" y="79"/>
                    </a:lnTo>
                    <a:lnTo>
                      <a:pt x="306" y="86"/>
                    </a:lnTo>
                    <a:lnTo>
                      <a:pt x="312" y="79"/>
                    </a:lnTo>
                    <a:lnTo>
                      <a:pt x="320" y="77"/>
                    </a:lnTo>
                    <a:lnTo>
                      <a:pt x="328" y="77"/>
                    </a:lnTo>
                    <a:lnTo>
                      <a:pt x="334" y="71"/>
                    </a:lnTo>
                    <a:lnTo>
                      <a:pt x="340" y="76"/>
                    </a:lnTo>
                    <a:lnTo>
                      <a:pt x="349" y="78"/>
                    </a:lnTo>
                    <a:lnTo>
                      <a:pt x="356" y="76"/>
                    </a:lnTo>
                    <a:lnTo>
                      <a:pt x="361" y="83"/>
                    </a:lnTo>
                    <a:lnTo>
                      <a:pt x="369" y="88"/>
                    </a:lnTo>
                    <a:lnTo>
                      <a:pt x="386" y="70"/>
                    </a:lnTo>
                    <a:lnTo>
                      <a:pt x="398" y="79"/>
                    </a:lnTo>
                    <a:lnTo>
                      <a:pt x="402" y="87"/>
                    </a:lnTo>
                    <a:lnTo>
                      <a:pt x="408" y="93"/>
                    </a:lnTo>
                    <a:lnTo>
                      <a:pt x="415" y="88"/>
                    </a:lnTo>
                    <a:lnTo>
                      <a:pt x="424" y="88"/>
                    </a:lnTo>
                    <a:lnTo>
                      <a:pt x="440" y="86"/>
                    </a:lnTo>
                    <a:lnTo>
                      <a:pt x="449" y="86"/>
                    </a:lnTo>
                    <a:lnTo>
                      <a:pt x="456" y="89"/>
                    </a:lnTo>
                    <a:lnTo>
                      <a:pt x="461" y="95"/>
                    </a:lnTo>
                    <a:lnTo>
                      <a:pt x="469" y="93"/>
                    </a:lnTo>
                    <a:lnTo>
                      <a:pt x="473" y="86"/>
                    </a:lnTo>
                    <a:lnTo>
                      <a:pt x="471" y="70"/>
                    </a:lnTo>
                    <a:lnTo>
                      <a:pt x="473" y="61"/>
                    </a:lnTo>
                    <a:lnTo>
                      <a:pt x="473" y="52"/>
                    </a:lnTo>
                    <a:lnTo>
                      <a:pt x="476" y="44"/>
                    </a:lnTo>
                    <a:lnTo>
                      <a:pt x="494" y="27"/>
                    </a:lnTo>
                    <a:lnTo>
                      <a:pt x="501" y="23"/>
                    </a:lnTo>
                    <a:lnTo>
                      <a:pt x="510" y="23"/>
                    </a:lnTo>
                    <a:lnTo>
                      <a:pt x="517" y="18"/>
                    </a:lnTo>
                    <a:lnTo>
                      <a:pt x="537" y="18"/>
                    </a:lnTo>
                    <a:lnTo>
                      <a:pt x="537" y="18"/>
                    </a:lnTo>
                    <a:lnTo>
                      <a:pt x="543" y="23"/>
                    </a:lnTo>
                    <a:lnTo>
                      <a:pt x="551" y="25"/>
                    </a:lnTo>
                    <a:lnTo>
                      <a:pt x="558" y="22"/>
                    </a:lnTo>
                    <a:lnTo>
                      <a:pt x="563" y="16"/>
                    </a:lnTo>
                    <a:lnTo>
                      <a:pt x="565" y="7"/>
                    </a:lnTo>
                    <a:lnTo>
                      <a:pt x="573" y="2"/>
                    </a:lnTo>
                    <a:lnTo>
                      <a:pt x="589" y="6"/>
                    </a:lnTo>
                    <a:lnTo>
                      <a:pt x="597" y="6"/>
                    </a:lnTo>
                    <a:lnTo>
                      <a:pt x="613" y="1"/>
                    </a:lnTo>
                    <a:lnTo>
                      <a:pt x="629" y="3"/>
                    </a:lnTo>
                    <a:lnTo>
                      <a:pt x="645" y="0"/>
                    </a:lnTo>
                    <a:lnTo>
                      <a:pt x="657" y="9"/>
                    </a:lnTo>
                    <a:lnTo>
                      <a:pt x="662" y="17"/>
                    </a:lnTo>
                    <a:lnTo>
                      <a:pt x="662" y="25"/>
                    </a:lnTo>
                    <a:lnTo>
                      <a:pt x="675" y="37"/>
                    </a:lnTo>
                    <a:lnTo>
                      <a:pt x="680" y="43"/>
                    </a:lnTo>
                    <a:lnTo>
                      <a:pt x="680" y="52"/>
                    </a:lnTo>
                    <a:lnTo>
                      <a:pt x="671" y="56"/>
                    </a:lnTo>
                    <a:lnTo>
                      <a:pt x="664" y="57"/>
                    </a:lnTo>
                    <a:lnTo>
                      <a:pt x="667" y="65"/>
                    </a:lnTo>
                    <a:lnTo>
                      <a:pt x="667" y="72"/>
                    </a:lnTo>
                    <a:lnTo>
                      <a:pt x="671" y="88"/>
                    </a:lnTo>
                    <a:lnTo>
                      <a:pt x="678" y="93"/>
                    </a:lnTo>
                    <a:lnTo>
                      <a:pt x="686" y="97"/>
                    </a:lnTo>
                    <a:lnTo>
                      <a:pt x="702" y="100"/>
                    </a:lnTo>
                    <a:lnTo>
                      <a:pt x="709" y="97"/>
                    </a:lnTo>
                    <a:lnTo>
                      <a:pt x="718" y="97"/>
                    </a:lnTo>
                    <a:lnTo>
                      <a:pt x="720" y="105"/>
                    </a:lnTo>
                    <a:lnTo>
                      <a:pt x="731" y="116"/>
                    </a:lnTo>
                    <a:lnTo>
                      <a:pt x="738" y="145"/>
                    </a:lnTo>
                    <a:lnTo>
                      <a:pt x="736" y="152"/>
                    </a:lnTo>
                    <a:lnTo>
                      <a:pt x="738" y="159"/>
                    </a:lnTo>
                    <a:lnTo>
                      <a:pt x="745" y="165"/>
                    </a:lnTo>
                    <a:lnTo>
                      <a:pt x="752" y="169"/>
                    </a:lnTo>
                    <a:lnTo>
                      <a:pt x="759" y="165"/>
                    </a:lnTo>
                    <a:lnTo>
                      <a:pt x="767" y="164"/>
                    </a:lnTo>
                    <a:lnTo>
                      <a:pt x="775" y="165"/>
                    </a:lnTo>
                    <a:lnTo>
                      <a:pt x="786" y="177"/>
                    </a:lnTo>
                    <a:lnTo>
                      <a:pt x="795" y="174"/>
                    </a:lnTo>
                    <a:lnTo>
                      <a:pt x="801" y="178"/>
                    </a:lnTo>
                    <a:lnTo>
                      <a:pt x="827" y="170"/>
                    </a:lnTo>
                    <a:lnTo>
                      <a:pt x="842" y="163"/>
                    </a:lnTo>
                    <a:lnTo>
                      <a:pt x="849" y="165"/>
                    </a:lnTo>
                    <a:lnTo>
                      <a:pt x="854" y="173"/>
                    </a:lnTo>
                    <a:lnTo>
                      <a:pt x="865" y="195"/>
                    </a:lnTo>
                    <a:lnTo>
                      <a:pt x="876" y="206"/>
                    </a:lnTo>
                    <a:lnTo>
                      <a:pt x="883" y="206"/>
                    </a:lnTo>
                    <a:lnTo>
                      <a:pt x="887" y="199"/>
                    </a:lnTo>
                    <a:lnTo>
                      <a:pt x="896" y="199"/>
                    </a:lnTo>
                    <a:lnTo>
                      <a:pt x="901" y="205"/>
                    </a:lnTo>
                    <a:lnTo>
                      <a:pt x="908" y="206"/>
                    </a:lnTo>
                    <a:lnTo>
                      <a:pt x="915" y="210"/>
                    </a:lnTo>
                    <a:lnTo>
                      <a:pt x="922" y="216"/>
                    </a:lnTo>
                    <a:lnTo>
                      <a:pt x="938" y="215"/>
                    </a:lnTo>
                    <a:lnTo>
                      <a:pt x="951" y="224"/>
                    </a:lnTo>
                    <a:lnTo>
                      <a:pt x="958" y="223"/>
                    </a:lnTo>
                    <a:lnTo>
                      <a:pt x="971" y="234"/>
                    </a:lnTo>
                    <a:lnTo>
                      <a:pt x="979" y="235"/>
                    </a:lnTo>
                    <a:lnTo>
                      <a:pt x="988" y="235"/>
                    </a:lnTo>
                    <a:lnTo>
                      <a:pt x="994" y="240"/>
                    </a:lnTo>
                    <a:lnTo>
                      <a:pt x="987" y="244"/>
                    </a:lnTo>
                    <a:lnTo>
                      <a:pt x="995" y="267"/>
                    </a:lnTo>
                    <a:lnTo>
                      <a:pt x="987" y="282"/>
                    </a:lnTo>
                    <a:lnTo>
                      <a:pt x="971" y="286"/>
                    </a:lnTo>
                    <a:lnTo>
                      <a:pt x="976" y="292"/>
                    </a:lnTo>
                    <a:lnTo>
                      <a:pt x="984" y="294"/>
                    </a:lnTo>
                    <a:lnTo>
                      <a:pt x="988" y="301"/>
                    </a:lnTo>
                    <a:lnTo>
                      <a:pt x="972" y="306"/>
                    </a:lnTo>
                    <a:lnTo>
                      <a:pt x="969" y="313"/>
                    </a:lnTo>
                    <a:lnTo>
                      <a:pt x="968" y="320"/>
                    </a:lnTo>
                    <a:lnTo>
                      <a:pt x="973" y="326"/>
                    </a:lnTo>
                    <a:lnTo>
                      <a:pt x="976" y="335"/>
                    </a:lnTo>
                    <a:lnTo>
                      <a:pt x="974" y="342"/>
                    </a:lnTo>
                    <a:lnTo>
                      <a:pt x="980" y="346"/>
                    </a:lnTo>
                    <a:lnTo>
                      <a:pt x="978" y="362"/>
                    </a:lnTo>
                    <a:lnTo>
                      <a:pt x="971" y="385"/>
                    </a:lnTo>
                    <a:lnTo>
                      <a:pt x="963" y="389"/>
                    </a:lnTo>
                    <a:lnTo>
                      <a:pt x="947" y="385"/>
                    </a:lnTo>
                    <a:lnTo>
                      <a:pt x="940" y="387"/>
                    </a:lnTo>
                    <a:lnTo>
                      <a:pt x="925" y="379"/>
                    </a:lnTo>
                    <a:lnTo>
                      <a:pt x="919" y="384"/>
                    </a:lnTo>
                    <a:lnTo>
                      <a:pt x="910" y="398"/>
                    </a:lnTo>
                    <a:lnTo>
                      <a:pt x="896" y="404"/>
                    </a:lnTo>
                    <a:lnTo>
                      <a:pt x="888" y="419"/>
                    </a:lnTo>
                    <a:lnTo>
                      <a:pt x="890" y="427"/>
                    </a:lnTo>
                    <a:lnTo>
                      <a:pt x="890" y="442"/>
                    </a:lnTo>
                    <a:lnTo>
                      <a:pt x="866" y="446"/>
                    </a:lnTo>
                    <a:lnTo>
                      <a:pt x="853" y="448"/>
                    </a:lnTo>
                    <a:lnTo>
                      <a:pt x="843" y="459"/>
                    </a:lnTo>
                    <a:lnTo>
                      <a:pt x="836" y="458"/>
                    </a:lnTo>
                    <a:lnTo>
                      <a:pt x="817" y="465"/>
                    </a:lnTo>
                    <a:lnTo>
                      <a:pt x="813" y="477"/>
                    </a:lnTo>
                    <a:lnTo>
                      <a:pt x="801" y="470"/>
                    </a:lnTo>
                    <a:lnTo>
                      <a:pt x="779" y="481"/>
                    </a:lnTo>
                    <a:lnTo>
                      <a:pt x="777" y="486"/>
                    </a:lnTo>
                    <a:lnTo>
                      <a:pt x="775" y="481"/>
                    </a:lnTo>
                    <a:lnTo>
                      <a:pt x="764" y="485"/>
                    </a:lnTo>
                    <a:lnTo>
                      <a:pt x="757" y="485"/>
                    </a:lnTo>
                    <a:lnTo>
                      <a:pt x="741" y="500"/>
                    </a:lnTo>
                    <a:lnTo>
                      <a:pt x="737" y="501"/>
                    </a:lnTo>
                    <a:lnTo>
                      <a:pt x="731" y="511"/>
                    </a:lnTo>
                    <a:lnTo>
                      <a:pt x="724" y="522"/>
                    </a:lnTo>
                    <a:lnTo>
                      <a:pt x="716" y="525"/>
                    </a:lnTo>
                    <a:lnTo>
                      <a:pt x="719" y="520"/>
                    </a:lnTo>
                    <a:lnTo>
                      <a:pt x="725" y="517"/>
                    </a:lnTo>
                    <a:lnTo>
                      <a:pt x="730" y="512"/>
                    </a:lnTo>
                    <a:lnTo>
                      <a:pt x="725" y="497"/>
                    </a:lnTo>
                    <a:lnTo>
                      <a:pt x="721" y="497"/>
                    </a:lnTo>
                    <a:lnTo>
                      <a:pt x="716" y="512"/>
                    </a:lnTo>
                    <a:lnTo>
                      <a:pt x="707" y="522"/>
                    </a:lnTo>
                    <a:lnTo>
                      <a:pt x="709" y="536"/>
                    </a:lnTo>
                    <a:lnTo>
                      <a:pt x="709" y="545"/>
                    </a:lnTo>
                    <a:lnTo>
                      <a:pt x="704" y="545"/>
                    </a:lnTo>
                    <a:lnTo>
                      <a:pt x="704" y="541"/>
                    </a:lnTo>
                    <a:lnTo>
                      <a:pt x="698" y="530"/>
                    </a:lnTo>
                    <a:lnTo>
                      <a:pt x="699" y="527"/>
                    </a:lnTo>
                    <a:lnTo>
                      <a:pt x="697" y="523"/>
                    </a:lnTo>
                    <a:lnTo>
                      <a:pt x="691" y="528"/>
                    </a:lnTo>
                    <a:lnTo>
                      <a:pt x="687" y="534"/>
                    </a:lnTo>
                    <a:lnTo>
                      <a:pt x="684" y="533"/>
                    </a:lnTo>
                    <a:lnTo>
                      <a:pt x="687" y="525"/>
                    </a:lnTo>
                    <a:lnTo>
                      <a:pt x="684" y="523"/>
                    </a:lnTo>
                    <a:lnTo>
                      <a:pt x="671" y="523"/>
                    </a:lnTo>
                    <a:lnTo>
                      <a:pt x="670" y="520"/>
                    </a:lnTo>
                    <a:lnTo>
                      <a:pt x="670" y="512"/>
                    </a:lnTo>
                    <a:lnTo>
                      <a:pt x="666" y="507"/>
                    </a:lnTo>
                    <a:lnTo>
                      <a:pt x="664" y="520"/>
                    </a:lnTo>
                    <a:lnTo>
                      <a:pt x="661" y="522"/>
                    </a:lnTo>
                    <a:lnTo>
                      <a:pt x="644" y="517"/>
                    </a:lnTo>
                    <a:lnTo>
                      <a:pt x="649" y="520"/>
                    </a:lnTo>
                    <a:lnTo>
                      <a:pt x="653" y="525"/>
                    </a:lnTo>
                    <a:lnTo>
                      <a:pt x="657" y="525"/>
                    </a:lnTo>
                    <a:lnTo>
                      <a:pt x="660" y="527"/>
                    </a:lnTo>
                    <a:lnTo>
                      <a:pt x="662" y="533"/>
                    </a:lnTo>
                    <a:lnTo>
                      <a:pt x="664" y="538"/>
                    </a:lnTo>
                    <a:lnTo>
                      <a:pt x="667" y="543"/>
                    </a:lnTo>
                    <a:lnTo>
                      <a:pt x="670" y="540"/>
                    </a:lnTo>
                    <a:lnTo>
                      <a:pt x="670" y="533"/>
                    </a:lnTo>
                    <a:lnTo>
                      <a:pt x="680" y="535"/>
                    </a:lnTo>
                    <a:lnTo>
                      <a:pt x="684" y="539"/>
                    </a:lnTo>
                    <a:lnTo>
                      <a:pt x="689" y="539"/>
                    </a:lnTo>
                    <a:lnTo>
                      <a:pt x="686" y="551"/>
                    </a:lnTo>
                    <a:lnTo>
                      <a:pt x="688" y="552"/>
                    </a:lnTo>
                    <a:lnTo>
                      <a:pt x="694" y="550"/>
                    </a:lnTo>
                    <a:lnTo>
                      <a:pt x="697" y="551"/>
                    </a:lnTo>
                    <a:lnTo>
                      <a:pt x="694" y="560"/>
                    </a:lnTo>
                    <a:lnTo>
                      <a:pt x="708" y="559"/>
                    </a:lnTo>
                    <a:lnTo>
                      <a:pt x="714" y="567"/>
                    </a:lnTo>
                    <a:lnTo>
                      <a:pt x="714" y="578"/>
                    </a:lnTo>
                    <a:lnTo>
                      <a:pt x="716" y="588"/>
                    </a:lnTo>
                    <a:lnTo>
                      <a:pt x="720" y="583"/>
                    </a:lnTo>
                    <a:lnTo>
                      <a:pt x="737" y="588"/>
                    </a:lnTo>
                    <a:lnTo>
                      <a:pt x="738" y="582"/>
                    </a:lnTo>
                    <a:lnTo>
                      <a:pt x="750" y="590"/>
                    </a:lnTo>
                    <a:lnTo>
                      <a:pt x="762" y="577"/>
                    </a:lnTo>
                    <a:lnTo>
                      <a:pt x="766" y="577"/>
                    </a:lnTo>
                    <a:lnTo>
                      <a:pt x="768" y="582"/>
                    </a:lnTo>
                    <a:lnTo>
                      <a:pt x="775" y="578"/>
                    </a:lnTo>
                    <a:lnTo>
                      <a:pt x="789" y="575"/>
                    </a:lnTo>
                    <a:lnTo>
                      <a:pt x="800" y="576"/>
                    </a:lnTo>
                    <a:lnTo>
                      <a:pt x="799" y="584"/>
                    </a:lnTo>
                    <a:lnTo>
                      <a:pt x="795" y="588"/>
                    </a:lnTo>
                    <a:lnTo>
                      <a:pt x="794" y="597"/>
                    </a:lnTo>
                    <a:lnTo>
                      <a:pt x="794" y="608"/>
                    </a:lnTo>
                    <a:lnTo>
                      <a:pt x="775" y="608"/>
                    </a:lnTo>
                    <a:lnTo>
                      <a:pt x="772" y="611"/>
                    </a:lnTo>
                    <a:lnTo>
                      <a:pt x="740" y="602"/>
                    </a:lnTo>
                    <a:lnTo>
                      <a:pt x="723" y="619"/>
                    </a:lnTo>
                    <a:lnTo>
                      <a:pt x="714" y="629"/>
                    </a:lnTo>
                    <a:lnTo>
                      <a:pt x="702" y="626"/>
                    </a:lnTo>
                    <a:lnTo>
                      <a:pt x="687" y="630"/>
                    </a:lnTo>
                    <a:lnTo>
                      <a:pt x="692" y="633"/>
                    </a:lnTo>
                    <a:lnTo>
                      <a:pt x="686" y="635"/>
                    </a:lnTo>
                    <a:lnTo>
                      <a:pt x="681" y="641"/>
                    </a:lnTo>
                    <a:lnTo>
                      <a:pt x="680" y="646"/>
                    </a:lnTo>
                    <a:lnTo>
                      <a:pt x="677" y="649"/>
                    </a:lnTo>
                    <a:lnTo>
                      <a:pt x="670" y="651"/>
                    </a:lnTo>
                    <a:lnTo>
                      <a:pt x="659" y="658"/>
                    </a:lnTo>
                    <a:lnTo>
                      <a:pt x="643" y="657"/>
                    </a:lnTo>
                    <a:lnTo>
                      <a:pt x="639" y="656"/>
                    </a:lnTo>
                    <a:lnTo>
                      <a:pt x="628" y="646"/>
                    </a:lnTo>
                    <a:lnTo>
                      <a:pt x="632" y="638"/>
                    </a:lnTo>
                    <a:lnTo>
                      <a:pt x="632" y="629"/>
                    </a:lnTo>
                    <a:lnTo>
                      <a:pt x="634" y="620"/>
                    </a:lnTo>
                    <a:lnTo>
                      <a:pt x="633" y="610"/>
                    </a:lnTo>
                    <a:lnTo>
                      <a:pt x="628" y="599"/>
                    </a:lnTo>
                    <a:lnTo>
                      <a:pt x="621" y="598"/>
                    </a:lnTo>
                    <a:lnTo>
                      <a:pt x="614" y="598"/>
                    </a:lnTo>
                    <a:lnTo>
                      <a:pt x="607" y="590"/>
                    </a:lnTo>
                    <a:lnTo>
                      <a:pt x="595" y="583"/>
                    </a:lnTo>
                    <a:lnTo>
                      <a:pt x="579" y="583"/>
                    </a:lnTo>
                    <a:lnTo>
                      <a:pt x="579" y="581"/>
                    </a:lnTo>
                    <a:lnTo>
                      <a:pt x="581" y="575"/>
                    </a:lnTo>
                    <a:lnTo>
                      <a:pt x="591" y="570"/>
                    </a:lnTo>
                    <a:lnTo>
                      <a:pt x="605" y="556"/>
                    </a:lnTo>
                    <a:lnTo>
                      <a:pt x="613" y="550"/>
                    </a:lnTo>
                    <a:lnTo>
                      <a:pt x="641" y="541"/>
                    </a:lnTo>
                    <a:lnTo>
                      <a:pt x="645" y="539"/>
                    </a:lnTo>
                    <a:lnTo>
                      <a:pt x="641" y="536"/>
                    </a:lnTo>
                    <a:lnTo>
                      <a:pt x="640" y="529"/>
                    </a:lnTo>
                    <a:lnTo>
                      <a:pt x="634" y="523"/>
                    </a:lnTo>
                    <a:lnTo>
                      <a:pt x="628" y="529"/>
                    </a:lnTo>
                    <a:lnTo>
                      <a:pt x="618" y="524"/>
                    </a:lnTo>
                    <a:lnTo>
                      <a:pt x="618" y="519"/>
                    </a:lnTo>
                    <a:lnTo>
                      <a:pt x="610" y="522"/>
                    </a:lnTo>
                    <a:lnTo>
                      <a:pt x="608" y="525"/>
                    </a:lnTo>
                    <a:lnTo>
                      <a:pt x="601" y="525"/>
                    </a:lnTo>
                    <a:lnTo>
                      <a:pt x="579" y="530"/>
                    </a:lnTo>
                    <a:lnTo>
                      <a:pt x="563" y="524"/>
                    </a:lnTo>
                    <a:lnTo>
                      <a:pt x="557" y="518"/>
                    </a:lnTo>
                    <a:lnTo>
                      <a:pt x="551" y="516"/>
                    </a:lnTo>
                    <a:lnTo>
                      <a:pt x="539" y="517"/>
                    </a:lnTo>
                    <a:lnTo>
                      <a:pt x="538" y="513"/>
                    </a:lnTo>
                    <a:lnTo>
                      <a:pt x="551" y="503"/>
                    </a:lnTo>
                    <a:lnTo>
                      <a:pt x="549" y="501"/>
                    </a:lnTo>
                    <a:lnTo>
                      <a:pt x="533" y="498"/>
                    </a:lnTo>
                    <a:lnTo>
                      <a:pt x="528" y="496"/>
                    </a:lnTo>
                    <a:lnTo>
                      <a:pt x="536" y="492"/>
                    </a:lnTo>
                    <a:lnTo>
                      <a:pt x="560" y="496"/>
                    </a:lnTo>
                    <a:lnTo>
                      <a:pt x="563" y="495"/>
                    </a:lnTo>
                    <a:lnTo>
                      <a:pt x="560" y="491"/>
                    </a:lnTo>
                    <a:lnTo>
                      <a:pt x="554" y="490"/>
                    </a:lnTo>
                    <a:lnTo>
                      <a:pt x="548" y="481"/>
                    </a:lnTo>
                    <a:lnTo>
                      <a:pt x="543" y="471"/>
                    </a:lnTo>
                    <a:lnTo>
                      <a:pt x="541" y="479"/>
                    </a:lnTo>
                    <a:lnTo>
                      <a:pt x="533" y="482"/>
                    </a:lnTo>
                    <a:lnTo>
                      <a:pt x="524" y="485"/>
                    </a:lnTo>
                    <a:lnTo>
                      <a:pt x="526" y="475"/>
                    </a:lnTo>
                    <a:lnTo>
                      <a:pt x="520" y="480"/>
                    </a:lnTo>
                    <a:lnTo>
                      <a:pt x="508" y="486"/>
                    </a:lnTo>
                    <a:lnTo>
                      <a:pt x="492" y="489"/>
                    </a:lnTo>
                    <a:lnTo>
                      <a:pt x="485" y="492"/>
                    </a:lnTo>
                    <a:lnTo>
                      <a:pt x="478" y="495"/>
                    </a:lnTo>
                    <a:lnTo>
                      <a:pt x="477" y="502"/>
                    </a:lnTo>
                    <a:lnTo>
                      <a:pt x="466" y="520"/>
                    </a:lnTo>
                    <a:lnTo>
                      <a:pt x="461" y="519"/>
                    </a:lnTo>
                    <a:lnTo>
                      <a:pt x="457" y="511"/>
                    </a:lnTo>
                    <a:lnTo>
                      <a:pt x="450" y="509"/>
                    </a:lnTo>
                    <a:lnTo>
                      <a:pt x="446" y="504"/>
                    </a:lnTo>
                    <a:lnTo>
                      <a:pt x="449" y="512"/>
                    </a:lnTo>
                    <a:lnTo>
                      <a:pt x="457" y="519"/>
                    </a:lnTo>
                    <a:lnTo>
                      <a:pt x="458" y="530"/>
                    </a:lnTo>
                    <a:lnTo>
                      <a:pt x="453" y="541"/>
                    </a:lnTo>
                    <a:lnTo>
                      <a:pt x="449" y="546"/>
                    </a:lnTo>
                    <a:lnTo>
                      <a:pt x="434" y="547"/>
                    </a:lnTo>
                    <a:lnTo>
                      <a:pt x="431" y="552"/>
                    </a:lnTo>
                    <a:lnTo>
                      <a:pt x="426" y="555"/>
                    </a:lnTo>
                    <a:lnTo>
                      <a:pt x="425" y="562"/>
                    </a:lnTo>
                    <a:lnTo>
                      <a:pt x="420" y="560"/>
                    </a:lnTo>
                    <a:lnTo>
                      <a:pt x="419" y="550"/>
                    </a:lnTo>
                    <a:lnTo>
                      <a:pt x="418" y="546"/>
                    </a:lnTo>
                    <a:lnTo>
                      <a:pt x="418" y="566"/>
                    </a:lnTo>
                    <a:lnTo>
                      <a:pt x="419" y="581"/>
                    </a:lnTo>
                    <a:lnTo>
                      <a:pt x="417" y="582"/>
                    </a:lnTo>
                    <a:lnTo>
                      <a:pt x="411" y="578"/>
                    </a:lnTo>
                    <a:lnTo>
                      <a:pt x="402" y="578"/>
                    </a:lnTo>
                    <a:lnTo>
                      <a:pt x="393" y="582"/>
                    </a:lnTo>
                    <a:lnTo>
                      <a:pt x="379" y="584"/>
                    </a:lnTo>
                    <a:lnTo>
                      <a:pt x="368" y="592"/>
                    </a:lnTo>
                    <a:lnTo>
                      <a:pt x="356" y="593"/>
                    </a:lnTo>
                    <a:lnTo>
                      <a:pt x="344" y="576"/>
                    </a:lnTo>
                    <a:lnTo>
                      <a:pt x="336" y="577"/>
                    </a:lnTo>
                    <a:lnTo>
                      <a:pt x="336" y="573"/>
                    </a:lnTo>
                    <a:lnTo>
                      <a:pt x="345" y="573"/>
                    </a:lnTo>
                    <a:lnTo>
                      <a:pt x="350" y="567"/>
                    </a:lnTo>
                    <a:lnTo>
                      <a:pt x="352" y="560"/>
                    </a:lnTo>
                    <a:lnTo>
                      <a:pt x="354" y="552"/>
                    </a:lnTo>
                    <a:lnTo>
                      <a:pt x="363" y="547"/>
                    </a:lnTo>
                    <a:lnTo>
                      <a:pt x="364" y="539"/>
                    </a:lnTo>
                    <a:lnTo>
                      <a:pt x="369" y="534"/>
                    </a:lnTo>
                    <a:lnTo>
                      <a:pt x="376" y="530"/>
                    </a:lnTo>
                    <a:lnTo>
                      <a:pt x="379" y="506"/>
                    </a:lnTo>
                    <a:lnTo>
                      <a:pt x="382" y="498"/>
                    </a:lnTo>
                    <a:lnTo>
                      <a:pt x="391" y="495"/>
                    </a:lnTo>
                    <a:lnTo>
                      <a:pt x="395" y="501"/>
                    </a:lnTo>
                    <a:lnTo>
                      <a:pt x="402" y="497"/>
                    </a:lnTo>
                    <a:lnTo>
                      <a:pt x="425" y="503"/>
                    </a:lnTo>
                    <a:lnTo>
                      <a:pt x="431" y="498"/>
                    </a:lnTo>
                    <a:lnTo>
                      <a:pt x="435" y="491"/>
                    </a:lnTo>
                    <a:lnTo>
                      <a:pt x="431" y="484"/>
                    </a:lnTo>
                    <a:lnTo>
                      <a:pt x="434" y="476"/>
                    </a:lnTo>
                    <a:lnTo>
                      <a:pt x="433" y="468"/>
                    </a:lnTo>
                    <a:lnTo>
                      <a:pt x="428" y="460"/>
                    </a:lnTo>
                    <a:lnTo>
                      <a:pt x="413" y="453"/>
                    </a:lnTo>
                    <a:lnTo>
                      <a:pt x="407" y="439"/>
                    </a:lnTo>
                    <a:lnTo>
                      <a:pt x="408" y="431"/>
                    </a:lnTo>
                    <a:lnTo>
                      <a:pt x="406" y="423"/>
                    </a:lnTo>
                    <a:lnTo>
                      <a:pt x="398" y="422"/>
                    </a:lnTo>
                    <a:lnTo>
                      <a:pt x="395" y="415"/>
                    </a:lnTo>
                    <a:lnTo>
                      <a:pt x="387" y="409"/>
                    </a:lnTo>
                    <a:lnTo>
                      <a:pt x="391" y="393"/>
                    </a:lnTo>
                    <a:lnTo>
                      <a:pt x="391" y="385"/>
                    </a:lnTo>
                    <a:lnTo>
                      <a:pt x="391" y="377"/>
                    </a:lnTo>
                    <a:lnTo>
                      <a:pt x="387" y="369"/>
                    </a:lnTo>
                    <a:lnTo>
                      <a:pt x="379" y="372"/>
                    </a:lnTo>
                    <a:lnTo>
                      <a:pt x="368" y="360"/>
                    </a:lnTo>
                    <a:lnTo>
                      <a:pt x="359" y="358"/>
                    </a:lnTo>
                    <a:lnTo>
                      <a:pt x="343" y="361"/>
                    </a:lnTo>
                    <a:lnTo>
                      <a:pt x="336" y="358"/>
                    </a:lnTo>
                    <a:lnTo>
                      <a:pt x="317" y="342"/>
                    </a:lnTo>
                    <a:lnTo>
                      <a:pt x="310" y="339"/>
                    </a:lnTo>
                    <a:lnTo>
                      <a:pt x="294" y="334"/>
                    </a:lnTo>
                    <a:lnTo>
                      <a:pt x="278" y="339"/>
                    </a:lnTo>
                    <a:lnTo>
                      <a:pt x="269" y="340"/>
                    </a:lnTo>
                    <a:lnTo>
                      <a:pt x="261" y="339"/>
                    </a:lnTo>
                    <a:lnTo>
                      <a:pt x="254" y="342"/>
                    </a:lnTo>
                    <a:lnTo>
                      <a:pt x="248" y="3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28" name="Freeform 197">
                <a:extLst>
                  <a:ext uri="{FF2B5EF4-FFF2-40B4-BE49-F238E27FC236}">
                    <a16:creationId xmlns="" xmlns:a16="http://schemas.microsoft.com/office/drawing/2014/main" id="{512DD86D-3903-47C2-B680-E6C26BCD1291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5222081" y="2729260"/>
                <a:ext cx="60325" cy="76200"/>
              </a:xfrm>
              <a:custGeom>
                <a:avLst/>
                <a:gdLst/>
                <a:ahLst/>
                <a:cxnLst>
                  <a:cxn ang="0">
                    <a:pos x="88" y="239"/>
                  </a:cxn>
                  <a:cxn ang="0">
                    <a:pos x="88" y="225"/>
                  </a:cxn>
                  <a:cxn ang="0">
                    <a:pos x="86" y="212"/>
                  </a:cxn>
                  <a:cxn ang="0">
                    <a:pos x="84" y="200"/>
                  </a:cxn>
                  <a:cxn ang="0">
                    <a:pos x="86" y="184"/>
                  </a:cxn>
                  <a:cxn ang="0">
                    <a:pos x="86" y="164"/>
                  </a:cxn>
                  <a:cxn ang="0">
                    <a:pos x="81" y="135"/>
                  </a:cxn>
                  <a:cxn ang="0">
                    <a:pos x="70" y="115"/>
                  </a:cxn>
                  <a:cxn ang="0">
                    <a:pos x="57" y="94"/>
                  </a:cxn>
                  <a:cxn ang="0">
                    <a:pos x="45" y="73"/>
                  </a:cxn>
                  <a:cxn ang="0">
                    <a:pos x="42" y="56"/>
                  </a:cxn>
                  <a:cxn ang="0">
                    <a:pos x="34" y="43"/>
                  </a:cxn>
                  <a:cxn ang="0">
                    <a:pos x="20" y="29"/>
                  </a:cxn>
                  <a:cxn ang="0">
                    <a:pos x="8" y="19"/>
                  </a:cxn>
                  <a:cxn ang="0">
                    <a:pos x="0" y="19"/>
                  </a:cxn>
                  <a:cxn ang="0">
                    <a:pos x="6" y="8"/>
                  </a:cxn>
                  <a:cxn ang="0">
                    <a:pos x="13" y="3"/>
                  </a:cxn>
                  <a:cxn ang="0">
                    <a:pos x="21" y="6"/>
                  </a:cxn>
                  <a:cxn ang="0">
                    <a:pos x="30" y="5"/>
                  </a:cxn>
                  <a:cxn ang="0">
                    <a:pos x="46" y="0"/>
                  </a:cxn>
                  <a:cxn ang="0">
                    <a:pos x="62" y="5"/>
                  </a:cxn>
                  <a:cxn ang="0">
                    <a:pos x="69" y="8"/>
                  </a:cxn>
                  <a:cxn ang="0">
                    <a:pos x="88" y="24"/>
                  </a:cxn>
                  <a:cxn ang="0">
                    <a:pos x="95" y="27"/>
                  </a:cxn>
                  <a:cxn ang="0">
                    <a:pos x="111" y="24"/>
                  </a:cxn>
                  <a:cxn ang="0">
                    <a:pos x="120" y="26"/>
                  </a:cxn>
                  <a:cxn ang="0">
                    <a:pos x="131" y="38"/>
                  </a:cxn>
                  <a:cxn ang="0">
                    <a:pos x="139" y="35"/>
                  </a:cxn>
                  <a:cxn ang="0">
                    <a:pos x="143" y="43"/>
                  </a:cxn>
                  <a:cxn ang="0">
                    <a:pos x="143" y="51"/>
                  </a:cxn>
                  <a:cxn ang="0">
                    <a:pos x="143" y="59"/>
                  </a:cxn>
                  <a:cxn ang="0">
                    <a:pos x="139" y="75"/>
                  </a:cxn>
                  <a:cxn ang="0">
                    <a:pos x="147" y="81"/>
                  </a:cxn>
                  <a:cxn ang="0">
                    <a:pos x="150" y="87"/>
                  </a:cxn>
                  <a:cxn ang="0">
                    <a:pos x="158" y="89"/>
                  </a:cxn>
                  <a:cxn ang="0">
                    <a:pos x="160" y="97"/>
                  </a:cxn>
                  <a:cxn ang="0">
                    <a:pos x="159" y="104"/>
                  </a:cxn>
                  <a:cxn ang="0">
                    <a:pos x="165" y="119"/>
                  </a:cxn>
                  <a:cxn ang="0">
                    <a:pos x="180" y="126"/>
                  </a:cxn>
                  <a:cxn ang="0">
                    <a:pos x="185" y="134"/>
                  </a:cxn>
                  <a:cxn ang="0">
                    <a:pos x="186" y="141"/>
                  </a:cxn>
                  <a:cxn ang="0">
                    <a:pos x="183" y="150"/>
                  </a:cxn>
                  <a:cxn ang="0">
                    <a:pos x="187" y="157"/>
                  </a:cxn>
                  <a:cxn ang="0">
                    <a:pos x="183" y="164"/>
                  </a:cxn>
                  <a:cxn ang="0">
                    <a:pos x="177" y="169"/>
                  </a:cxn>
                  <a:cxn ang="0">
                    <a:pos x="154" y="163"/>
                  </a:cxn>
                  <a:cxn ang="0">
                    <a:pos x="147" y="167"/>
                  </a:cxn>
                  <a:cxn ang="0">
                    <a:pos x="143" y="161"/>
                  </a:cxn>
                  <a:cxn ang="0">
                    <a:pos x="134" y="164"/>
                  </a:cxn>
                  <a:cxn ang="0">
                    <a:pos x="131" y="172"/>
                  </a:cxn>
                  <a:cxn ang="0">
                    <a:pos x="128" y="196"/>
                  </a:cxn>
                  <a:cxn ang="0">
                    <a:pos x="121" y="200"/>
                  </a:cxn>
                  <a:cxn ang="0">
                    <a:pos x="116" y="205"/>
                  </a:cxn>
                  <a:cxn ang="0">
                    <a:pos x="115" y="213"/>
                  </a:cxn>
                  <a:cxn ang="0">
                    <a:pos x="107" y="218"/>
                  </a:cxn>
                  <a:cxn ang="0">
                    <a:pos x="104" y="226"/>
                  </a:cxn>
                  <a:cxn ang="0">
                    <a:pos x="104" y="233"/>
                  </a:cxn>
                  <a:cxn ang="0">
                    <a:pos x="97" y="239"/>
                  </a:cxn>
                  <a:cxn ang="0">
                    <a:pos x="88" y="239"/>
                  </a:cxn>
                </a:cxnLst>
                <a:rect l="0" t="0" r="r" b="b"/>
                <a:pathLst>
                  <a:path w="187" h="239">
                    <a:moveTo>
                      <a:pt x="88" y="239"/>
                    </a:moveTo>
                    <a:lnTo>
                      <a:pt x="88" y="225"/>
                    </a:lnTo>
                    <a:lnTo>
                      <a:pt x="86" y="212"/>
                    </a:lnTo>
                    <a:lnTo>
                      <a:pt x="84" y="200"/>
                    </a:lnTo>
                    <a:lnTo>
                      <a:pt x="86" y="184"/>
                    </a:lnTo>
                    <a:lnTo>
                      <a:pt x="86" y="164"/>
                    </a:lnTo>
                    <a:lnTo>
                      <a:pt x="81" y="135"/>
                    </a:lnTo>
                    <a:lnTo>
                      <a:pt x="70" y="115"/>
                    </a:lnTo>
                    <a:lnTo>
                      <a:pt x="57" y="94"/>
                    </a:lnTo>
                    <a:lnTo>
                      <a:pt x="45" y="73"/>
                    </a:lnTo>
                    <a:lnTo>
                      <a:pt x="42" y="56"/>
                    </a:lnTo>
                    <a:lnTo>
                      <a:pt x="34" y="43"/>
                    </a:lnTo>
                    <a:lnTo>
                      <a:pt x="20" y="29"/>
                    </a:lnTo>
                    <a:lnTo>
                      <a:pt x="8" y="19"/>
                    </a:lnTo>
                    <a:lnTo>
                      <a:pt x="0" y="19"/>
                    </a:lnTo>
                    <a:lnTo>
                      <a:pt x="6" y="8"/>
                    </a:lnTo>
                    <a:lnTo>
                      <a:pt x="13" y="3"/>
                    </a:lnTo>
                    <a:lnTo>
                      <a:pt x="21" y="6"/>
                    </a:lnTo>
                    <a:lnTo>
                      <a:pt x="30" y="5"/>
                    </a:lnTo>
                    <a:lnTo>
                      <a:pt x="46" y="0"/>
                    </a:lnTo>
                    <a:lnTo>
                      <a:pt x="62" y="5"/>
                    </a:lnTo>
                    <a:lnTo>
                      <a:pt x="69" y="8"/>
                    </a:lnTo>
                    <a:lnTo>
                      <a:pt x="88" y="24"/>
                    </a:lnTo>
                    <a:lnTo>
                      <a:pt x="95" y="27"/>
                    </a:lnTo>
                    <a:lnTo>
                      <a:pt x="111" y="24"/>
                    </a:lnTo>
                    <a:lnTo>
                      <a:pt x="120" y="26"/>
                    </a:lnTo>
                    <a:lnTo>
                      <a:pt x="131" y="38"/>
                    </a:lnTo>
                    <a:lnTo>
                      <a:pt x="139" y="35"/>
                    </a:lnTo>
                    <a:lnTo>
                      <a:pt x="143" y="43"/>
                    </a:lnTo>
                    <a:lnTo>
                      <a:pt x="143" y="51"/>
                    </a:lnTo>
                    <a:lnTo>
                      <a:pt x="143" y="59"/>
                    </a:lnTo>
                    <a:lnTo>
                      <a:pt x="139" y="75"/>
                    </a:lnTo>
                    <a:lnTo>
                      <a:pt x="147" y="81"/>
                    </a:lnTo>
                    <a:lnTo>
                      <a:pt x="150" y="87"/>
                    </a:lnTo>
                    <a:lnTo>
                      <a:pt x="158" y="89"/>
                    </a:lnTo>
                    <a:lnTo>
                      <a:pt x="160" y="97"/>
                    </a:lnTo>
                    <a:lnTo>
                      <a:pt x="159" y="104"/>
                    </a:lnTo>
                    <a:lnTo>
                      <a:pt x="165" y="119"/>
                    </a:lnTo>
                    <a:lnTo>
                      <a:pt x="180" y="126"/>
                    </a:lnTo>
                    <a:lnTo>
                      <a:pt x="185" y="134"/>
                    </a:lnTo>
                    <a:lnTo>
                      <a:pt x="186" y="141"/>
                    </a:lnTo>
                    <a:lnTo>
                      <a:pt x="183" y="150"/>
                    </a:lnTo>
                    <a:lnTo>
                      <a:pt x="187" y="157"/>
                    </a:lnTo>
                    <a:lnTo>
                      <a:pt x="183" y="164"/>
                    </a:lnTo>
                    <a:lnTo>
                      <a:pt x="177" y="169"/>
                    </a:lnTo>
                    <a:lnTo>
                      <a:pt x="154" y="163"/>
                    </a:lnTo>
                    <a:lnTo>
                      <a:pt x="147" y="167"/>
                    </a:lnTo>
                    <a:lnTo>
                      <a:pt x="143" y="161"/>
                    </a:lnTo>
                    <a:lnTo>
                      <a:pt x="134" y="164"/>
                    </a:lnTo>
                    <a:lnTo>
                      <a:pt x="131" y="172"/>
                    </a:lnTo>
                    <a:lnTo>
                      <a:pt x="128" y="196"/>
                    </a:lnTo>
                    <a:lnTo>
                      <a:pt x="121" y="200"/>
                    </a:lnTo>
                    <a:lnTo>
                      <a:pt x="116" y="205"/>
                    </a:lnTo>
                    <a:lnTo>
                      <a:pt x="115" y="213"/>
                    </a:lnTo>
                    <a:lnTo>
                      <a:pt x="107" y="218"/>
                    </a:lnTo>
                    <a:lnTo>
                      <a:pt x="104" y="226"/>
                    </a:lnTo>
                    <a:lnTo>
                      <a:pt x="104" y="233"/>
                    </a:lnTo>
                    <a:lnTo>
                      <a:pt x="97" y="239"/>
                    </a:lnTo>
                    <a:lnTo>
                      <a:pt x="88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29" name="Freeform 198">
                <a:extLst>
                  <a:ext uri="{FF2B5EF4-FFF2-40B4-BE49-F238E27FC236}">
                    <a16:creationId xmlns="" xmlns:a16="http://schemas.microsoft.com/office/drawing/2014/main" id="{D82874C8-A57A-457F-96E2-9A4F2C03BF38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5167831" y="2515295"/>
                <a:ext cx="163788" cy="137765"/>
              </a:xfrm>
              <a:custGeom>
                <a:avLst/>
                <a:gdLst/>
                <a:ahLst/>
                <a:cxnLst>
                  <a:cxn ang="0">
                    <a:pos x="6" y="374"/>
                  </a:cxn>
                  <a:cxn ang="0">
                    <a:pos x="26" y="342"/>
                  </a:cxn>
                  <a:cxn ang="0">
                    <a:pos x="38" y="292"/>
                  </a:cxn>
                  <a:cxn ang="0">
                    <a:pos x="33" y="214"/>
                  </a:cxn>
                  <a:cxn ang="0">
                    <a:pos x="73" y="210"/>
                  </a:cxn>
                  <a:cxn ang="0">
                    <a:pos x="94" y="207"/>
                  </a:cxn>
                  <a:cxn ang="0">
                    <a:pos x="106" y="190"/>
                  </a:cxn>
                  <a:cxn ang="0">
                    <a:pos x="125" y="182"/>
                  </a:cxn>
                  <a:cxn ang="0">
                    <a:pos x="145" y="190"/>
                  </a:cxn>
                  <a:cxn ang="0">
                    <a:pos x="135" y="167"/>
                  </a:cxn>
                  <a:cxn ang="0">
                    <a:pos x="145" y="138"/>
                  </a:cxn>
                  <a:cxn ang="0">
                    <a:pos x="149" y="113"/>
                  </a:cxn>
                  <a:cxn ang="0">
                    <a:pos x="170" y="102"/>
                  </a:cxn>
                  <a:cxn ang="0">
                    <a:pos x="199" y="80"/>
                  </a:cxn>
                  <a:cxn ang="0">
                    <a:pos x="183" y="69"/>
                  </a:cxn>
                  <a:cxn ang="0">
                    <a:pos x="197" y="51"/>
                  </a:cxn>
                  <a:cxn ang="0">
                    <a:pos x="204" y="50"/>
                  </a:cxn>
                  <a:cxn ang="0">
                    <a:pos x="219" y="32"/>
                  </a:cxn>
                  <a:cxn ang="0">
                    <a:pos x="253" y="25"/>
                  </a:cxn>
                  <a:cxn ang="0">
                    <a:pos x="273" y="0"/>
                  </a:cxn>
                  <a:cxn ang="0">
                    <a:pos x="302" y="5"/>
                  </a:cxn>
                  <a:cxn ang="0">
                    <a:pos x="329" y="13"/>
                  </a:cxn>
                  <a:cxn ang="0">
                    <a:pos x="348" y="43"/>
                  </a:cxn>
                  <a:cxn ang="0">
                    <a:pos x="376" y="29"/>
                  </a:cxn>
                  <a:cxn ang="0">
                    <a:pos x="407" y="34"/>
                  </a:cxn>
                  <a:cxn ang="0">
                    <a:pos x="430" y="53"/>
                  </a:cxn>
                  <a:cxn ang="0">
                    <a:pos x="429" y="80"/>
                  </a:cxn>
                  <a:cxn ang="0">
                    <a:pos x="435" y="102"/>
                  </a:cxn>
                  <a:cxn ang="0">
                    <a:pos x="424" y="123"/>
                  </a:cxn>
                  <a:cxn ang="0">
                    <a:pos x="442" y="158"/>
                  </a:cxn>
                  <a:cxn ang="0">
                    <a:pos x="473" y="195"/>
                  </a:cxn>
                  <a:cxn ang="0">
                    <a:pos x="478" y="217"/>
                  </a:cxn>
                  <a:cxn ang="0">
                    <a:pos x="511" y="226"/>
                  </a:cxn>
                  <a:cxn ang="0">
                    <a:pos x="521" y="242"/>
                  </a:cxn>
                  <a:cxn ang="0">
                    <a:pos x="525" y="263"/>
                  </a:cxn>
                  <a:cxn ang="0">
                    <a:pos x="501" y="284"/>
                  </a:cxn>
                  <a:cxn ang="0">
                    <a:pos x="465" y="271"/>
                  </a:cxn>
                  <a:cxn ang="0">
                    <a:pos x="449" y="285"/>
                  </a:cxn>
                  <a:cxn ang="0">
                    <a:pos x="463" y="311"/>
                  </a:cxn>
                  <a:cxn ang="0">
                    <a:pos x="465" y="333"/>
                  </a:cxn>
                  <a:cxn ang="0">
                    <a:pos x="473" y="353"/>
                  </a:cxn>
                  <a:cxn ang="0">
                    <a:pos x="451" y="380"/>
                  </a:cxn>
                  <a:cxn ang="0">
                    <a:pos x="417" y="401"/>
                  </a:cxn>
                  <a:cxn ang="0">
                    <a:pos x="412" y="427"/>
                  </a:cxn>
                  <a:cxn ang="0">
                    <a:pos x="402" y="452"/>
                  </a:cxn>
                  <a:cxn ang="0">
                    <a:pos x="381" y="443"/>
                  </a:cxn>
                  <a:cxn ang="0">
                    <a:pos x="349" y="450"/>
                  </a:cxn>
                  <a:cxn ang="0">
                    <a:pos x="327" y="427"/>
                  </a:cxn>
                  <a:cxn ang="0">
                    <a:pos x="297" y="433"/>
                  </a:cxn>
                  <a:cxn ang="0">
                    <a:pos x="275" y="428"/>
                  </a:cxn>
                  <a:cxn ang="0">
                    <a:pos x="253" y="436"/>
                  </a:cxn>
                  <a:cxn ang="0">
                    <a:pos x="238" y="428"/>
                  </a:cxn>
                  <a:cxn ang="0">
                    <a:pos x="215" y="416"/>
                  </a:cxn>
                  <a:cxn ang="0">
                    <a:pos x="193" y="406"/>
                  </a:cxn>
                  <a:cxn ang="0">
                    <a:pos x="160" y="401"/>
                  </a:cxn>
                  <a:cxn ang="0">
                    <a:pos x="121" y="394"/>
                  </a:cxn>
                  <a:cxn ang="0">
                    <a:pos x="64" y="401"/>
                  </a:cxn>
                  <a:cxn ang="0">
                    <a:pos x="41" y="422"/>
                  </a:cxn>
                  <a:cxn ang="0">
                    <a:pos x="17" y="428"/>
                  </a:cxn>
                </a:cxnLst>
                <a:rect l="0" t="0" r="r" b="b"/>
                <a:pathLst>
                  <a:path w="532" h="452">
                    <a:moveTo>
                      <a:pt x="17" y="428"/>
                    </a:moveTo>
                    <a:lnTo>
                      <a:pt x="21" y="387"/>
                    </a:lnTo>
                    <a:lnTo>
                      <a:pt x="6" y="374"/>
                    </a:lnTo>
                    <a:lnTo>
                      <a:pt x="0" y="363"/>
                    </a:lnTo>
                    <a:lnTo>
                      <a:pt x="11" y="351"/>
                    </a:lnTo>
                    <a:lnTo>
                      <a:pt x="26" y="342"/>
                    </a:lnTo>
                    <a:lnTo>
                      <a:pt x="37" y="325"/>
                    </a:lnTo>
                    <a:lnTo>
                      <a:pt x="38" y="308"/>
                    </a:lnTo>
                    <a:lnTo>
                      <a:pt x="38" y="292"/>
                    </a:lnTo>
                    <a:lnTo>
                      <a:pt x="20" y="220"/>
                    </a:lnTo>
                    <a:lnTo>
                      <a:pt x="19" y="210"/>
                    </a:lnTo>
                    <a:lnTo>
                      <a:pt x="33" y="214"/>
                    </a:lnTo>
                    <a:lnTo>
                      <a:pt x="49" y="210"/>
                    </a:lnTo>
                    <a:lnTo>
                      <a:pt x="65" y="213"/>
                    </a:lnTo>
                    <a:lnTo>
                      <a:pt x="73" y="210"/>
                    </a:lnTo>
                    <a:lnTo>
                      <a:pt x="79" y="204"/>
                    </a:lnTo>
                    <a:lnTo>
                      <a:pt x="86" y="208"/>
                    </a:lnTo>
                    <a:lnTo>
                      <a:pt x="94" y="207"/>
                    </a:lnTo>
                    <a:lnTo>
                      <a:pt x="91" y="193"/>
                    </a:lnTo>
                    <a:lnTo>
                      <a:pt x="97" y="190"/>
                    </a:lnTo>
                    <a:lnTo>
                      <a:pt x="106" y="190"/>
                    </a:lnTo>
                    <a:lnTo>
                      <a:pt x="111" y="183"/>
                    </a:lnTo>
                    <a:lnTo>
                      <a:pt x="118" y="179"/>
                    </a:lnTo>
                    <a:lnTo>
                      <a:pt x="125" y="182"/>
                    </a:lnTo>
                    <a:lnTo>
                      <a:pt x="130" y="188"/>
                    </a:lnTo>
                    <a:lnTo>
                      <a:pt x="138" y="192"/>
                    </a:lnTo>
                    <a:lnTo>
                      <a:pt x="145" y="190"/>
                    </a:lnTo>
                    <a:lnTo>
                      <a:pt x="144" y="181"/>
                    </a:lnTo>
                    <a:lnTo>
                      <a:pt x="139" y="175"/>
                    </a:lnTo>
                    <a:lnTo>
                      <a:pt x="135" y="167"/>
                    </a:lnTo>
                    <a:lnTo>
                      <a:pt x="137" y="160"/>
                    </a:lnTo>
                    <a:lnTo>
                      <a:pt x="145" y="147"/>
                    </a:lnTo>
                    <a:lnTo>
                      <a:pt x="145" y="138"/>
                    </a:lnTo>
                    <a:lnTo>
                      <a:pt x="148" y="129"/>
                    </a:lnTo>
                    <a:lnTo>
                      <a:pt x="148" y="122"/>
                    </a:lnTo>
                    <a:lnTo>
                      <a:pt x="149" y="113"/>
                    </a:lnTo>
                    <a:lnTo>
                      <a:pt x="156" y="110"/>
                    </a:lnTo>
                    <a:lnTo>
                      <a:pt x="165" y="107"/>
                    </a:lnTo>
                    <a:lnTo>
                      <a:pt x="170" y="102"/>
                    </a:lnTo>
                    <a:lnTo>
                      <a:pt x="177" y="99"/>
                    </a:lnTo>
                    <a:lnTo>
                      <a:pt x="191" y="99"/>
                    </a:lnTo>
                    <a:lnTo>
                      <a:pt x="199" y="80"/>
                    </a:lnTo>
                    <a:lnTo>
                      <a:pt x="192" y="77"/>
                    </a:lnTo>
                    <a:lnTo>
                      <a:pt x="183" y="77"/>
                    </a:lnTo>
                    <a:lnTo>
                      <a:pt x="183" y="69"/>
                    </a:lnTo>
                    <a:lnTo>
                      <a:pt x="183" y="61"/>
                    </a:lnTo>
                    <a:lnTo>
                      <a:pt x="191" y="57"/>
                    </a:lnTo>
                    <a:lnTo>
                      <a:pt x="197" y="51"/>
                    </a:lnTo>
                    <a:lnTo>
                      <a:pt x="195" y="50"/>
                    </a:lnTo>
                    <a:lnTo>
                      <a:pt x="195" y="48"/>
                    </a:lnTo>
                    <a:lnTo>
                      <a:pt x="204" y="50"/>
                    </a:lnTo>
                    <a:lnTo>
                      <a:pt x="210" y="46"/>
                    </a:lnTo>
                    <a:lnTo>
                      <a:pt x="213" y="37"/>
                    </a:lnTo>
                    <a:lnTo>
                      <a:pt x="219" y="32"/>
                    </a:lnTo>
                    <a:lnTo>
                      <a:pt x="235" y="39"/>
                    </a:lnTo>
                    <a:lnTo>
                      <a:pt x="242" y="37"/>
                    </a:lnTo>
                    <a:lnTo>
                      <a:pt x="253" y="25"/>
                    </a:lnTo>
                    <a:lnTo>
                      <a:pt x="254" y="16"/>
                    </a:lnTo>
                    <a:lnTo>
                      <a:pt x="267" y="5"/>
                    </a:lnTo>
                    <a:lnTo>
                      <a:pt x="273" y="0"/>
                    </a:lnTo>
                    <a:lnTo>
                      <a:pt x="284" y="0"/>
                    </a:lnTo>
                    <a:lnTo>
                      <a:pt x="286" y="8"/>
                    </a:lnTo>
                    <a:lnTo>
                      <a:pt x="302" y="5"/>
                    </a:lnTo>
                    <a:lnTo>
                      <a:pt x="310" y="8"/>
                    </a:lnTo>
                    <a:lnTo>
                      <a:pt x="313" y="15"/>
                    </a:lnTo>
                    <a:lnTo>
                      <a:pt x="329" y="13"/>
                    </a:lnTo>
                    <a:lnTo>
                      <a:pt x="338" y="14"/>
                    </a:lnTo>
                    <a:lnTo>
                      <a:pt x="350" y="24"/>
                    </a:lnTo>
                    <a:lnTo>
                      <a:pt x="348" y="43"/>
                    </a:lnTo>
                    <a:lnTo>
                      <a:pt x="363" y="35"/>
                    </a:lnTo>
                    <a:lnTo>
                      <a:pt x="370" y="34"/>
                    </a:lnTo>
                    <a:lnTo>
                      <a:pt x="376" y="29"/>
                    </a:lnTo>
                    <a:lnTo>
                      <a:pt x="392" y="27"/>
                    </a:lnTo>
                    <a:lnTo>
                      <a:pt x="399" y="29"/>
                    </a:lnTo>
                    <a:lnTo>
                      <a:pt x="407" y="34"/>
                    </a:lnTo>
                    <a:lnTo>
                      <a:pt x="413" y="39"/>
                    </a:lnTo>
                    <a:lnTo>
                      <a:pt x="422" y="52"/>
                    </a:lnTo>
                    <a:lnTo>
                      <a:pt x="430" y="53"/>
                    </a:lnTo>
                    <a:lnTo>
                      <a:pt x="431" y="64"/>
                    </a:lnTo>
                    <a:lnTo>
                      <a:pt x="429" y="73"/>
                    </a:lnTo>
                    <a:lnTo>
                      <a:pt x="429" y="80"/>
                    </a:lnTo>
                    <a:lnTo>
                      <a:pt x="434" y="88"/>
                    </a:lnTo>
                    <a:lnTo>
                      <a:pt x="436" y="95"/>
                    </a:lnTo>
                    <a:lnTo>
                      <a:pt x="435" y="102"/>
                    </a:lnTo>
                    <a:lnTo>
                      <a:pt x="433" y="110"/>
                    </a:lnTo>
                    <a:lnTo>
                      <a:pt x="426" y="116"/>
                    </a:lnTo>
                    <a:lnTo>
                      <a:pt x="424" y="123"/>
                    </a:lnTo>
                    <a:lnTo>
                      <a:pt x="426" y="131"/>
                    </a:lnTo>
                    <a:lnTo>
                      <a:pt x="437" y="143"/>
                    </a:lnTo>
                    <a:lnTo>
                      <a:pt x="442" y="158"/>
                    </a:lnTo>
                    <a:lnTo>
                      <a:pt x="453" y="180"/>
                    </a:lnTo>
                    <a:lnTo>
                      <a:pt x="458" y="186"/>
                    </a:lnTo>
                    <a:lnTo>
                      <a:pt x="473" y="195"/>
                    </a:lnTo>
                    <a:lnTo>
                      <a:pt x="478" y="201"/>
                    </a:lnTo>
                    <a:lnTo>
                      <a:pt x="479" y="209"/>
                    </a:lnTo>
                    <a:lnTo>
                      <a:pt x="478" y="217"/>
                    </a:lnTo>
                    <a:lnTo>
                      <a:pt x="482" y="224"/>
                    </a:lnTo>
                    <a:lnTo>
                      <a:pt x="505" y="222"/>
                    </a:lnTo>
                    <a:lnTo>
                      <a:pt x="511" y="226"/>
                    </a:lnTo>
                    <a:lnTo>
                      <a:pt x="519" y="229"/>
                    </a:lnTo>
                    <a:lnTo>
                      <a:pt x="516" y="236"/>
                    </a:lnTo>
                    <a:lnTo>
                      <a:pt x="521" y="242"/>
                    </a:lnTo>
                    <a:lnTo>
                      <a:pt x="531" y="244"/>
                    </a:lnTo>
                    <a:lnTo>
                      <a:pt x="532" y="257"/>
                    </a:lnTo>
                    <a:lnTo>
                      <a:pt x="525" y="263"/>
                    </a:lnTo>
                    <a:lnTo>
                      <a:pt x="521" y="269"/>
                    </a:lnTo>
                    <a:lnTo>
                      <a:pt x="509" y="279"/>
                    </a:lnTo>
                    <a:lnTo>
                      <a:pt x="501" y="284"/>
                    </a:lnTo>
                    <a:lnTo>
                      <a:pt x="484" y="282"/>
                    </a:lnTo>
                    <a:lnTo>
                      <a:pt x="472" y="272"/>
                    </a:lnTo>
                    <a:lnTo>
                      <a:pt x="465" y="271"/>
                    </a:lnTo>
                    <a:lnTo>
                      <a:pt x="457" y="274"/>
                    </a:lnTo>
                    <a:lnTo>
                      <a:pt x="456" y="282"/>
                    </a:lnTo>
                    <a:lnTo>
                      <a:pt x="449" y="285"/>
                    </a:lnTo>
                    <a:lnTo>
                      <a:pt x="450" y="294"/>
                    </a:lnTo>
                    <a:lnTo>
                      <a:pt x="461" y="304"/>
                    </a:lnTo>
                    <a:lnTo>
                      <a:pt x="463" y="311"/>
                    </a:lnTo>
                    <a:lnTo>
                      <a:pt x="461" y="320"/>
                    </a:lnTo>
                    <a:lnTo>
                      <a:pt x="466" y="325"/>
                    </a:lnTo>
                    <a:lnTo>
                      <a:pt x="465" y="333"/>
                    </a:lnTo>
                    <a:lnTo>
                      <a:pt x="472" y="337"/>
                    </a:lnTo>
                    <a:lnTo>
                      <a:pt x="474" y="344"/>
                    </a:lnTo>
                    <a:lnTo>
                      <a:pt x="473" y="353"/>
                    </a:lnTo>
                    <a:lnTo>
                      <a:pt x="478" y="375"/>
                    </a:lnTo>
                    <a:lnTo>
                      <a:pt x="458" y="375"/>
                    </a:lnTo>
                    <a:lnTo>
                      <a:pt x="451" y="380"/>
                    </a:lnTo>
                    <a:lnTo>
                      <a:pt x="442" y="380"/>
                    </a:lnTo>
                    <a:lnTo>
                      <a:pt x="435" y="384"/>
                    </a:lnTo>
                    <a:lnTo>
                      <a:pt x="417" y="401"/>
                    </a:lnTo>
                    <a:lnTo>
                      <a:pt x="414" y="409"/>
                    </a:lnTo>
                    <a:lnTo>
                      <a:pt x="414" y="418"/>
                    </a:lnTo>
                    <a:lnTo>
                      <a:pt x="412" y="427"/>
                    </a:lnTo>
                    <a:lnTo>
                      <a:pt x="414" y="443"/>
                    </a:lnTo>
                    <a:lnTo>
                      <a:pt x="410" y="450"/>
                    </a:lnTo>
                    <a:lnTo>
                      <a:pt x="402" y="452"/>
                    </a:lnTo>
                    <a:lnTo>
                      <a:pt x="397" y="446"/>
                    </a:lnTo>
                    <a:lnTo>
                      <a:pt x="390" y="443"/>
                    </a:lnTo>
                    <a:lnTo>
                      <a:pt x="381" y="443"/>
                    </a:lnTo>
                    <a:lnTo>
                      <a:pt x="365" y="445"/>
                    </a:lnTo>
                    <a:lnTo>
                      <a:pt x="356" y="445"/>
                    </a:lnTo>
                    <a:lnTo>
                      <a:pt x="349" y="450"/>
                    </a:lnTo>
                    <a:lnTo>
                      <a:pt x="343" y="444"/>
                    </a:lnTo>
                    <a:lnTo>
                      <a:pt x="339" y="436"/>
                    </a:lnTo>
                    <a:lnTo>
                      <a:pt x="327" y="427"/>
                    </a:lnTo>
                    <a:lnTo>
                      <a:pt x="310" y="445"/>
                    </a:lnTo>
                    <a:lnTo>
                      <a:pt x="302" y="440"/>
                    </a:lnTo>
                    <a:lnTo>
                      <a:pt x="297" y="433"/>
                    </a:lnTo>
                    <a:lnTo>
                      <a:pt x="290" y="435"/>
                    </a:lnTo>
                    <a:lnTo>
                      <a:pt x="281" y="433"/>
                    </a:lnTo>
                    <a:lnTo>
                      <a:pt x="275" y="428"/>
                    </a:lnTo>
                    <a:lnTo>
                      <a:pt x="269" y="434"/>
                    </a:lnTo>
                    <a:lnTo>
                      <a:pt x="261" y="434"/>
                    </a:lnTo>
                    <a:lnTo>
                      <a:pt x="253" y="436"/>
                    </a:lnTo>
                    <a:lnTo>
                      <a:pt x="247" y="443"/>
                    </a:lnTo>
                    <a:lnTo>
                      <a:pt x="240" y="436"/>
                    </a:lnTo>
                    <a:lnTo>
                      <a:pt x="238" y="428"/>
                    </a:lnTo>
                    <a:lnTo>
                      <a:pt x="223" y="429"/>
                    </a:lnTo>
                    <a:lnTo>
                      <a:pt x="216" y="424"/>
                    </a:lnTo>
                    <a:lnTo>
                      <a:pt x="215" y="416"/>
                    </a:lnTo>
                    <a:lnTo>
                      <a:pt x="208" y="412"/>
                    </a:lnTo>
                    <a:lnTo>
                      <a:pt x="199" y="409"/>
                    </a:lnTo>
                    <a:lnTo>
                      <a:pt x="193" y="406"/>
                    </a:lnTo>
                    <a:lnTo>
                      <a:pt x="184" y="407"/>
                    </a:lnTo>
                    <a:lnTo>
                      <a:pt x="176" y="406"/>
                    </a:lnTo>
                    <a:lnTo>
                      <a:pt x="160" y="401"/>
                    </a:lnTo>
                    <a:lnTo>
                      <a:pt x="146" y="392"/>
                    </a:lnTo>
                    <a:lnTo>
                      <a:pt x="138" y="395"/>
                    </a:lnTo>
                    <a:lnTo>
                      <a:pt x="121" y="394"/>
                    </a:lnTo>
                    <a:lnTo>
                      <a:pt x="113" y="391"/>
                    </a:lnTo>
                    <a:lnTo>
                      <a:pt x="71" y="397"/>
                    </a:lnTo>
                    <a:lnTo>
                      <a:pt x="64" y="401"/>
                    </a:lnTo>
                    <a:lnTo>
                      <a:pt x="62" y="408"/>
                    </a:lnTo>
                    <a:lnTo>
                      <a:pt x="55" y="414"/>
                    </a:lnTo>
                    <a:lnTo>
                      <a:pt x="41" y="422"/>
                    </a:lnTo>
                    <a:lnTo>
                      <a:pt x="32" y="421"/>
                    </a:lnTo>
                    <a:lnTo>
                      <a:pt x="24" y="422"/>
                    </a:lnTo>
                    <a:lnTo>
                      <a:pt x="17" y="428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130" name="Group 199">
                <a:extLst>
                  <a:ext uri="{FF2B5EF4-FFF2-40B4-BE49-F238E27FC236}">
                    <a16:creationId xmlns="" xmlns:a16="http://schemas.microsoft.com/office/drawing/2014/main" id="{CF116909-7A54-49F0-BA85-C08EBBBC8E1C}"/>
                  </a:ext>
                </a:extLst>
              </p:cNvPr>
              <p:cNvGrpSpPr>
                <a:grpSpLocks noChangeAspect="1"/>
              </p:cNvGrpSpPr>
              <p:nvPr/>
            </p:nvGrpSpPr>
            <p:grpSpPr bwMode="gray">
              <a:xfrm>
                <a:off x="5033169" y="2808635"/>
                <a:ext cx="68263" cy="68263"/>
                <a:chOff x="2688" y="1930"/>
                <a:chExt cx="43" cy="43"/>
              </a:xfrm>
              <a:grpFill/>
            </p:grpSpPr>
            <p:sp>
              <p:nvSpPr>
                <p:cNvPr id="153" name="Freeform 200">
                  <a:extLst>
                    <a:ext uri="{FF2B5EF4-FFF2-40B4-BE49-F238E27FC236}">
                      <a16:creationId xmlns="" xmlns:a16="http://schemas.microsoft.com/office/drawing/2014/main" id="{7D6CFC2D-C971-48CD-8828-6EE12948822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2688" y="1930"/>
                  <a:ext cx="43" cy="43"/>
                </a:xfrm>
                <a:custGeom>
                  <a:avLst/>
                  <a:gdLst/>
                  <a:ahLst/>
                  <a:cxnLst>
                    <a:cxn ang="0">
                      <a:pos x="145" y="208"/>
                    </a:cxn>
                    <a:cxn ang="0">
                      <a:pos x="129" y="192"/>
                    </a:cxn>
                    <a:cxn ang="0">
                      <a:pos x="114" y="180"/>
                    </a:cxn>
                    <a:cxn ang="0">
                      <a:pos x="98" y="179"/>
                    </a:cxn>
                    <a:cxn ang="0">
                      <a:pos x="82" y="140"/>
                    </a:cxn>
                    <a:cxn ang="0">
                      <a:pos x="52" y="114"/>
                    </a:cxn>
                    <a:cxn ang="0">
                      <a:pos x="35" y="93"/>
                    </a:cxn>
                    <a:cxn ang="0">
                      <a:pos x="23" y="73"/>
                    </a:cxn>
                    <a:cxn ang="0">
                      <a:pos x="22" y="60"/>
                    </a:cxn>
                    <a:cxn ang="0">
                      <a:pos x="7" y="40"/>
                    </a:cxn>
                    <a:cxn ang="0">
                      <a:pos x="3" y="29"/>
                    </a:cxn>
                    <a:cxn ang="0">
                      <a:pos x="8" y="0"/>
                    </a:cxn>
                    <a:cxn ang="0">
                      <a:pos x="30" y="19"/>
                    </a:cxn>
                    <a:cxn ang="0">
                      <a:pos x="61" y="4"/>
                    </a:cxn>
                    <a:cxn ang="0">
                      <a:pos x="79" y="8"/>
                    </a:cxn>
                    <a:cxn ang="0">
                      <a:pos x="89" y="9"/>
                    </a:cxn>
                    <a:cxn ang="0">
                      <a:pos x="108" y="9"/>
                    </a:cxn>
                    <a:cxn ang="0">
                      <a:pos x="125" y="9"/>
                    </a:cxn>
                    <a:cxn ang="0">
                      <a:pos x="135" y="16"/>
                    </a:cxn>
                    <a:cxn ang="0">
                      <a:pos x="152" y="18"/>
                    </a:cxn>
                    <a:cxn ang="0">
                      <a:pos x="162" y="14"/>
                    </a:cxn>
                    <a:cxn ang="0">
                      <a:pos x="167" y="28"/>
                    </a:cxn>
                    <a:cxn ang="0">
                      <a:pos x="186" y="28"/>
                    </a:cxn>
                    <a:cxn ang="0">
                      <a:pos x="200" y="35"/>
                    </a:cxn>
                    <a:cxn ang="0">
                      <a:pos x="190" y="57"/>
                    </a:cxn>
                    <a:cxn ang="0">
                      <a:pos x="189" y="63"/>
                    </a:cxn>
                    <a:cxn ang="0">
                      <a:pos x="191" y="76"/>
                    </a:cxn>
                    <a:cxn ang="0">
                      <a:pos x="199" y="79"/>
                    </a:cxn>
                    <a:cxn ang="0">
                      <a:pos x="207" y="87"/>
                    </a:cxn>
                    <a:cxn ang="0">
                      <a:pos x="212" y="93"/>
                    </a:cxn>
                    <a:cxn ang="0">
                      <a:pos x="211" y="102"/>
                    </a:cxn>
                    <a:cxn ang="0">
                      <a:pos x="195" y="98"/>
                    </a:cxn>
                    <a:cxn ang="0">
                      <a:pos x="201" y="109"/>
                    </a:cxn>
                    <a:cxn ang="0">
                      <a:pos x="208" y="126"/>
                    </a:cxn>
                    <a:cxn ang="0">
                      <a:pos x="202" y="129"/>
                    </a:cxn>
                    <a:cxn ang="0">
                      <a:pos x="192" y="135"/>
                    </a:cxn>
                    <a:cxn ang="0">
                      <a:pos x="184" y="136"/>
                    </a:cxn>
                    <a:cxn ang="0">
                      <a:pos x="176" y="137"/>
                    </a:cxn>
                    <a:cxn ang="0">
                      <a:pos x="183" y="146"/>
                    </a:cxn>
                    <a:cxn ang="0">
                      <a:pos x="183" y="157"/>
                    </a:cxn>
                    <a:cxn ang="0">
                      <a:pos x="178" y="149"/>
                    </a:cxn>
                    <a:cxn ang="0">
                      <a:pos x="163" y="156"/>
                    </a:cxn>
                    <a:cxn ang="0">
                      <a:pos x="160" y="170"/>
                    </a:cxn>
                    <a:cxn ang="0">
                      <a:pos x="151" y="175"/>
                    </a:cxn>
                    <a:cxn ang="0">
                      <a:pos x="149" y="189"/>
                    </a:cxn>
                    <a:cxn ang="0">
                      <a:pos x="154" y="201"/>
                    </a:cxn>
                  </a:cxnLst>
                  <a:rect l="0" t="0" r="r" b="b"/>
                  <a:pathLst>
                    <a:path w="215" h="216">
                      <a:moveTo>
                        <a:pt x="149" y="216"/>
                      </a:moveTo>
                      <a:lnTo>
                        <a:pt x="149" y="208"/>
                      </a:lnTo>
                      <a:lnTo>
                        <a:pt x="145" y="208"/>
                      </a:lnTo>
                      <a:lnTo>
                        <a:pt x="146" y="203"/>
                      </a:lnTo>
                      <a:lnTo>
                        <a:pt x="137" y="202"/>
                      </a:lnTo>
                      <a:lnTo>
                        <a:pt x="129" y="192"/>
                      </a:lnTo>
                      <a:lnTo>
                        <a:pt x="122" y="191"/>
                      </a:lnTo>
                      <a:lnTo>
                        <a:pt x="114" y="185"/>
                      </a:lnTo>
                      <a:lnTo>
                        <a:pt x="114" y="180"/>
                      </a:lnTo>
                      <a:lnTo>
                        <a:pt x="106" y="179"/>
                      </a:lnTo>
                      <a:lnTo>
                        <a:pt x="99" y="184"/>
                      </a:lnTo>
                      <a:lnTo>
                        <a:pt x="98" y="179"/>
                      </a:lnTo>
                      <a:lnTo>
                        <a:pt x="105" y="175"/>
                      </a:lnTo>
                      <a:lnTo>
                        <a:pt x="83" y="151"/>
                      </a:lnTo>
                      <a:lnTo>
                        <a:pt x="82" y="140"/>
                      </a:lnTo>
                      <a:lnTo>
                        <a:pt x="77" y="136"/>
                      </a:lnTo>
                      <a:lnTo>
                        <a:pt x="72" y="133"/>
                      </a:lnTo>
                      <a:lnTo>
                        <a:pt x="52" y="114"/>
                      </a:lnTo>
                      <a:lnTo>
                        <a:pt x="51" y="109"/>
                      </a:lnTo>
                      <a:lnTo>
                        <a:pt x="41" y="95"/>
                      </a:lnTo>
                      <a:lnTo>
                        <a:pt x="35" y="93"/>
                      </a:lnTo>
                      <a:lnTo>
                        <a:pt x="27" y="81"/>
                      </a:lnTo>
                      <a:lnTo>
                        <a:pt x="22" y="79"/>
                      </a:lnTo>
                      <a:lnTo>
                        <a:pt x="23" y="73"/>
                      </a:lnTo>
                      <a:lnTo>
                        <a:pt x="25" y="71"/>
                      </a:lnTo>
                      <a:lnTo>
                        <a:pt x="22" y="65"/>
                      </a:lnTo>
                      <a:lnTo>
                        <a:pt x="22" y="60"/>
                      </a:lnTo>
                      <a:lnTo>
                        <a:pt x="16" y="54"/>
                      </a:lnTo>
                      <a:lnTo>
                        <a:pt x="12" y="41"/>
                      </a:lnTo>
                      <a:lnTo>
                        <a:pt x="7" y="40"/>
                      </a:lnTo>
                      <a:lnTo>
                        <a:pt x="0" y="34"/>
                      </a:lnTo>
                      <a:lnTo>
                        <a:pt x="0" y="31"/>
                      </a:lnTo>
                      <a:lnTo>
                        <a:pt x="3" y="29"/>
                      </a:lnTo>
                      <a:lnTo>
                        <a:pt x="2" y="25"/>
                      </a:lnTo>
                      <a:lnTo>
                        <a:pt x="2" y="6"/>
                      </a:lnTo>
                      <a:lnTo>
                        <a:pt x="8" y="0"/>
                      </a:lnTo>
                      <a:lnTo>
                        <a:pt x="17" y="2"/>
                      </a:lnTo>
                      <a:lnTo>
                        <a:pt x="17" y="4"/>
                      </a:lnTo>
                      <a:lnTo>
                        <a:pt x="30" y="19"/>
                      </a:lnTo>
                      <a:lnTo>
                        <a:pt x="34" y="19"/>
                      </a:lnTo>
                      <a:lnTo>
                        <a:pt x="43" y="2"/>
                      </a:lnTo>
                      <a:lnTo>
                        <a:pt x="61" y="4"/>
                      </a:lnTo>
                      <a:lnTo>
                        <a:pt x="65" y="0"/>
                      </a:lnTo>
                      <a:lnTo>
                        <a:pt x="67" y="0"/>
                      </a:lnTo>
                      <a:lnTo>
                        <a:pt x="79" y="8"/>
                      </a:lnTo>
                      <a:lnTo>
                        <a:pt x="83" y="8"/>
                      </a:lnTo>
                      <a:lnTo>
                        <a:pt x="86" y="6"/>
                      </a:lnTo>
                      <a:lnTo>
                        <a:pt x="89" y="9"/>
                      </a:lnTo>
                      <a:lnTo>
                        <a:pt x="104" y="12"/>
                      </a:lnTo>
                      <a:lnTo>
                        <a:pt x="105" y="9"/>
                      </a:lnTo>
                      <a:lnTo>
                        <a:pt x="108" y="9"/>
                      </a:lnTo>
                      <a:lnTo>
                        <a:pt x="116" y="17"/>
                      </a:lnTo>
                      <a:lnTo>
                        <a:pt x="119" y="17"/>
                      </a:lnTo>
                      <a:lnTo>
                        <a:pt x="125" y="9"/>
                      </a:lnTo>
                      <a:lnTo>
                        <a:pt x="129" y="9"/>
                      </a:lnTo>
                      <a:lnTo>
                        <a:pt x="132" y="14"/>
                      </a:lnTo>
                      <a:lnTo>
                        <a:pt x="135" y="16"/>
                      </a:lnTo>
                      <a:lnTo>
                        <a:pt x="137" y="11"/>
                      </a:lnTo>
                      <a:lnTo>
                        <a:pt x="148" y="12"/>
                      </a:lnTo>
                      <a:lnTo>
                        <a:pt x="152" y="18"/>
                      </a:lnTo>
                      <a:lnTo>
                        <a:pt x="154" y="17"/>
                      </a:lnTo>
                      <a:lnTo>
                        <a:pt x="154" y="14"/>
                      </a:lnTo>
                      <a:lnTo>
                        <a:pt x="162" y="14"/>
                      </a:lnTo>
                      <a:lnTo>
                        <a:pt x="168" y="22"/>
                      </a:lnTo>
                      <a:lnTo>
                        <a:pt x="167" y="27"/>
                      </a:lnTo>
                      <a:lnTo>
                        <a:pt x="167" y="28"/>
                      </a:lnTo>
                      <a:lnTo>
                        <a:pt x="173" y="33"/>
                      </a:lnTo>
                      <a:lnTo>
                        <a:pt x="180" y="33"/>
                      </a:lnTo>
                      <a:lnTo>
                        <a:pt x="186" y="28"/>
                      </a:lnTo>
                      <a:lnTo>
                        <a:pt x="199" y="28"/>
                      </a:lnTo>
                      <a:lnTo>
                        <a:pt x="201" y="31"/>
                      </a:lnTo>
                      <a:lnTo>
                        <a:pt x="200" y="35"/>
                      </a:lnTo>
                      <a:lnTo>
                        <a:pt x="200" y="39"/>
                      </a:lnTo>
                      <a:lnTo>
                        <a:pt x="195" y="46"/>
                      </a:lnTo>
                      <a:lnTo>
                        <a:pt x="190" y="57"/>
                      </a:lnTo>
                      <a:lnTo>
                        <a:pt x="188" y="59"/>
                      </a:lnTo>
                      <a:lnTo>
                        <a:pt x="188" y="61"/>
                      </a:lnTo>
                      <a:lnTo>
                        <a:pt x="189" y="63"/>
                      </a:lnTo>
                      <a:lnTo>
                        <a:pt x="185" y="68"/>
                      </a:lnTo>
                      <a:lnTo>
                        <a:pt x="188" y="76"/>
                      </a:lnTo>
                      <a:lnTo>
                        <a:pt x="191" y="76"/>
                      </a:lnTo>
                      <a:lnTo>
                        <a:pt x="194" y="78"/>
                      </a:lnTo>
                      <a:lnTo>
                        <a:pt x="197" y="77"/>
                      </a:lnTo>
                      <a:lnTo>
                        <a:pt x="199" y="79"/>
                      </a:lnTo>
                      <a:lnTo>
                        <a:pt x="200" y="83"/>
                      </a:lnTo>
                      <a:lnTo>
                        <a:pt x="203" y="87"/>
                      </a:lnTo>
                      <a:lnTo>
                        <a:pt x="207" y="87"/>
                      </a:lnTo>
                      <a:lnTo>
                        <a:pt x="207" y="88"/>
                      </a:lnTo>
                      <a:lnTo>
                        <a:pt x="207" y="90"/>
                      </a:lnTo>
                      <a:lnTo>
                        <a:pt x="212" y="93"/>
                      </a:lnTo>
                      <a:lnTo>
                        <a:pt x="215" y="94"/>
                      </a:lnTo>
                      <a:lnTo>
                        <a:pt x="215" y="97"/>
                      </a:lnTo>
                      <a:lnTo>
                        <a:pt x="211" y="102"/>
                      </a:lnTo>
                      <a:lnTo>
                        <a:pt x="202" y="102"/>
                      </a:lnTo>
                      <a:lnTo>
                        <a:pt x="197" y="98"/>
                      </a:lnTo>
                      <a:lnTo>
                        <a:pt x="195" y="98"/>
                      </a:lnTo>
                      <a:lnTo>
                        <a:pt x="194" y="100"/>
                      </a:lnTo>
                      <a:lnTo>
                        <a:pt x="195" y="102"/>
                      </a:lnTo>
                      <a:lnTo>
                        <a:pt x="201" y="109"/>
                      </a:lnTo>
                      <a:lnTo>
                        <a:pt x="207" y="117"/>
                      </a:lnTo>
                      <a:lnTo>
                        <a:pt x="210" y="119"/>
                      </a:lnTo>
                      <a:lnTo>
                        <a:pt x="208" y="126"/>
                      </a:lnTo>
                      <a:lnTo>
                        <a:pt x="207" y="129"/>
                      </a:lnTo>
                      <a:lnTo>
                        <a:pt x="205" y="130"/>
                      </a:lnTo>
                      <a:lnTo>
                        <a:pt x="202" y="129"/>
                      </a:lnTo>
                      <a:lnTo>
                        <a:pt x="200" y="129"/>
                      </a:lnTo>
                      <a:lnTo>
                        <a:pt x="197" y="132"/>
                      </a:lnTo>
                      <a:lnTo>
                        <a:pt x="192" y="135"/>
                      </a:lnTo>
                      <a:lnTo>
                        <a:pt x="189" y="135"/>
                      </a:lnTo>
                      <a:lnTo>
                        <a:pt x="186" y="136"/>
                      </a:lnTo>
                      <a:lnTo>
                        <a:pt x="184" y="136"/>
                      </a:lnTo>
                      <a:lnTo>
                        <a:pt x="183" y="133"/>
                      </a:lnTo>
                      <a:lnTo>
                        <a:pt x="180" y="133"/>
                      </a:lnTo>
                      <a:lnTo>
                        <a:pt x="176" y="137"/>
                      </a:lnTo>
                      <a:lnTo>
                        <a:pt x="178" y="140"/>
                      </a:lnTo>
                      <a:lnTo>
                        <a:pt x="181" y="141"/>
                      </a:lnTo>
                      <a:lnTo>
                        <a:pt x="183" y="146"/>
                      </a:lnTo>
                      <a:lnTo>
                        <a:pt x="184" y="149"/>
                      </a:lnTo>
                      <a:lnTo>
                        <a:pt x="184" y="154"/>
                      </a:lnTo>
                      <a:lnTo>
                        <a:pt x="183" y="157"/>
                      </a:lnTo>
                      <a:lnTo>
                        <a:pt x="180" y="157"/>
                      </a:lnTo>
                      <a:lnTo>
                        <a:pt x="179" y="154"/>
                      </a:lnTo>
                      <a:lnTo>
                        <a:pt x="178" y="149"/>
                      </a:lnTo>
                      <a:lnTo>
                        <a:pt x="175" y="148"/>
                      </a:lnTo>
                      <a:lnTo>
                        <a:pt x="172" y="148"/>
                      </a:lnTo>
                      <a:lnTo>
                        <a:pt x="163" y="156"/>
                      </a:lnTo>
                      <a:lnTo>
                        <a:pt x="162" y="160"/>
                      </a:lnTo>
                      <a:lnTo>
                        <a:pt x="160" y="163"/>
                      </a:lnTo>
                      <a:lnTo>
                        <a:pt x="160" y="170"/>
                      </a:lnTo>
                      <a:lnTo>
                        <a:pt x="158" y="173"/>
                      </a:lnTo>
                      <a:lnTo>
                        <a:pt x="153" y="173"/>
                      </a:lnTo>
                      <a:lnTo>
                        <a:pt x="151" y="175"/>
                      </a:lnTo>
                      <a:lnTo>
                        <a:pt x="151" y="184"/>
                      </a:lnTo>
                      <a:lnTo>
                        <a:pt x="149" y="185"/>
                      </a:lnTo>
                      <a:lnTo>
                        <a:pt x="149" y="189"/>
                      </a:lnTo>
                      <a:lnTo>
                        <a:pt x="152" y="194"/>
                      </a:lnTo>
                      <a:lnTo>
                        <a:pt x="154" y="196"/>
                      </a:lnTo>
                      <a:lnTo>
                        <a:pt x="154" y="201"/>
                      </a:lnTo>
                      <a:lnTo>
                        <a:pt x="149" y="208"/>
                      </a:lnTo>
                      <a:lnTo>
                        <a:pt x="149" y="21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54" name="Freeform 201">
                  <a:extLst>
                    <a:ext uri="{FF2B5EF4-FFF2-40B4-BE49-F238E27FC236}">
                      <a16:creationId xmlns="" xmlns:a16="http://schemas.microsoft.com/office/drawing/2014/main" id="{FA883B8E-84EB-484D-A90B-F29CE4D3B66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2703" y="1965"/>
                  <a:ext cx="15" cy="8"/>
                </a:xfrm>
                <a:custGeom>
                  <a:avLst/>
                  <a:gdLst/>
                  <a:ahLst/>
                  <a:cxnLst>
                    <a:cxn ang="0">
                      <a:pos x="75" y="42"/>
                    </a:cxn>
                    <a:cxn ang="0">
                      <a:pos x="45" y="20"/>
                    </a:cxn>
                    <a:cxn ang="0">
                      <a:pos x="29" y="17"/>
                    </a:cxn>
                    <a:cxn ang="0">
                      <a:pos x="13" y="7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5" y="2"/>
                    </a:cxn>
                    <a:cxn ang="0">
                      <a:pos x="20" y="10"/>
                    </a:cxn>
                    <a:cxn ang="0">
                      <a:pos x="25" y="10"/>
                    </a:cxn>
                    <a:cxn ang="0">
                      <a:pos x="32" y="5"/>
                    </a:cxn>
                    <a:cxn ang="0">
                      <a:pos x="40" y="6"/>
                    </a:cxn>
                    <a:cxn ang="0">
                      <a:pos x="40" y="11"/>
                    </a:cxn>
                    <a:cxn ang="0">
                      <a:pos x="48" y="17"/>
                    </a:cxn>
                    <a:cxn ang="0">
                      <a:pos x="55" y="18"/>
                    </a:cxn>
                    <a:cxn ang="0">
                      <a:pos x="63" y="28"/>
                    </a:cxn>
                    <a:cxn ang="0">
                      <a:pos x="72" y="29"/>
                    </a:cxn>
                    <a:cxn ang="0">
                      <a:pos x="71" y="34"/>
                    </a:cxn>
                    <a:cxn ang="0">
                      <a:pos x="75" y="34"/>
                    </a:cxn>
                    <a:cxn ang="0">
                      <a:pos x="75" y="42"/>
                    </a:cxn>
                  </a:cxnLst>
                  <a:rect l="0" t="0" r="r" b="b"/>
                  <a:pathLst>
                    <a:path w="75" h="42">
                      <a:moveTo>
                        <a:pt x="75" y="42"/>
                      </a:moveTo>
                      <a:lnTo>
                        <a:pt x="45" y="20"/>
                      </a:lnTo>
                      <a:lnTo>
                        <a:pt x="29" y="17"/>
                      </a:lnTo>
                      <a:lnTo>
                        <a:pt x="13" y="7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15" y="2"/>
                      </a:lnTo>
                      <a:lnTo>
                        <a:pt x="20" y="10"/>
                      </a:lnTo>
                      <a:lnTo>
                        <a:pt x="25" y="10"/>
                      </a:lnTo>
                      <a:lnTo>
                        <a:pt x="32" y="5"/>
                      </a:lnTo>
                      <a:lnTo>
                        <a:pt x="40" y="6"/>
                      </a:lnTo>
                      <a:lnTo>
                        <a:pt x="40" y="11"/>
                      </a:lnTo>
                      <a:lnTo>
                        <a:pt x="48" y="17"/>
                      </a:lnTo>
                      <a:lnTo>
                        <a:pt x="55" y="18"/>
                      </a:lnTo>
                      <a:lnTo>
                        <a:pt x="63" y="28"/>
                      </a:lnTo>
                      <a:lnTo>
                        <a:pt x="72" y="29"/>
                      </a:lnTo>
                      <a:lnTo>
                        <a:pt x="71" y="34"/>
                      </a:lnTo>
                      <a:lnTo>
                        <a:pt x="75" y="34"/>
                      </a:lnTo>
                      <a:lnTo>
                        <a:pt x="75" y="4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</p:grpSp>
          <p:sp>
            <p:nvSpPr>
              <p:cNvPr id="131" name="Freeform 202">
                <a:extLst>
                  <a:ext uri="{FF2B5EF4-FFF2-40B4-BE49-F238E27FC236}">
                    <a16:creationId xmlns="" xmlns:a16="http://schemas.microsoft.com/office/drawing/2014/main" id="{0D4EFEAC-B13A-4849-B8EC-12638320DB70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5128419" y="2973735"/>
                <a:ext cx="39688" cy="41275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35" y="2"/>
                  </a:cxn>
                  <a:cxn ang="0">
                    <a:pos x="21" y="12"/>
                  </a:cxn>
                  <a:cxn ang="0">
                    <a:pos x="13" y="8"/>
                  </a:cxn>
                  <a:cxn ang="0">
                    <a:pos x="2" y="28"/>
                  </a:cxn>
                  <a:cxn ang="0">
                    <a:pos x="0" y="37"/>
                  </a:cxn>
                  <a:cxn ang="0">
                    <a:pos x="6" y="50"/>
                  </a:cxn>
                  <a:cxn ang="0">
                    <a:pos x="21" y="58"/>
                  </a:cxn>
                  <a:cxn ang="0">
                    <a:pos x="28" y="70"/>
                  </a:cxn>
                  <a:cxn ang="0">
                    <a:pos x="23" y="86"/>
                  </a:cxn>
                  <a:cxn ang="0">
                    <a:pos x="26" y="99"/>
                  </a:cxn>
                  <a:cxn ang="0">
                    <a:pos x="32" y="106"/>
                  </a:cxn>
                  <a:cxn ang="0">
                    <a:pos x="39" y="108"/>
                  </a:cxn>
                  <a:cxn ang="0">
                    <a:pos x="42" y="98"/>
                  </a:cxn>
                  <a:cxn ang="0">
                    <a:pos x="49" y="90"/>
                  </a:cxn>
                  <a:cxn ang="0">
                    <a:pos x="53" y="96"/>
                  </a:cxn>
                  <a:cxn ang="0">
                    <a:pos x="60" y="103"/>
                  </a:cxn>
                  <a:cxn ang="0">
                    <a:pos x="65" y="119"/>
                  </a:cxn>
                  <a:cxn ang="0">
                    <a:pos x="66" y="130"/>
                  </a:cxn>
                  <a:cxn ang="0">
                    <a:pos x="71" y="131"/>
                  </a:cxn>
                  <a:cxn ang="0">
                    <a:pos x="76" y="110"/>
                  </a:cxn>
                  <a:cxn ang="0">
                    <a:pos x="85" y="107"/>
                  </a:cxn>
                  <a:cxn ang="0">
                    <a:pos x="91" y="117"/>
                  </a:cxn>
                  <a:cxn ang="0">
                    <a:pos x="98" y="124"/>
                  </a:cxn>
                  <a:cxn ang="0">
                    <a:pos x="107" y="129"/>
                  </a:cxn>
                  <a:cxn ang="0">
                    <a:pos x="105" y="107"/>
                  </a:cxn>
                  <a:cxn ang="0">
                    <a:pos x="98" y="77"/>
                  </a:cxn>
                  <a:cxn ang="0">
                    <a:pos x="91" y="66"/>
                  </a:cxn>
                  <a:cxn ang="0">
                    <a:pos x="88" y="54"/>
                  </a:cxn>
                  <a:cxn ang="0">
                    <a:pos x="105" y="66"/>
                  </a:cxn>
                  <a:cxn ang="0">
                    <a:pos x="108" y="71"/>
                  </a:cxn>
                  <a:cxn ang="0">
                    <a:pos x="113" y="71"/>
                  </a:cxn>
                  <a:cxn ang="0">
                    <a:pos x="119" y="65"/>
                  </a:cxn>
                  <a:cxn ang="0">
                    <a:pos x="128" y="64"/>
                  </a:cxn>
                  <a:cxn ang="0">
                    <a:pos x="126" y="56"/>
                  </a:cxn>
                  <a:cxn ang="0">
                    <a:pos x="114" y="48"/>
                  </a:cxn>
                  <a:cxn ang="0">
                    <a:pos x="107" y="33"/>
                  </a:cxn>
                  <a:cxn ang="0">
                    <a:pos x="107" y="26"/>
                  </a:cxn>
                  <a:cxn ang="0">
                    <a:pos x="98" y="21"/>
                  </a:cxn>
                  <a:cxn ang="0">
                    <a:pos x="74" y="12"/>
                  </a:cxn>
                  <a:cxn ang="0">
                    <a:pos x="61" y="8"/>
                  </a:cxn>
                  <a:cxn ang="0">
                    <a:pos x="55" y="8"/>
                  </a:cxn>
                  <a:cxn ang="0">
                    <a:pos x="49" y="0"/>
                  </a:cxn>
                </a:cxnLst>
                <a:rect l="0" t="0" r="r" b="b"/>
                <a:pathLst>
                  <a:path w="128" h="131">
                    <a:moveTo>
                      <a:pt x="49" y="0"/>
                    </a:moveTo>
                    <a:lnTo>
                      <a:pt x="35" y="2"/>
                    </a:lnTo>
                    <a:lnTo>
                      <a:pt x="21" y="12"/>
                    </a:lnTo>
                    <a:lnTo>
                      <a:pt x="13" y="8"/>
                    </a:lnTo>
                    <a:lnTo>
                      <a:pt x="2" y="28"/>
                    </a:lnTo>
                    <a:lnTo>
                      <a:pt x="0" y="37"/>
                    </a:lnTo>
                    <a:lnTo>
                      <a:pt x="6" y="50"/>
                    </a:lnTo>
                    <a:lnTo>
                      <a:pt x="21" y="58"/>
                    </a:lnTo>
                    <a:lnTo>
                      <a:pt x="28" y="70"/>
                    </a:lnTo>
                    <a:lnTo>
                      <a:pt x="23" y="86"/>
                    </a:lnTo>
                    <a:lnTo>
                      <a:pt x="26" y="99"/>
                    </a:lnTo>
                    <a:lnTo>
                      <a:pt x="32" y="106"/>
                    </a:lnTo>
                    <a:lnTo>
                      <a:pt x="39" y="108"/>
                    </a:lnTo>
                    <a:lnTo>
                      <a:pt x="42" y="98"/>
                    </a:lnTo>
                    <a:lnTo>
                      <a:pt x="49" y="90"/>
                    </a:lnTo>
                    <a:lnTo>
                      <a:pt x="53" y="96"/>
                    </a:lnTo>
                    <a:lnTo>
                      <a:pt x="60" y="103"/>
                    </a:lnTo>
                    <a:lnTo>
                      <a:pt x="65" y="119"/>
                    </a:lnTo>
                    <a:lnTo>
                      <a:pt x="66" y="130"/>
                    </a:lnTo>
                    <a:lnTo>
                      <a:pt x="71" y="131"/>
                    </a:lnTo>
                    <a:lnTo>
                      <a:pt x="76" y="110"/>
                    </a:lnTo>
                    <a:lnTo>
                      <a:pt x="85" y="107"/>
                    </a:lnTo>
                    <a:lnTo>
                      <a:pt x="91" y="117"/>
                    </a:lnTo>
                    <a:lnTo>
                      <a:pt x="98" y="124"/>
                    </a:lnTo>
                    <a:lnTo>
                      <a:pt x="107" y="129"/>
                    </a:lnTo>
                    <a:lnTo>
                      <a:pt x="105" y="107"/>
                    </a:lnTo>
                    <a:lnTo>
                      <a:pt x="98" y="77"/>
                    </a:lnTo>
                    <a:lnTo>
                      <a:pt x="91" y="66"/>
                    </a:lnTo>
                    <a:lnTo>
                      <a:pt x="88" y="54"/>
                    </a:lnTo>
                    <a:lnTo>
                      <a:pt x="105" y="66"/>
                    </a:lnTo>
                    <a:lnTo>
                      <a:pt x="108" y="71"/>
                    </a:lnTo>
                    <a:lnTo>
                      <a:pt x="113" y="71"/>
                    </a:lnTo>
                    <a:lnTo>
                      <a:pt x="119" y="65"/>
                    </a:lnTo>
                    <a:lnTo>
                      <a:pt x="128" y="64"/>
                    </a:lnTo>
                    <a:lnTo>
                      <a:pt x="126" y="56"/>
                    </a:lnTo>
                    <a:lnTo>
                      <a:pt x="114" y="48"/>
                    </a:lnTo>
                    <a:lnTo>
                      <a:pt x="107" y="33"/>
                    </a:lnTo>
                    <a:lnTo>
                      <a:pt x="107" y="26"/>
                    </a:lnTo>
                    <a:lnTo>
                      <a:pt x="98" y="21"/>
                    </a:lnTo>
                    <a:lnTo>
                      <a:pt x="74" y="12"/>
                    </a:lnTo>
                    <a:lnTo>
                      <a:pt x="61" y="8"/>
                    </a:lnTo>
                    <a:lnTo>
                      <a:pt x="55" y="8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32" name="Freeform 203">
                <a:extLst>
                  <a:ext uri="{FF2B5EF4-FFF2-40B4-BE49-F238E27FC236}">
                    <a16:creationId xmlns="" xmlns:a16="http://schemas.microsoft.com/office/drawing/2014/main" id="{52D97779-AAB3-4879-8679-34DE901A2064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5110956" y="2894360"/>
                <a:ext cx="111125" cy="93663"/>
              </a:xfrm>
              <a:custGeom>
                <a:avLst/>
                <a:gdLst/>
                <a:ahLst/>
                <a:cxnLst>
                  <a:cxn ang="0">
                    <a:pos x="314" y="70"/>
                  </a:cxn>
                  <a:cxn ang="0">
                    <a:pos x="258" y="65"/>
                  </a:cxn>
                  <a:cxn ang="0">
                    <a:pos x="245" y="66"/>
                  </a:cxn>
                  <a:cxn ang="0">
                    <a:pos x="223" y="73"/>
                  </a:cxn>
                  <a:cxn ang="0">
                    <a:pos x="193" y="86"/>
                  </a:cxn>
                  <a:cxn ang="0">
                    <a:pos x="216" y="100"/>
                  </a:cxn>
                  <a:cxn ang="0">
                    <a:pos x="227" y="116"/>
                  </a:cxn>
                  <a:cxn ang="0">
                    <a:pos x="201" y="103"/>
                  </a:cxn>
                  <a:cxn ang="0">
                    <a:pos x="207" y="120"/>
                  </a:cxn>
                  <a:cxn ang="0">
                    <a:pos x="201" y="125"/>
                  </a:cxn>
                  <a:cxn ang="0">
                    <a:pos x="185" y="111"/>
                  </a:cxn>
                  <a:cxn ang="0">
                    <a:pos x="184" y="124"/>
                  </a:cxn>
                  <a:cxn ang="0">
                    <a:pos x="188" y="135"/>
                  </a:cxn>
                  <a:cxn ang="0">
                    <a:pos x="172" y="111"/>
                  </a:cxn>
                  <a:cxn ang="0">
                    <a:pos x="148" y="93"/>
                  </a:cxn>
                  <a:cxn ang="0">
                    <a:pos x="137" y="90"/>
                  </a:cxn>
                  <a:cxn ang="0">
                    <a:pos x="135" y="120"/>
                  </a:cxn>
                  <a:cxn ang="0">
                    <a:pos x="144" y="140"/>
                  </a:cxn>
                  <a:cxn ang="0">
                    <a:pos x="164" y="172"/>
                  </a:cxn>
                  <a:cxn ang="0">
                    <a:pos x="172" y="190"/>
                  </a:cxn>
                  <a:cxn ang="0">
                    <a:pos x="163" y="191"/>
                  </a:cxn>
                  <a:cxn ang="0">
                    <a:pos x="161" y="179"/>
                  </a:cxn>
                  <a:cxn ang="0">
                    <a:pos x="150" y="186"/>
                  </a:cxn>
                  <a:cxn ang="0">
                    <a:pos x="151" y="203"/>
                  </a:cxn>
                  <a:cxn ang="0">
                    <a:pos x="141" y="203"/>
                  </a:cxn>
                  <a:cxn ang="0">
                    <a:pos x="135" y="212"/>
                  </a:cxn>
                  <a:cxn ang="0">
                    <a:pos x="156" y="219"/>
                  </a:cxn>
                  <a:cxn ang="0">
                    <a:pos x="172" y="224"/>
                  </a:cxn>
                  <a:cxn ang="0">
                    <a:pos x="184" y="237"/>
                  </a:cxn>
                  <a:cxn ang="0">
                    <a:pos x="199" y="250"/>
                  </a:cxn>
                  <a:cxn ang="0">
                    <a:pos x="211" y="255"/>
                  </a:cxn>
                  <a:cxn ang="0">
                    <a:pos x="199" y="285"/>
                  </a:cxn>
                  <a:cxn ang="0">
                    <a:pos x="175" y="275"/>
                  </a:cxn>
                  <a:cxn ang="0">
                    <a:pos x="152" y="270"/>
                  </a:cxn>
                  <a:cxn ang="0">
                    <a:pos x="164" y="259"/>
                  </a:cxn>
                  <a:cxn ang="0">
                    <a:pos x="139" y="243"/>
                  </a:cxn>
                  <a:cxn ang="0">
                    <a:pos x="123" y="245"/>
                  </a:cxn>
                  <a:cxn ang="0">
                    <a:pos x="98" y="245"/>
                  </a:cxn>
                  <a:cxn ang="0">
                    <a:pos x="67" y="242"/>
                  </a:cxn>
                  <a:cxn ang="0">
                    <a:pos x="61" y="245"/>
                  </a:cxn>
                  <a:cxn ang="0">
                    <a:pos x="51" y="240"/>
                  </a:cxn>
                  <a:cxn ang="0">
                    <a:pos x="33" y="208"/>
                  </a:cxn>
                  <a:cxn ang="0">
                    <a:pos x="53" y="208"/>
                  </a:cxn>
                  <a:cxn ang="0">
                    <a:pos x="35" y="194"/>
                  </a:cxn>
                  <a:cxn ang="0">
                    <a:pos x="17" y="178"/>
                  </a:cxn>
                  <a:cxn ang="0">
                    <a:pos x="3" y="154"/>
                  </a:cxn>
                  <a:cxn ang="0">
                    <a:pos x="0" y="152"/>
                  </a:cxn>
                  <a:cxn ang="0">
                    <a:pos x="10" y="146"/>
                  </a:cxn>
                  <a:cxn ang="0">
                    <a:pos x="17" y="127"/>
                  </a:cxn>
                  <a:cxn ang="0">
                    <a:pos x="35" y="103"/>
                  </a:cxn>
                  <a:cxn ang="0">
                    <a:pos x="49" y="77"/>
                  </a:cxn>
                  <a:cxn ang="0">
                    <a:pos x="82" y="62"/>
                  </a:cxn>
                  <a:cxn ang="0">
                    <a:pos x="112" y="45"/>
                  </a:cxn>
                  <a:cxn ang="0">
                    <a:pos x="147" y="31"/>
                  </a:cxn>
                  <a:cxn ang="0">
                    <a:pos x="166" y="29"/>
                  </a:cxn>
                  <a:cxn ang="0">
                    <a:pos x="205" y="25"/>
                  </a:cxn>
                  <a:cxn ang="0">
                    <a:pos x="248" y="16"/>
                  </a:cxn>
                  <a:cxn ang="0">
                    <a:pos x="293" y="36"/>
                  </a:cxn>
                  <a:cxn ang="0">
                    <a:pos x="327" y="20"/>
                  </a:cxn>
                  <a:cxn ang="0">
                    <a:pos x="340" y="0"/>
                  </a:cxn>
                  <a:cxn ang="0">
                    <a:pos x="352" y="13"/>
                  </a:cxn>
                  <a:cxn ang="0">
                    <a:pos x="340" y="33"/>
                  </a:cxn>
                  <a:cxn ang="0">
                    <a:pos x="334" y="63"/>
                  </a:cxn>
                </a:cxnLst>
                <a:rect l="0" t="0" r="r" b="b"/>
                <a:pathLst>
                  <a:path w="352" h="293">
                    <a:moveTo>
                      <a:pt x="324" y="78"/>
                    </a:moveTo>
                    <a:lnTo>
                      <a:pt x="314" y="70"/>
                    </a:lnTo>
                    <a:lnTo>
                      <a:pt x="268" y="57"/>
                    </a:lnTo>
                    <a:lnTo>
                      <a:pt x="258" y="65"/>
                    </a:lnTo>
                    <a:lnTo>
                      <a:pt x="253" y="66"/>
                    </a:lnTo>
                    <a:lnTo>
                      <a:pt x="245" y="66"/>
                    </a:lnTo>
                    <a:lnTo>
                      <a:pt x="234" y="62"/>
                    </a:lnTo>
                    <a:lnTo>
                      <a:pt x="223" y="73"/>
                    </a:lnTo>
                    <a:lnTo>
                      <a:pt x="207" y="76"/>
                    </a:lnTo>
                    <a:lnTo>
                      <a:pt x="193" y="86"/>
                    </a:lnTo>
                    <a:lnTo>
                      <a:pt x="201" y="94"/>
                    </a:lnTo>
                    <a:lnTo>
                      <a:pt x="216" y="100"/>
                    </a:lnTo>
                    <a:lnTo>
                      <a:pt x="225" y="110"/>
                    </a:lnTo>
                    <a:lnTo>
                      <a:pt x="227" y="116"/>
                    </a:lnTo>
                    <a:lnTo>
                      <a:pt x="217" y="106"/>
                    </a:lnTo>
                    <a:lnTo>
                      <a:pt x="201" y="103"/>
                    </a:lnTo>
                    <a:lnTo>
                      <a:pt x="196" y="113"/>
                    </a:lnTo>
                    <a:lnTo>
                      <a:pt x="207" y="120"/>
                    </a:lnTo>
                    <a:lnTo>
                      <a:pt x="209" y="133"/>
                    </a:lnTo>
                    <a:lnTo>
                      <a:pt x="201" y="125"/>
                    </a:lnTo>
                    <a:lnTo>
                      <a:pt x="195" y="115"/>
                    </a:lnTo>
                    <a:lnTo>
                      <a:pt x="185" y="111"/>
                    </a:lnTo>
                    <a:lnTo>
                      <a:pt x="182" y="113"/>
                    </a:lnTo>
                    <a:lnTo>
                      <a:pt x="184" y="124"/>
                    </a:lnTo>
                    <a:lnTo>
                      <a:pt x="193" y="131"/>
                    </a:lnTo>
                    <a:lnTo>
                      <a:pt x="188" y="135"/>
                    </a:lnTo>
                    <a:lnTo>
                      <a:pt x="177" y="125"/>
                    </a:lnTo>
                    <a:lnTo>
                      <a:pt x="172" y="111"/>
                    </a:lnTo>
                    <a:lnTo>
                      <a:pt x="148" y="97"/>
                    </a:lnTo>
                    <a:lnTo>
                      <a:pt x="148" y="93"/>
                    </a:lnTo>
                    <a:lnTo>
                      <a:pt x="151" y="86"/>
                    </a:lnTo>
                    <a:lnTo>
                      <a:pt x="137" y="90"/>
                    </a:lnTo>
                    <a:lnTo>
                      <a:pt x="135" y="105"/>
                    </a:lnTo>
                    <a:lnTo>
                      <a:pt x="135" y="120"/>
                    </a:lnTo>
                    <a:lnTo>
                      <a:pt x="136" y="132"/>
                    </a:lnTo>
                    <a:lnTo>
                      <a:pt x="144" y="140"/>
                    </a:lnTo>
                    <a:lnTo>
                      <a:pt x="147" y="154"/>
                    </a:lnTo>
                    <a:lnTo>
                      <a:pt x="164" y="172"/>
                    </a:lnTo>
                    <a:lnTo>
                      <a:pt x="169" y="181"/>
                    </a:lnTo>
                    <a:lnTo>
                      <a:pt x="172" y="190"/>
                    </a:lnTo>
                    <a:lnTo>
                      <a:pt x="167" y="192"/>
                    </a:lnTo>
                    <a:lnTo>
                      <a:pt x="163" y="191"/>
                    </a:lnTo>
                    <a:lnTo>
                      <a:pt x="164" y="185"/>
                    </a:lnTo>
                    <a:lnTo>
                      <a:pt x="161" y="179"/>
                    </a:lnTo>
                    <a:lnTo>
                      <a:pt x="151" y="178"/>
                    </a:lnTo>
                    <a:lnTo>
                      <a:pt x="150" y="186"/>
                    </a:lnTo>
                    <a:lnTo>
                      <a:pt x="155" y="200"/>
                    </a:lnTo>
                    <a:lnTo>
                      <a:pt x="151" y="203"/>
                    </a:lnTo>
                    <a:lnTo>
                      <a:pt x="147" y="203"/>
                    </a:lnTo>
                    <a:lnTo>
                      <a:pt x="141" y="203"/>
                    </a:lnTo>
                    <a:lnTo>
                      <a:pt x="131" y="206"/>
                    </a:lnTo>
                    <a:lnTo>
                      <a:pt x="135" y="212"/>
                    </a:lnTo>
                    <a:lnTo>
                      <a:pt x="147" y="217"/>
                    </a:lnTo>
                    <a:lnTo>
                      <a:pt x="156" y="219"/>
                    </a:lnTo>
                    <a:lnTo>
                      <a:pt x="163" y="224"/>
                    </a:lnTo>
                    <a:lnTo>
                      <a:pt x="172" y="224"/>
                    </a:lnTo>
                    <a:lnTo>
                      <a:pt x="177" y="237"/>
                    </a:lnTo>
                    <a:lnTo>
                      <a:pt x="184" y="237"/>
                    </a:lnTo>
                    <a:lnTo>
                      <a:pt x="190" y="244"/>
                    </a:lnTo>
                    <a:lnTo>
                      <a:pt x="199" y="250"/>
                    </a:lnTo>
                    <a:lnTo>
                      <a:pt x="204" y="250"/>
                    </a:lnTo>
                    <a:lnTo>
                      <a:pt x="211" y="255"/>
                    </a:lnTo>
                    <a:lnTo>
                      <a:pt x="212" y="293"/>
                    </a:lnTo>
                    <a:lnTo>
                      <a:pt x="199" y="285"/>
                    </a:lnTo>
                    <a:lnTo>
                      <a:pt x="189" y="272"/>
                    </a:lnTo>
                    <a:lnTo>
                      <a:pt x="175" y="275"/>
                    </a:lnTo>
                    <a:lnTo>
                      <a:pt x="161" y="275"/>
                    </a:lnTo>
                    <a:lnTo>
                      <a:pt x="152" y="270"/>
                    </a:lnTo>
                    <a:lnTo>
                      <a:pt x="162" y="266"/>
                    </a:lnTo>
                    <a:lnTo>
                      <a:pt x="164" y="259"/>
                    </a:lnTo>
                    <a:lnTo>
                      <a:pt x="152" y="256"/>
                    </a:lnTo>
                    <a:lnTo>
                      <a:pt x="139" y="243"/>
                    </a:lnTo>
                    <a:lnTo>
                      <a:pt x="132" y="249"/>
                    </a:lnTo>
                    <a:lnTo>
                      <a:pt x="123" y="245"/>
                    </a:lnTo>
                    <a:lnTo>
                      <a:pt x="110" y="248"/>
                    </a:lnTo>
                    <a:lnTo>
                      <a:pt x="98" y="245"/>
                    </a:lnTo>
                    <a:lnTo>
                      <a:pt x="81" y="248"/>
                    </a:lnTo>
                    <a:lnTo>
                      <a:pt x="67" y="242"/>
                    </a:lnTo>
                    <a:lnTo>
                      <a:pt x="64" y="242"/>
                    </a:lnTo>
                    <a:lnTo>
                      <a:pt x="61" y="245"/>
                    </a:lnTo>
                    <a:lnTo>
                      <a:pt x="55" y="248"/>
                    </a:lnTo>
                    <a:lnTo>
                      <a:pt x="51" y="240"/>
                    </a:lnTo>
                    <a:lnTo>
                      <a:pt x="45" y="228"/>
                    </a:lnTo>
                    <a:lnTo>
                      <a:pt x="33" y="208"/>
                    </a:lnTo>
                    <a:lnTo>
                      <a:pt x="43" y="210"/>
                    </a:lnTo>
                    <a:lnTo>
                      <a:pt x="53" y="208"/>
                    </a:lnTo>
                    <a:lnTo>
                      <a:pt x="49" y="200"/>
                    </a:lnTo>
                    <a:lnTo>
                      <a:pt x="35" y="194"/>
                    </a:lnTo>
                    <a:lnTo>
                      <a:pt x="33" y="203"/>
                    </a:lnTo>
                    <a:lnTo>
                      <a:pt x="17" y="178"/>
                    </a:lnTo>
                    <a:lnTo>
                      <a:pt x="7" y="170"/>
                    </a:lnTo>
                    <a:lnTo>
                      <a:pt x="3" y="154"/>
                    </a:lnTo>
                    <a:lnTo>
                      <a:pt x="1" y="152"/>
                    </a:lnTo>
                    <a:lnTo>
                      <a:pt x="0" y="152"/>
                    </a:lnTo>
                    <a:lnTo>
                      <a:pt x="1" y="152"/>
                    </a:lnTo>
                    <a:lnTo>
                      <a:pt x="10" y="146"/>
                    </a:lnTo>
                    <a:lnTo>
                      <a:pt x="15" y="140"/>
                    </a:lnTo>
                    <a:lnTo>
                      <a:pt x="17" y="127"/>
                    </a:lnTo>
                    <a:lnTo>
                      <a:pt x="27" y="120"/>
                    </a:lnTo>
                    <a:lnTo>
                      <a:pt x="35" y="103"/>
                    </a:lnTo>
                    <a:lnTo>
                      <a:pt x="49" y="92"/>
                    </a:lnTo>
                    <a:lnTo>
                      <a:pt x="49" y="77"/>
                    </a:lnTo>
                    <a:lnTo>
                      <a:pt x="46" y="67"/>
                    </a:lnTo>
                    <a:lnTo>
                      <a:pt x="82" y="62"/>
                    </a:lnTo>
                    <a:lnTo>
                      <a:pt x="93" y="52"/>
                    </a:lnTo>
                    <a:lnTo>
                      <a:pt x="112" y="45"/>
                    </a:lnTo>
                    <a:lnTo>
                      <a:pt x="132" y="45"/>
                    </a:lnTo>
                    <a:lnTo>
                      <a:pt x="147" y="31"/>
                    </a:lnTo>
                    <a:lnTo>
                      <a:pt x="153" y="29"/>
                    </a:lnTo>
                    <a:lnTo>
                      <a:pt x="166" y="29"/>
                    </a:lnTo>
                    <a:lnTo>
                      <a:pt x="183" y="25"/>
                    </a:lnTo>
                    <a:lnTo>
                      <a:pt x="205" y="25"/>
                    </a:lnTo>
                    <a:lnTo>
                      <a:pt x="236" y="16"/>
                    </a:lnTo>
                    <a:lnTo>
                      <a:pt x="248" y="16"/>
                    </a:lnTo>
                    <a:lnTo>
                      <a:pt x="258" y="24"/>
                    </a:lnTo>
                    <a:lnTo>
                      <a:pt x="293" y="36"/>
                    </a:lnTo>
                    <a:lnTo>
                      <a:pt x="313" y="33"/>
                    </a:lnTo>
                    <a:lnTo>
                      <a:pt x="327" y="20"/>
                    </a:lnTo>
                    <a:lnTo>
                      <a:pt x="329" y="1"/>
                    </a:lnTo>
                    <a:lnTo>
                      <a:pt x="340" y="0"/>
                    </a:lnTo>
                    <a:lnTo>
                      <a:pt x="343" y="6"/>
                    </a:lnTo>
                    <a:lnTo>
                      <a:pt x="352" y="13"/>
                    </a:lnTo>
                    <a:lnTo>
                      <a:pt x="351" y="24"/>
                    </a:lnTo>
                    <a:lnTo>
                      <a:pt x="340" y="33"/>
                    </a:lnTo>
                    <a:lnTo>
                      <a:pt x="338" y="49"/>
                    </a:lnTo>
                    <a:lnTo>
                      <a:pt x="334" y="63"/>
                    </a:lnTo>
                    <a:lnTo>
                      <a:pt x="324" y="7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33" name="Freeform 204">
                <a:extLst>
                  <a:ext uri="{FF2B5EF4-FFF2-40B4-BE49-F238E27FC236}">
                    <a16:creationId xmlns="" xmlns:a16="http://schemas.microsoft.com/office/drawing/2014/main" id="{E436B748-5928-4750-817E-59ED5B3DF24E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5039519" y="2727672"/>
                <a:ext cx="117475" cy="69850"/>
              </a:xfrm>
              <a:custGeom>
                <a:avLst/>
                <a:gdLst/>
                <a:ahLst/>
                <a:cxnLst>
                  <a:cxn ang="0">
                    <a:pos x="71" y="47"/>
                  </a:cxn>
                  <a:cxn ang="0">
                    <a:pos x="128" y="64"/>
                  </a:cxn>
                  <a:cxn ang="0">
                    <a:pos x="147" y="44"/>
                  </a:cxn>
                  <a:cxn ang="0">
                    <a:pos x="194" y="26"/>
                  </a:cxn>
                  <a:cxn ang="0">
                    <a:pos x="225" y="24"/>
                  </a:cxn>
                  <a:cxn ang="0">
                    <a:pos x="240" y="10"/>
                  </a:cxn>
                  <a:cxn ang="0">
                    <a:pos x="273" y="2"/>
                  </a:cxn>
                  <a:cxn ang="0">
                    <a:pos x="300" y="5"/>
                  </a:cxn>
                  <a:cxn ang="0">
                    <a:pos x="329" y="12"/>
                  </a:cxn>
                  <a:cxn ang="0">
                    <a:pos x="356" y="29"/>
                  </a:cxn>
                  <a:cxn ang="0">
                    <a:pos x="369" y="48"/>
                  </a:cxn>
                  <a:cxn ang="0">
                    <a:pos x="357" y="62"/>
                  </a:cxn>
                  <a:cxn ang="0">
                    <a:pos x="335" y="69"/>
                  </a:cxn>
                  <a:cxn ang="0">
                    <a:pos x="324" y="86"/>
                  </a:cxn>
                  <a:cxn ang="0">
                    <a:pos x="316" y="108"/>
                  </a:cxn>
                  <a:cxn ang="0">
                    <a:pos x="298" y="135"/>
                  </a:cxn>
                  <a:cxn ang="0">
                    <a:pos x="284" y="161"/>
                  </a:cxn>
                  <a:cxn ang="0">
                    <a:pos x="260" y="185"/>
                  </a:cxn>
                  <a:cxn ang="0">
                    <a:pos x="225" y="195"/>
                  </a:cxn>
                  <a:cxn ang="0">
                    <a:pos x="209" y="193"/>
                  </a:cxn>
                  <a:cxn ang="0">
                    <a:pos x="181" y="204"/>
                  </a:cxn>
                  <a:cxn ang="0">
                    <a:pos x="160" y="209"/>
                  </a:cxn>
                  <a:cxn ang="0">
                    <a:pos x="133" y="218"/>
                  </a:cxn>
                  <a:cxn ang="0">
                    <a:pos x="102" y="223"/>
                  </a:cxn>
                  <a:cxn ang="0">
                    <a:pos x="76" y="210"/>
                  </a:cxn>
                  <a:cxn ang="0">
                    <a:pos x="50" y="188"/>
                  </a:cxn>
                  <a:cxn ang="0">
                    <a:pos x="28" y="167"/>
                  </a:cxn>
                  <a:cxn ang="0">
                    <a:pos x="15" y="140"/>
                  </a:cxn>
                  <a:cxn ang="0">
                    <a:pos x="0" y="136"/>
                  </a:cxn>
                  <a:cxn ang="0">
                    <a:pos x="21" y="123"/>
                  </a:cxn>
                  <a:cxn ang="0">
                    <a:pos x="20" y="102"/>
                  </a:cxn>
                  <a:cxn ang="0">
                    <a:pos x="22" y="75"/>
                  </a:cxn>
                  <a:cxn ang="0">
                    <a:pos x="53" y="67"/>
                  </a:cxn>
                  <a:cxn ang="0">
                    <a:pos x="58" y="39"/>
                  </a:cxn>
                </a:cxnLst>
                <a:rect l="0" t="0" r="r" b="b"/>
                <a:pathLst>
                  <a:path w="369" h="223">
                    <a:moveTo>
                      <a:pt x="58" y="39"/>
                    </a:moveTo>
                    <a:lnTo>
                      <a:pt x="71" y="47"/>
                    </a:lnTo>
                    <a:lnTo>
                      <a:pt x="95" y="65"/>
                    </a:lnTo>
                    <a:lnTo>
                      <a:pt x="128" y="64"/>
                    </a:lnTo>
                    <a:lnTo>
                      <a:pt x="134" y="64"/>
                    </a:lnTo>
                    <a:lnTo>
                      <a:pt x="147" y="44"/>
                    </a:lnTo>
                    <a:lnTo>
                      <a:pt x="178" y="35"/>
                    </a:lnTo>
                    <a:lnTo>
                      <a:pt x="194" y="26"/>
                    </a:lnTo>
                    <a:lnTo>
                      <a:pt x="211" y="32"/>
                    </a:lnTo>
                    <a:lnTo>
                      <a:pt x="225" y="24"/>
                    </a:lnTo>
                    <a:lnTo>
                      <a:pt x="235" y="22"/>
                    </a:lnTo>
                    <a:lnTo>
                      <a:pt x="240" y="10"/>
                    </a:lnTo>
                    <a:lnTo>
                      <a:pt x="255" y="1"/>
                    </a:lnTo>
                    <a:lnTo>
                      <a:pt x="273" y="2"/>
                    </a:lnTo>
                    <a:lnTo>
                      <a:pt x="285" y="0"/>
                    </a:lnTo>
                    <a:lnTo>
                      <a:pt x="300" y="5"/>
                    </a:lnTo>
                    <a:lnTo>
                      <a:pt x="317" y="15"/>
                    </a:lnTo>
                    <a:lnTo>
                      <a:pt x="329" y="12"/>
                    </a:lnTo>
                    <a:lnTo>
                      <a:pt x="344" y="19"/>
                    </a:lnTo>
                    <a:lnTo>
                      <a:pt x="356" y="29"/>
                    </a:lnTo>
                    <a:lnTo>
                      <a:pt x="365" y="38"/>
                    </a:lnTo>
                    <a:lnTo>
                      <a:pt x="369" y="48"/>
                    </a:lnTo>
                    <a:lnTo>
                      <a:pt x="365" y="55"/>
                    </a:lnTo>
                    <a:lnTo>
                      <a:pt x="357" y="62"/>
                    </a:lnTo>
                    <a:lnTo>
                      <a:pt x="350" y="62"/>
                    </a:lnTo>
                    <a:lnTo>
                      <a:pt x="335" y="69"/>
                    </a:lnTo>
                    <a:lnTo>
                      <a:pt x="326" y="78"/>
                    </a:lnTo>
                    <a:lnTo>
                      <a:pt x="324" y="86"/>
                    </a:lnTo>
                    <a:lnTo>
                      <a:pt x="318" y="97"/>
                    </a:lnTo>
                    <a:lnTo>
                      <a:pt x="316" y="108"/>
                    </a:lnTo>
                    <a:lnTo>
                      <a:pt x="303" y="121"/>
                    </a:lnTo>
                    <a:lnTo>
                      <a:pt x="298" y="135"/>
                    </a:lnTo>
                    <a:lnTo>
                      <a:pt x="291" y="151"/>
                    </a:lnTo>
                    <a:lnTo>
                      <a:pt x="284" y="161"/>
                    </a:lnTo>
                    <a:lnTo>
                      <a:pt x="276" y="178"/>
                    </a:lnTo>
                    <a:lnTo>
                      <a:pt x="260" y="185"/>
                    </a:lnTo>
                    <a:lnTo>
                      <a:pt x="228" y="195"/>
                    </a:lnTo>
                    <a:lnTo>
                      <a:pt x="225" y="195"/>
                    </a:lnTo>
                    <a:lnTo>
                      <a:pt x="221" y="188"/>
                    </a:lnTo>
                    <a:lnTo>
                      <a:pt x="209" y="193"/>
                    </a:lnTo>
                    <a:lnTo>
                      <a:pt x="197" y="193"/>
                    </a:lnTo>
                    <a:lnTo>
                      <a:pt x="181" y="204"/>
                    </a:lnTo>
                    <a:lnTo>
                      <a:pt x="166" y="204"/>
                    </a:lnTo>
                    <a:lnTo>
                      <a:pt x="160" y="209"/>
                    </a:lnTo>
                    <a:lnTo>
                      <a:pt x="145" y="210"/>
                    </a:lnTo>
                    <a:lnTo>
                      <a:pt x="133" y="218"/>
                    </a:lnTo>
                    <a:lnTo>
                      <a:pt x="119" y="222"/>
                    </a:lnTo>
                    <a:lnTo>
                      <a:pt x="102" y="223"/>
                    </a:lnTo>
                    <a:lnTo>
                      <a:pt x="87" y="214"/>
                    </a:lnTo>
                    <a:lnTo>
                      <a:pt x="76" y="210"/>
                    </a:lnTo>
                    <a:lnTo>
                      <a:pt x="65" y="195"/>
                    </a:lnTo>
                    <a:lnTo>
                      <a:pt x="50" y="188"/>
                    </a:lnTo>
                    <a:lnTo>
                      <a:pt x="41" y="172"/>
                    </a:lnTo>
                    <a:lnTo>
                      <a:pt x="28" y="167"/>
                    </a:lnTo>
                    <a:lnTo>
                      <a:pt x="20" y="153"/>
                    </a:lnTo>
                    <a:lnTo>
                      <a:pt x="15" y="140"/>
                    </a:lnTo>
                    <a:lnTo>
                      <a:pt x="7" y="136"/>
                    </a:lnTo>
                    <a:lnTo>
                      <a:pt x="0" y="136"/>
                    </a:lnTo>
                    <a:lnTo>
                      <a:pt x="10" y="125"/>
                    </a:lnTo>
                    <a:lnTo>
                      <a:pt x="21" y="123"/>
                    </a:lnTo>
                    <a:lnTo>
                      <a:pt x="20" y="112"/>
                    </a:lnTo>
                    <a:lnTo>
                      <a:pt x="20" y="102"/>
                    </a:lnTo>
                    <a:lnTo>
                      <a:pt x="28" y="83"/>
                    </a:lnTo>
                    <a:lnTo>
                      <a:pt x="22" y="75"/>
                    </a:lnTo>
                    <a:lnTo>
                      <a:pt x="26" y="67"/>
                    </a:lnTo>
                    <a:lnTo>
                      <a:pt x="53" y="67"/>
                    </a:lnTo>
                    <a:lnTo>
                      <a:pt x="58" y="59"/>
                    </a:lnTo>
                    <a:lnTo>
                      <a:pt x="58" y="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34" name="Freeform 205">
                <a:extLst>
                  <a:ext uri="{FF2B5EF4-FFF2-40B4-BE49-F238E27FC236}">
                    <a16:creationId xmlns="" xmlns:a16="http://schemas.microsoft.com/office/drawing/2014/main" id="{E022CA58-51FE-4348-8A6D-9C4E094A085C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5004594" y="2549872"/>
                <a:ext cx="173038" cy="163513"/>
              </a:xfrm>
              <a:custGeom>
                <a:avLst/>
                <a:gdLst/>
                <a:ahLst/>
                <a:cxnLst>
                  <a:cxn ang="0">
                    <a:pos x="521" y="323"/>
                  </a:cxn>
                  <a:cxn ang="0">
                    <a:pos x="540" y="357"/>
                  </a:cxn>
                  <a:cxn ang="0">
                    <a:pos x="540" y="397"/>
                  </a:cxn>
                  <a:cxn ang="0">
                    <a:pos x="488" y="444"/>
                  </a:cxn>
                  <a:cxn ang="0">
                    <a:pos x="470" y="509"/>
                  </a:cxn>
                  <a:cxn ang="0">
                    <a:pos x="446" y="506"/>
                  </a:cxn>
                  <a:cxn ang="0">
                    <a:pos x="416" y="483"/>
                  </a:cxn>
                  <a:cxn ang="0">
                    <a:pos x="379" y="488"/>
                  </a:cxn>
                  <a:cxn ang="0">
                    <a:pos x="343" y="487"/>
                  </a:cxn>
                  <a:cxn ang="0">
                    <a:pos x="317" y="498"/>
                  </a:cxn>
                  <a:cxn ang="0">
                    <a:pos x="291" y="473"/>
                  </a:cxn>
                  <a:cxn ang="0">
                    <a:pos x="259" y="475"/>
                  </a:cxn>
                  <a:cxn ang="0">
                    <a:pos x="212" y="433"/>
                  </a:cxn>
                  <a:cxn ang="0">
                    <a:pos x="198" y="412"/>
                  </a:cxn>
                  <a:cxn ang="0">
                    <a:pos x="152" y="407"/>
                  </a:cxn>
                  <a:cxn ang="0">
                    <a:pos x="136" y="418"/>
                  </a:cxn>
                  <a:cxn ang="0">
                    <a:pos x="121" y="386"/>
                  </a:cxn>
                  <a:cxn ang="0">
                    <a:pos x="99" y="370"/>
                  </a:cxn>
                  <a:cxn ang="0">
                    <a:pos x="65" y="357"/>
                  </a:cxn>
                  <a:cxn ang="0">
                    <a:pos x="34" y="363"/>
                  </a:cxn>
                  <a:cxn ang="0">
                    <a:pos x="43" y="316"/>
                  </a:cxn>
                  <a:cxn ang="0">
                    <a:pos x="23" y="269"/>
                  </a:cxn>
                  <a:cxn ang="0">
                    <a:pos x="20" y="233"/>
                  </a:cxn>
                  <a:cxn ang="0">
                    <a:pos x="1" y="190"/>
                  </a:cxn>
                  <a:cxn ang="0">
                    <a:pos x="11" y="158"/>
                  </a:cxn>
                  <a:cxn ang="0">
                    <a:pos x="4" y="111"/>
                  </a:cxn>
                  <a:cxn ang="0">
                    <a:pos x="21" y="105"/>
                  </a:cxn>
                  <a:cxn ang="0">
                    <a:pos x="16" y="86"/>
                  </a:cxn>
                  <a:cxn ang="0">
                    <a:pos x="38" y="74"/>
                  </a:cxn>
                  <a:cxn ang="0">
                    <a:pos x="102" y="53"/>
                  </a:cxn>
                  <a:cxn ang="0">
                    <a:pos x="172" y="9"/>
                  </a:cxn>
                  <a:cxn ang="0">
                    <a:pos x="239" y="3"/>
                  </a:cxn>
                  <a:cxn ang="0">
                    <a:pos x="254" y="21"/>
                  </a:cxn>
                  <a:cxn ang="0">
                    <a:pos x="250" y="50"/>
                  </a:cxn>
                  <a:cxn ang="0">
                    <a:pos x="262" y="45"/>
                  </a:cxn>
                  <a:cxn ang="0">
                    <a:pos x="290" y="42"/>
                  </a:cxn>
                  <a:cxn ang="0">
                    <a:pos x="378" y="52"/>
                  </a:cxn>
                  <a:cxn ang="0">
                    <a:pos x="477" y="42"/>
                  </a:cxn>
                  <a:cxn ang="0">
                    <a:pos x="515" y="74"/>
                  </a:cxn>
                  <a:cxn ang="0">
                    <a:pos x="534" y="163"/>
                  </a:cxn>
                  <a:cxn ang="0">
                    <a:pos x="522" y="212"/>
                  </a:cxn>
                  <a:cxn ang="0">
                    <a:pos x="502" y="245"/>
                  </a:cxn>
                </a:cxnLst>
                <a:rect l="0" t="0" r="r" b="b"/>
                <a:pathLst>
                  <a:path w="545" h="511">
                    <a:moveTo>
                      <a:pt x="513" y="298"/>
                    </a:moveTo>
                    <a:lnTo>
                      <a:pt x="520" y="311"/>
                    </a:lnTo>
                    <a:lnTo>
                      <a:pt x="521" y="323"/>
                    </a:lnTo>
                    <a:lnTo>
                      <a:pt x="528" y="342"/>
                    </a:lnTo>
                    <a:lnTo>
                      <a:pt x="529" y="346"/>
                    </a:lnTo>
                    <a:lnTo>
                      <a:pt x="540" y="357"/>
                    </a:lnTo>
                    <a:lnTo>
                      <a:pt x="539" y="368"/>
                    </a:lnTo>
                    <a:lnTo>
                      <a:pt x="545" y="382"/>
                    </a:lnTo>
                    <a:lnTo>
                      <a:pt x="540" y="397"/>
                    </a:lnTo>
                    <a:lnTo>
                      <a:pt x="522" y="412"/>
                    </a:lnTo>
                    <a:lnTo>
                      <a:pt x="502" y="425"/>
                    </a:lnTo>
                    <a:lnTo>
                      <a:pt x="488" y="444"/>
                    </a:lnTo>
                    <a:lnTo>
                      <a:pt x="470" y="482"/>
                    </a:lnTo>
                    <a:lnTo>
                      <a:pt x="468" y="497"/>
                    </a:lnTo>
                    <a:lnTo>
                      <a:pt x="470" y="509"/>
                    </a:lnTo>
                    <a:lnTo>
                      <a:pt x="461" y="511"/>
                    </a:lnTo>
                    <a:lnTo>
                      <a:pt x="456" y="510"/>
                    </a:lnTo>
                    <a:lnTo>
                      <a:pt x="446" y="506"/>
                    </a:lnTo>
                    <a:lnTo>
                      <a:pt x="435" y="498"/>
                    </a:lnTo>
                    <a:lnTo>
                      <a:pt x="426" y="491"/>
                    </a:lnTo>
                    <a:lnTo>
                      <a:pt x="416" y="483"/>
                    </a:lnTo>
                    <a:lnTo>
                      <a:pt x="403" y="482"/>
                    </a:lnTo>
                    <a:lnTo>
                      <a:pt x="391" y="483"/>
                    </a:lnTo>
                    <a:lnTo>
                      <a:pt x="379" y="488"/>
                    </a:lnTo>
                    <a:lnTo>
                      <a:pt x="372" y="494"/>
                    </a:lnTo>
                    <a:lnTo>
                      <a:pt x="362" y="487"/>
                    </a:lnTo>
                    <a:lnTo>
                      <a:pt x="343" y="487"/>
                    </a:lnTo>
                    <a:lnTo>
                      <a:pt x="334" y="495"/>
                    </a:lnTo>
                    <a:lnTo>
                      <a:pt x="324" y="500"/>
                    </a:lnTo>
                    <a:lnTo>
                      <a:pt x="317" y="498"/>
                    </a:lnTo>
                    <a:lnTo>
                      <a:pt x="309" y="489"/>
                    </a:lnTo>
                    <a:lnTo>
                      <a:pt x="300" y="479"/>
                    </a:lnTo>
                    <a:lnTo>
                      <a:pt x="291" y="473"/>
                    </a:lnTo>
                    <a:lnTo>
                      <a:pt x="281" y="478"/>
                    </a:lnTo>
                    <a:lnTo>
                      <a:pt x="270" y="481"/>
                    </a:lnTo>
                    <a:lnTo>
                      <a:pt x="259" y="475"/>
                    </a:lnTo>
                    <a:lnTo>
                      <a:pt x="241" y="466"/>
                    </a:lnTo>
                    <a:lnTo>
                      <a:pt x="221" y="438"/>
                    </a:lnTo>
                    <a:lnTo>
                      <a:pt x="212" y="433"/>
                    </a:lnTo>
                    <a:lnTo>
                      <a:pt x="207" y="435"/>
                    </a:lnTo>
                    <a:lnTo>
                      <a:pt x="198" y="428"/>
                    </a:lnTo>
                    <a:lnTo>
                      <a:pt x="198" y="412"/>
                    </a:lnTo>
                    <a:lnTo>
                      <a:pt x="178" y="409"/>
                    </a:lnTo>
                    <a:lnTo>
                      <a:pt x="153" y="401"/>
                    </a:lnTo>
                    <a:lnTo>
                      <a:pt x="152" y="407"/>
                    </a:lnTo>
                    <a:lnTo>
                      <a:pt x="155" y="413"/>
                    </a:lnTo>
                    <a:lnTo>
                      <a:pt x="144" y="421"/>
                    </a:lnTo>
                    <a:lnTo>
                      <a:pt x="136" y="418"/>
                    </a:lnTo>
                    <a:lnTo>
                      <a:pt x="117" y="400"/>
                    </a:lnTo>
                    <a:lnTo>
                      <a:pt x="121" y="389"/>
                    </a:lnTo>
                    <a:lnTo>
                      <a:pt x="121" y="386"/>
                    </a:lnTo>
                    <a:lnTo>
                      <a:pt x="120" y="384"/>
                    </a:lnTo>
                    <a:lnTo>
                      <a:pt x="109" y="382"/>
                    </a:lnTo>
                    <a:lnTo>
                      <a:pt x="99" y="370"/>
                    </a:lnTo>
                    <a:lnTo>
                      <a:pt x="79" y="365"/>
                    </a:lnTo>
                    <a:lnTo>
                      <a:pt x="71" y="366"/>
                    </a:lnTo>
                    <a:lnTo>
                      <a:pt x="65" y="357"/>
                    </a:lnTo>
                    <a:lnTo>
                      <a:pt x="55" y="352"/>
                    </a:lnTo>
                    <a:lnTo>
                      <a:pt x="40" y="366"/>
                    </a:lnTo>
                    <a:lnTo>
                      <a:pt x="34" y="363"/>
                    </a:lnTo>
                    <a:lnTo>
                      <a:pt x="38" y="354"/>
                    </a:lnTo>
                    <a:lnTo>
                      <a:pt x="42" y="337"/>
                    </a:lnTo>
                    <a:lnTo>
                      <a:pt x="43" y="316"/>
                    </a:lnTo>
                    <a:lnTo>
                      <a:pt x="42" y="312"/>
                    </a:lnTo>
                    <a:lnTo>
                      <a:pt x="26" y="293"/>
                    </a:lnTo>
                    <a:lnTo>
                      <a:pt x="23" y="269"/>
                    </a:lnTo>
                    <a:lnTo>
                      <a:pt x="23" y="258"/>
                    </a:lnTo>
                    <a:lnTo>
                      <a:pt x="22" y="242"/>
                    </a:lnTo>
                    <a:lnTo>
                      <a:pt x="20" y="233"/>
                    </a:lnTo>
                    <a:lnTo>
                      <a:pt x="17" y="209"/>
                    </a:lnTo>
                    <a:lnTo>
                      <a:pt x="16" y="201"/>
                    </a:lnTo>
                    <a:lnTo>
                      <a:pt x="1" y="190"/>
                    </a:lnTo>
                    <a:lnTo>
                      <a:pt x="0" y="182"/>
                    </a:lnTo>
                    <a:lnTo>
                      <a:pt x="5" y="170"/>
                    </a:lnTo>
                    <a:lnTo>
                      <a:pt x="11" y="158"/>
                    </a:lnTo>
                    <a:lnTo>
                      <a:pt x="12" y="145"/>
                    </a:lnTo>
                    <a:lnTo>
                      <a:pt x="12" y="128"/>
                    </a:lnTo>
                    <a:lnTo>
                      <a:pt x="4" y="111"/>
                    </a:lnTo>
                    <a:lnTo>
                      <a:pt x="1" y="102"/>
                    </a:lnTo>
                    <a:lnTo>
                      <a:pt x="18" y="110"/>
                    </a:lnTo>
                    <a:lnTo>
                      <a:pt x="21" y="105"/>
                    </a:lnTo>
                    <a:lnTo>
                      <a:pt x="21" y="96"/>
                    </a:lnTo>
                    <a:lnTo>
                      <a:pt x="7" y="93"/>
                    </a:lnTo>
                    <a:lnTo>
                      <a:pt x="16" y="86"/>
                    </a:lnTo>
                    <a:lnTo>
                      <a:pt x="26" y="83"/>
                    </a:lnTo>
                    <a:lnTo>
                      <a:pt x="27" y="86"/>
                    </a:lnTo>
                    <a:lnTo>
                      <a:pt x="38" y="74"/>
                    </a:lnTo>
                    <a:lnTo>
                      <a:pt x="51" y="67"/>
                    </a:lnTo>
                    <a:lnTo>
                      <a:pt x="70" y="63"/>
                    </a:lnTo>
                    <a:lnTo>
                      <a:pt x="102" y="53"/>
                    </a:lnTo>
                    <a:lnTo>
                      <a:pt x="134" y="26"/>
                    </a:lnTo>
                    <a:lnTo>
                      <a:pt x="149" y="21"/>
                    </a:lnTo>
                    <a:lnTo>
                      <a:pt x="172" y="9"/>
                    </a:lnTo>
                    <a:lnTo>
                      <a:pt x="215" y="0"/>
                    </a:lnTo>
                    <a:lnTo>
                      <a:pt x="228" y="0"/>
                    </a:lnTo>
                    <a:lnTo>
                      <a:pt x="239" y="3"/>
                    </a:lnTo>
                    <a:lnTo>
                      <a:pt x="248" y="7"/>
                    </a:lnTo>
                    <a:lnTo>
                      <a:pt x="255" y="15"/>
                    </a:lnTo>
                    <a:lnTo>
                      <a:pt x="254" y="21"/>
                    </a:lnTo>
                    <a:lnTo>
                      <a:pt x="236" y="10"/>
                    </a:lnTo>
                    <a:lnTo>
                      <a:pt x="237" y="16"/>
                    </a:lnTo>
                    <a:lnTo>
                      <a:pt x="250" y="50"/>
                    </a:lnTo>
                    <a:lnTo>
                      <a:pt x="257" y="52"/>
                    </a:lnTo>
                    <a:lnTo>
                      <a:pt x="258" y="48"/>
                    </a:lnTo>
                    <a:lnTo>
                      <a:pt x="262" y="45"/>
                    </a:lnTo>
                    <a:lnTo>
                      <a:pt x="266" y="48"/>
                    </a:lnTo>
                    <a:lnTo>
                      <a:pt x="276" y="45"/>
                    </a:lnTo>
                    <a:lnTo>
                      <a:pt x="290" y="42"/>
                    </a:lnTo>
                    <a:lnTo>
                      <a:pt x="300" y="36"/>
                    </a:lnTo>
                    <a:lnTo>
                      <a:pt x="314" y="41"/>
                    </a:lnTo>
                    <a:lnTo>
                      <a:pt x="378" y="52"/>
                    </a:lnTo>
                    <a:lnTo>
                      <a:pt x="426" y="51"/>
                    </a:lnTo>
                    <a:lnTo>
                      <a:pt x="453" y="45"/>
                    </a:lnTo>
                    <a:lnTo>
                      <a:pt x="477" y="42"/>
                    </a:lnTo>
                    <a:lnTo>
                      <a:pt x="491" y="50"/>
                    </a:lnTo>
                    <a:lnTo>
                      <a:pt x="510" y="63"/>
                    </a:lnTo>
                    <a:lnTo>
                      <a:pt x="515" y="74"/>
                    </a:lnTo>
                    <a:lnTo>
                      <a:pt x="515" y="81"/>
                    </a:lnTo>
                    <a:lnTo>
                      <a:pt x="516" y="91"/>
                    </a:lnTo>
                    <a:lnTo>
                      <a:pt x="534" y="163"/>
                    </a:lnTo>
                    <a:lnTo>
                      <a:pt x="534" y="179"/>
                    </a:lnTo>
                    <a:lnTo>
                      <a:pt x="533" y="196"/>
                    </a:lnTo>
                    <a:lnTo>
                      <a:pt x="522" y="212"/>
                    </a:lnTo>
                    <a:lnTo>
                      <a:pt x="507" y="220"/>
                    </a:lnTo>
                    <a:lnTo>
                      <a:pt x="496" y="234"/>
                    </a:lnTo>
                    <a:lnTo>
                      <a:pt x="502" y="245"/>
                    </a:lnTo>
                    <a:lnTo>
                      <a:pt x="517" y="257"/>
                    </a:lnTo>
                    <a:lnTo>
                      <a:pt x="513" y="298"/>
                    </a:lnTo>
                    <a:close/>
                  </a:path>
                </a:pathLst>
              </a:custGeom>
              <a:solidFill>
                <a:srgbClr val="A1CB9D"/>
              </a:solidFill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35" name="Freeform 206">
                <a:extLst>
                  <a:ext uri="{FF2B5EF4-FFF2-40B4-BE49-F238E27FC236}">
                    <a16:creationId xmlns="" xmlns:a16="http://schemas.microsoft.com/office/drawing/2014/main" id="{CD8C8644-AB30-4788-96F9-875F2B84FAB4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5123656" y="2449860"/>
                <a:ext cx="128588" cy="76200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2" y="118"/>
                  </a:cxn>
                  <a:cxn ang="0">
                    <a:pos x="24" y="93"/>
                  </a:cxn>
                  <a:cxn ang="0">
                    <a:pos x="33" y="64"/>
                  </a:cxn>
                  <a:cxn ang="0">
                    <a:pos x="51" y="44"/>
                  </a:cxn>
                  <a:cxn ang="0">
                    <a:pos x="86" y="33"/>
                  </a:cxn>
                  <a:cxn ang="0">
                    <a:pos x="113" y="68"/>
                  </a:cxn>
                  <a:cxn ang="0">
                    <a:pos x="119" y="86"/>
                  </a:cxn>
                  <a:cxn ang="0">
                    <a:pos x="125" y="92"/>
                  </a:cxn>
                  <a:cxn ang="0">
                    <a:pos x="147" y="108"/>
                  </a:cxn>
                  <a:cxn ang="0">
                    <a:pos x="169" y="102"/>
                  </a:cxn>
                  <a:cxn ang="0">
                    <a:pos x="174" y="113"/>
                  </a:cxn>
                  <a:cxn ang="0">
                    <a:pos x="181" y="92"/>
                  </a:cxn>
                  <a:cxn ang="0">
                    <a:pos x="185" y="21"/>
                  </a:cxn>
                  <a:cxn ang="0">
                    <a:pos x="200" y="14"/>
                  </a:cxn>
                  <a:cxn ang="0">
                    <a:pos x="239" y="0"/>
                  </a:cxn>
                  <a:cxn ang="0">
                    <a:pos x="269" y="15"/>
                  </a:cxn>
                  <a:cxn ang="0">
                    <a:pos x="288" y="30"/>
                  </a:cxn>
                  <a:cxn ang="0">
                    <a:pos x="318" y="49"/>
                  </a:cxn>
                  <a:cxn ang="0">
                    <a:pos x="341" y="44"/>
                  </a:cxn>
                  <a:cxn ang="0">
                    <a:pos x="359" y="49"/>
                  </a:cxn>
                  <a:cxn ang="0">
                    <a:pos x="368" y="63"/>
                  </a:cxn>
                  <a:cxn ang="0">
                    <a:pos x="379" y="74"/>
                  </a:cxn>
                  <a:cxn ang="0">
                    <a:pos x="375" y="106"/>
                  </a:cxn>
                  <a:cxn ang="0">
                    <a:pos x="380" y="116"/>
                  </a:cxn>
                  <a:cxn ang="0">
                    <a:pos x="387" y="128"/>
                  </a:cxn>
                  <a:cxn ang="0">
                    <a:pos x="402" y="159"/>
                  </a:cxn>
                  <a:cxn ang="0">
                    <a:pos x="406" y="182"/>
                  </a:cxn>
                  <a:cxn ang="0">
                    <a:pos x="395" y="190"/>
                  </a:cxn>
                  <a:cxn ang="0">
                    <a:pos x="375" y="206"/>
                  </a:cxn>
                  <a:cxn ang="0">
                    <a:pos x="363" y="227"/>
                  </a:cxn>
                  <a:cxn ang="0">
                    <a:pos x="340" y="222"/>
                  </a:cxn>
                  <a:cxn ang="0">
                    <a:pos x="331" y="236"/>
                  </a:cxn>
                  <a:cxn ang="0">
                    <a:pos x="316" y="238"/>
                  </a:cxn>
                  <a:cxn ang="0">
                    <a:pos x="303" y="231"/>
                  </a:cxn>
                  <a:cxn ang="0">
                    <a:pos x="258" y="189"/>
                  </a:cxn>
                  <a:cxn ang="0">
                    <a:pos x="234" y="188"/>
                  </a:cxn>
                  <a:cxn ang="0">
                    <a:pos x="218" y="160"/>
                  </a:cxn>
                  <a:cxn ang="0">
                    <a:pos x="200" y="173"/>
                  </a:cxn>
                  <a:cxn ang="0">
                    <a:pos x="153" y="166"/>
                  </a:cxn>
                  <a:cxn ang="0">
                    <a:pos x="129" y="163"/>
                  </a:cxn>
                  <a:cxn ang="0">
                    <a:pos x="114" y="163"/>
                  </a:cxn>
                  <a:cxn ang="0">
                    <a:pos x="98" y="167"/>
                  </a:cxn>
                  <a:cxn ang="0">
                    <a:pos x="83" y="162"/>
                  </a:cxn>
                  <a:cxn ang="0">
                    <a:pos x="44" y="171"/>
                  </a:cxn>
                  <a:cxn ang="0">
                    <a:pos x="20" y="193"/>
                  </a:cxn>
                  <a:cxn ang="0">
                    <a:pos x="3" y="195"/>
                  </a:cxn>
                </a:cxnLst>
                <a:rect l="0" t="0" r="r" b="b"/>
                <a:pathLst>
                  <a:path w="406" h="240">
                    <a:moveTo>
                      <a:pt x="3" y="195"/>
                    </a:moveTo>
                    <a:lnTo>
                      <a:pt x="0" y="184"/>
                    </a:lnTo>
                    <a:lnTo>
                      <a:pt x="4" y="134"/>
                    </a:lnTo>
                    <a:lnTo>
                      <a:pt x="12" y="118"/>
                    </a:lnTo>
                    <a:lnTo>
                      <a:pt x="20" y="107"/>
                    </a:lnTo>
                    <a:lnTo>
                      <a:pt x="24" y="93"/>
                    </a:lnTo>
                    <a:lnTo>
                      <a:pt x="27" y="77"/>
                    </a:lnTo>
                    <a:lnTo>
                      <a:pt x="33" y="64"/>
                    </a:lnTo>
                    <a:lnTo>
                      <a:pt x="43" y="52"/>
                    </a:lnTo>
                    <a:lnTo>
                      <a:pt x="51" y="44"/>
                    </a:lnTo>
                    <a:lnTo>
                      <a:pt x="63" y="42"/>
                    </a:lnTo>
                    <a:lnTo>
                      <a:pt x="86" y="33"/>
                    </a:lnTo>
                    <a:lnTo>
                      <a:pt x="94" y="47"/>
                    </a:lnTo>
                    <a:lnTo>
                      <a:pt x="113" y="68"/>
                    </a:lnTo>
                    <a:lnTo>
                      <a:pt x="115" y="79"/>
                    </a:lnTo>
                    <a:lnTo>
                      <a:pt x="119" y="86"/>
                    </a:lnTo>
                    <a:lnTo>
                      <a:pt x="120" y="75"/>
                    </a:lnTo>
                    <a:lnTo>
                      <a:pt x="125" y="92"/>
                    </a:lnTo>
                    <a:lnTo>
                      <a:pt x="131" y="100"/>
                    </a:lnTo>
                    <a:lnTo>
                      <a:pt x="147" y="108"/>
                    </a:lnTo>
                    <a:lnTo>
                      <a:pt x="153" y="108"/>
                    </a:lnTo>
                    <a:lnTo>
                      <a:pt x="169" y="102"/>
                    </a:lnTo>
                    <a:lnTo>
                      <a:pt x="169" y="107"/>
                    </a:lnTo>
                    <a:lnTo>
                      <a:pt x="174" y="113"/>
                    </a:lnTo>
                    <a:lnTo>
                      <a:pt x="175" y="98"/>
                    </a:lnTo>
                    <a:lnTo>
                      <a:pt x="181" y="92"/>
                    </a:lnTo>
                    <a:lnTo>
                      <a:pt x="185" y="85"/>
                    </a:lnTo>
                    <a:lnTo>
                      <a:pt x="185" y="21"/>
                    </a:lnTo>
                    <a:lnTo>
                      <a:pt x="191" y="15"/>
                    </a:lnTo>
                    <a:lnTo>
                      <a:pt x="200" y="14"/>
                    </a:lnTo>
                    <a:lnTo>
                      <a:pt x="213" y="4"/>
                    </a:lnTo>
                    <a:lnTo>
                      <a:pt x="239" y="0"/>
                    </a:lnTo>
                    <a:lnTo>
                      <a:pt x="255" y="4"/>
                    </a:lnTo>
                    <a:lnTo>
                      <a:pt x="269" y="15"/>
                    </a:lnTo>
                    <a:lnTo>
                      <a:pt x="283" y="20"/>
                    </a:lnTo>
                    <a:lnTo>
                      <a:pt x="288" y="30"/>
                    </a:lnTo>
                    <a:lnTo>
                      <a:pt x="310" y="49"/>
                    </a:lnTo>
                    <a:lnTo>
                      <a:pt x="318" y="49"/>
                    </a:lnTo>
                    <a:lnTo>
                      <a:pt x="326" y="46"/>
                    </a:lnTo>
                    <a:lnTo>
                      <a:pt x="341" y="44"/>
                    </a:lnTo>
                    <a:lnTo>
                      <a:pt x="358" y="48"/>
                    </a:lnTo>
                    <a:lnTo>
                      <a:pt x="359" y="49"/>
                    </a:lnTo>
                    <a:lnTo>
                      <a:pt x="364" y="55"/>
                    </a:lnTo>
                    <a:lnTo>
                      <a:pt x="368" y="63"/>
                    </a:lnTo>
                    <a:lnTo>
                      <a:pt x="375" y="66"/>
                    </a:lnTo>
                    <a:lnTo>
                      <a:pt x="379" y="74"/>
                    </a:lnTo>
                    <a:lnTo>
                      <a:pt x="380" y="82"/>
                    </a:lnTo>
                    <a:lnTo>
                      <a:pt x="375" y="106"/>
                    </a:lnTo>
                    <a:lnTo>
                      <a:pt x="372" y="113"/>
                    </a:lnTo>
                    <a:lnTo>
                      <a:pt x="380" y="116"/>
                    </a:lnTo>
                    <a:lnTo>
                      <a:pt x="387" y="120"/>
                    </a:lnTo>
                    <a:lnTo>
                      <a:pt x="387" y="128"/>
                    </a:lnTo>
                    <a:lnTo>
                      <a:pt x="400" y="150"/>
                    </a:lnTo>
                    <a:lnTo>
                      <a:pt x="402" y="159"/>
                    </a:lnTo>
                    <a:lnTo>
                      <a:pt x="406" y="166"/>
                    </a:lnTo>
                    <a:lnTo>
                      <a:pt x="406" y="182"/>
                    </a:lnTo>
                    <a:lnTo>
                      <a:pt x="405" y="189"/>
                    </a:lnTo>
                    <a:lnTo>
                      <a:pt x="395" y="190"/>
                    </a:lnTo>
                    <a:lnTo>
                      <a:pt x="388" y="194"/>
                    </a:lnTo>
                    <a:lnTo>
                      <a:pt x="375" y="206"/>
                    </a:lnTo>
                    <a:lnTo>
                      <a:pt x="374" y="214"/>
                    </a:lnTo>
                    <a:lnTo>
                      <a:pt x="363" y="227"/>
                    </a:lnTo>
                    <a:lnTo>
                      <a:pt x="356" y="229"/>
                    </a:lnTo>
                    <a:lnTo>
                      <a:pt x="340" y="222"/>
                    </a:lnTo>
                    <a:lnTo>
                      <a:pt x="334" y="227"/>
                    </a:lnTo>
                    <a:lnTo>
                      <a:pt x="331" y="236"/>
                    </a:lnTo>
                    <a:lnTo>
                      <a:pt x="325" y="240"/>
                    </a:lnTo>
                    <a:lnTo>
                      <a:pt x="316" y="238"/>
                    </a:lnTo>
                    <a:lnTo>
                      <a:pt x="310" y="233"/>
                    </a:lnTo>
                    <a:lnTo>
                      <a:pt x="303" y="231"/>
                    </a:lnTo>
                    <a:lnTo>
                      <a:pt x="285" y="208"/>
                    </a:lnTo>
                    <a:lnTo>
                      <a:pt x="258" y="189"/>
                    </a:lnTo>
                    <a:lnTo>
                      <a:pt x="242" y="190"/>
                    </a:lnTo>
                    <a:lnTo>
                      <a:pt x="234" y="188"/>
                    </a:lnTo>
                    <a:lnTo>
                      <a:pt x="224" y="165"/>
                    </a:lnTo>
                    <a:lnTo>
                      <a:pt x="218" y="160"/>
                    </a:lnTo>
                    <a:lnTo>
                      <a:pt x="211" y="162"/>
                    </a:lnTo>
                    <a:lnTo>
                      <a:pt x="200" y="173"/>
                    </a:lnTo>
                    <a:lnTo>
                      <a:pt x="184" y="177"/>
                    </a:lnTo>
                    <a:lnTo>
                      <a:pt x="153" y="166"/>
                    </a:lnTo>
                    <a:lnTo>
                      <a:pt x="146" y="166"/>
                    </a:lnTo>
                    <a:lnTo>
                      <a:pt x="129" y="163"/>
                    </a:lnTo>
                    <a:lnTo>
                      <a:pt x="121" y="166"/>
                    </a:lnTo>
                    <a:lnTo>
                      <a:pt x="114" y="163"/>
                    </a:lnTo>
                    <a:lnTo>
                      <a:pt x="106" y="167"/>
                    </a:lnTo>
                    <a:lnTo>
                      <a:pt x="98" y="167"/>
                    </a:lnTo>
                    <a:lnTo>
                      <a:pt x="92" y="163"/>
                    </a:lnTo>
                    <a:lnTo>
                      <a:pt x="83" y="162"/>
                    </a:lnTo>
                    <a:lnTo>
                      <a:pt x="67" y="163"/>
                    </a:lnTo>
                    <a:lnTo>
                      <a:pt x="44" y="171"/>
                    </a:lnTo>
                    <a:lnTo>
                      <a:pt x="29" y="179"/>
                    </a:lnTo>
                    <a:lnTo>
                      <a:pt x="20" y="193"/>
                    </a:lnTo>
                    <a:lnTo>
                      <a:pt x="13" y="198"/>
                    </a:lnTo>
                    <a:lnTo>
                      <a:pt x="3" y="1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36" name="Freeform 207">
                <a:extLst>
                  <a:ext uri="{FF2B5EF4-FFF2-40B4-BE49-F238E27FC236}">
                    <a16:creationId xmlns="" xmlns:a16="http://schemas.microsoft.com/office/drawing/2014/main" id="{DFDB214F-C167-414E-AE5D-36BE2AD06306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966494" y="2657822"/>
                <a:ext cx="120650" cy="71438"/>
              </a:xfrm>
              <a:custGeom>
                <a:avLst/>
                <a:gdLst/>
                <a:ahLst/>
                <a:cxnLst>
                  <a:cxn ang="0">
                    <a:pos x="371" y="143"/>
                  </a:cxn>
                  <a:cxn ang="0">
                    <a:pos x="355" y="149"/>
                  </a:cxn>
                  <a:cxn ang="0">
                    <a:pos x="341" y="159"/>
                  </a:cxn>
                  <a:cxn ang="0">
                    <a:pos x="338" y="176"/>
                  </a:cxn>
                  <a:cxn ang="0">
                    <a:pos x="324" y="187"/>
                  </a:cxn>
                  <a:cxn ang="0">
                    <a:pos x="311" y="203"/>
                  </a:cxn>
                  <a:cxn ang="0">
                    <a:pos x="291" y="201"/>
                  </a:cxn>
                  <a:cxn ang="0">
                    <a:pos x="276" y="210"/>
                  </a:cxn>
                  <a:cxn ang="0">
                    <a:pos x="271" y="208"/>
                  </a:cxn>
                  <a:cxn ang="0">
                    <a:pos x="227" y="201"/>
                  </a:cxn>
                  <a:cxn ang="0">
                    <a:pos x="205" y="183"/>
                  </a:cxn>
                  <a:cxn ang="0">
                    <a:pos x="166" y="192"/>
                  </a:cxn>
                  <a:cxn ang="0">
                    <a:pos x="152" y="209"/>
                  </a:cxn>
                  <a:cxn ang="0">
                    <a:pos x="132" y="214"/>
                  </a:cxn>
                  <a:cxn ang="0">
                    <a:pos x="114" y="207"/>
                  </a:cxn>
                  <a:cxn ang="0">
                    <a:pos x="97" y="196"/>
                  </a:cxn>
                  <a:cxn ang="0">
                    <a:pos x="61" y="164"/>
                  </a:cxn>
                  <a:cxn ang="0">
                    <a:pos x="23" y="127"/>
                  </a:cxn>
                  <a:cxn ang="0">
                    <a:pos x="21" y="97"/>
                  </a:cxn>
                  <a:cxn ang="0">
                    <a:pos x="0" y="82"/>
                  </a:cxn>
                  <a:cxn ang="0">
                    <a:pos x="1" y="68"/>
                  </a:cxn>
                  <a:cxn ang="0">
                    <a:pos x="19" y="83"/>
                  </a:cxn>
                  <a:cxn ang="0">
                    <a:pos x="40" y="62"/>
                  </a:cxn>
                  <a:cxn ang="0">
                    <a:pos x="75" y="48"/>
                  </a:cxn>
                  <a:cxn ang="0">
                    <a:pos x="119" y="23"/>
                  </a:cxn>
                  <a:cxn ang="0">
                    <a:pos x="132" y="3"/>
                  </a:cxn>
                  <a:cxn ang="0">
                    <a:pos x="146" y="24"/>
                  </a:cxn>
                  <a:cxn ang="0">
                    <a:pos x="159" y="27"/>
                  </a:cxn>
                  <a:cxn ang="0">
                    <a:pos x="184" y="18"/>
                  </a:cxn>
                  <a:cxn ang="0">
                    <a:pos x="198" y="27"/>
                  </a:cxn>
                  <a:cxn ang="0">
                    <a:pos x="228" y="43"/>
                  </a:cxn>
                  <a:cxn ang="0">
                    <a:pos x="240" y="47"/>
                  </a:cxn>
                  <a:cxn ang="0">
                    <a:pos x="236" y="61"/>
                  </a:cxn>
                  <a:cxn ang="0">
                    <a:pos x="263" y="82"/>
                  </a:cxn>
                  <a:cxn ang="0">
                    <a:pos x="271" y="68"/>
                  </a:cxn>
                  <a:cxn ang="0">
                    <a:pos x="297" y="70"/>
                  </a:cxn>
                  <a:cxn ang="0">
                    <a:pos x="317" y="89"/>
                  </a:cxn>
                  <a:cxn ang="0">
                    <a:pos x="331" y="94"/>
                  </a:cxn>
                  <a:cxn ang="0">
                    <a:pos x="360" y="127"/>
                  </a:cxn>
                </a:cxnLst>
                <a:rect l="0" t="0" r="r" b="b"/>
                <a:pathLst>
                  <a:path w="378" h="222">
                    <a:moveTo>
                      <a:pt x="378" y="136"/>
                    </a:moveTo>
                    <a:lnTo>
                      <a:pt x="371" y="143"/>
                    </a:lnTo>
                    <a:lnTo>
                      <a:pt x="360" y="142"/>
                    </a:lnTo>
                    <a:lnTo>
                      <a:pt x="355" y="149"/>
                    </a:lnTo>
                    <a:lnTo>
                      <a:pt x="350" y="156"/>
                    </a:lnTo>
                    <a:lnTo>
                      <a:pt x="341" y="159"/>
                    </a:lnTo>
                    <a:lnTo>
                      <a:pt x="339" y="164"/>
                    </a:lnTo>
                    <a:lnTo>
                      <a:pt x="338" y="176"/>
                    </a:lnTo>
                    <a:lnTo>
                      <a:pt x="333" y="185"/>
                    </a:lnTo>
                    <a:lnTo>
                      <a:pt x="324" y="187"/>
                    </a:lnTo>
                    <a:lnTo>
                      <a:pt x="324" y="193"/>
                    </a:lnTo>
                    <a:lnTo>
                      <a:pt x="311" y="203"/>
                    </a:lnTo>
                    <a:lnTo>
                      <a:pt x="296" y="206"/>
                    </a:lnTo>
                    <a:lnTo>
                      <a:pt x="291" y="201"/>
                    </a:lnTo>
                    <a:lnTo>
                      <a:pt x="283" y="201"/>
                    </a:lnTo>
                    <a:lnTo>
                      <a:pt x="276" y="210"/>
                    </a:lnTo>
                    <a:lnTo>
                      <a:pt x="271" y="222"/>
                    </a:lnTo>
                    <a:lnTo>
                      <a:pt x="271" y="208"/>
                    </a:lnTo>
                    <a:lnTo>
                      <a:pt x="263" y="197"/>
                    </a:lnTo>
                    <a:lnTo>
                      <a:pt x="227" y="201"/>
                    </a:lnTo>
                    <a:lnTo>
                      <a:pt x="213" y="188"/>
                    </a:lnTo>
                    <a:lnTo>
                      <a:pt x="205" y="183"/>
                    </a:lnTo>
                    <a:lnTo>
                      <a:pt x="172" y="182"/>
                    </a:lnTo>
                    <a:lnTo>
                      <a:pt x="166" y="192"/>
                    </a:lnTo>
                    <a:lnTo>
                      <a:pt x="162" y="201"/>
                    </a:lnTo>
                    <a:lnTo>
                      <a:pt x="152" y="209"/>
                    </a:lnTo>
                    <a:lnTo>
                      <a:pt x="143" y="213"/>
                    </a:lnTo>
                    <a:lnTo>
                      <a:pt x="132" y="214"/>
                    </a:lnTo>
                    <a:lnTo>
                      <a:pt x="121" y="213"/>
                    </a:lnTo>
                    <a:lnTo>
                      <a:pt x="114" y="207"/>
                    </a:lnTo>
                    <a:lnTo>
                      <a:pt x="100" y="202"/>
                    </a:lnTo>
                    <a:lnTo>
                      <a:pt x="97" y="196"/>
                    </a:lnTo>
                    <a:lnTo>
                      <a:pt x="71" y="176"/>
                    </a:lnTo>
                    <a:lnTo>
                      <a:pt x="61" y="164"/>
                    </a:lnTo>
                    <a:lnTo>
                      <a:pt x="33" y="140"/>
                    </a:lnTo>
                    <a:lnTo>
                      <a:pt x="23" y="127"/>
                    </a:lnTo>
                    <a:lnTo>
                      <a:pt x="23" y="110"/>
                    </a:lnTo>
                    <a:lnTo>
                      <a:pt x="21" y="97"/>
                    </a:lnTo>
                    <a:lnTo>
                      <a:pt x="8" y="91"/>
                    </a:lnTo>
                    <a:lnTo>
                      <a:pt x="0" y="82"/>
                    </a:lnTo>
                    <a:lnTo>
                      <a:pt x="0" y="73"/>
                    </a:lnTo>
                    <a:lnTo>
                      <a:pt x="1" y="68"/>
                    </a:lnTo>
                    <a:lnTo>
                      <a:pt x="17" y="83"/>
                    </a:lnTo>
                    <a:lnTo>
                      <a:pt x="19" y="83"/>
                    </a:lnTo>
                    <a:lnTo>
                      <a:pt x="24" y="69"/>
                    </a:lnTo>
                    <a:lnTo>
                      <a:pt x="40" y="62"/>
                    </a:lnTo>
                    <a:lnTo>
                      <a:pt x="57" y="57"/>
                    </a:lnTo>
                    <a:lnTo>
                      <a:pt x="75" y="48"/>
                    </a:lnTo>
                    <a:lnTo>
                      <a:pt x="81" y="36"/>
                    </a:lnTo>
                    <a:lnTo>
                      <a:pt x="119" y="23"/>
                    </a:lnTo>
                    <a:lnTo>
                      <a:pt x="123" y="0"/>
                    </a:lnTo>
                    <a:lnTo>
                      <a:pt x="132" y="3"/>
                    </a:lnTo>
                    <a:lnTo>
                      <a:pt x="140" y="15"/>
                    </a:lnTo>
                    <a:lnTo>
                      <a:pt x="146" y="24"/>
                    </a:lnTo>
                    <a:lnTo>
                      <a:pt x="153" y="24"/>
                    </a:lnTo>
                    <a:lnTo>
                      <a:pt x="159" y="27"/>
                    </a:lnTo>
                    <a:lnTo>
                      <a:pt x="174" y="13"/>
                    </a:lnTo>
                    <a:lnTo>
                      <a:pt x="184" y="18"/>
                    </a:lnTo>
                    <a:lnTo>
                      <a:pt x="190" y="27"/>
                    </a:lnTo>
                    <a:lnTo>
                      <a:pt x="198" y="27"/>
                    </a:lnTo>
                    <a:lnTo>
                      <a:pt x="218" y="31"/>
                    </a:lnTo>
                    <a:lnTo>
                      <a:pt x="228" y="43"/>
                    </a:lnTo>
                    <a:lnTo>
                      <a:pt x="239" y="45"/>
                    </a:lnTo>
                    <a:lnTo>
                      <a:pt x="240" y="47"/>
                    </a:lnTo>
                    <a:lnTo>
                      <a:pt x="240" y="50"/>
                    </a:lnTo>
                    <a:lnTo>
                      <a:pt x="236" y="61"/>
                    </a:lnTo>
                    <a:lnTo>
                      <a:pt x="255" y="79"/>
                    </a:lnTo>
                    <a:lnTo>
                      <a:pt x="263" y="82"/>
                    </a:lnTo>
                    <a:lnTo>
                      <a:pt x="274" y="74"/>
                    </a:lnTo>
                    <a:lnTo>
                      <a:pt x="271" y="68"/>
                    </a:lnTo>
                    <a:lnTo>
                      <a:pt x="272" y="62"/>
                    </a:lnTo>
                    <a:lnTo>
                      <a:pt x="297" y="70"/>
                    </a:lnTo>
                    <a:lnTo>
                      <a:pt x="317" y="73"/>
                    </a:lnTo>
                    <a:lnTo>
                      <a:pt x="317" y="89"/>
                    </a:lnTo>
                    <a:lnTo>
                      <a:pt x="326" y="96"/>
                    </a:lnTo>
                    <a:lnTo>
                      <a:pt x="331" y="94"/>
                    </a:lnTo>
                    <a:lnTo>
                      <a:pt x="340" y="99"/>
                    </a:lnTo>
                    <a:lnTo>
                      <a:pt x="360" y="127"/>
                    </a:lnTo>
                    <a:lnTo>
                      <a:pt x="378" y="1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37" name="Freeform 208">
                <a:extLst>
                  <a:ext uri="{FF2B5EF4-FFF2-40B4-BE49-F238E27FC236}">
                    <a16:creationId xmlns="" xmlns:a16="http://schemas.microsoft.com/office/drawing/2014/main" id="{11FF3124-41CA-4A90-B12B-BEB91C3F8A00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5149056" y="2837210"/>
                <a:ext cx="109538" cy="68263"/>
              </a:xfrm>
              <a:custGeom>
                <a:avLst/>
                <a:gdLst/>
                <a:ahLst/>
                <a:cxnLst>
                  <a:cxn ang="0">
                    <a:pos x="32" y="208"/>
                  </a:cxn>
                  <a:cxn ang="0">
                    <a:pos x="31" y="192"/>
                  </a:cxn>
                  <a:cxn ang="0">
                    <a:pos x="26" y="163"/>
                  </a:cxn>
                  <a:cxn ang="0">
                    <a:pos x="3" y="143"/>
                  </a:cxn>
                  <a:cxn ang="0">
                    <a:pos x="3" y="118"/>
                  </a:cxn>
                  <a:cxn ang="0">
                    <a:pos x="15" y="94"/>
                  </a:cxn>
                  <a:cxn ang="0">
                    <a:pos x="26" y="82"/>
                  </a:cxn>
                  <a:cxn ang="0">
                    <a:pos x="11" y="66"/>
                  </a:cxn>
                  <a:cxn ang="0">
                    <a:pos x="3" y="51"/>
                  </a:cxn>
                  <a:cxn ang="0">
                    <a:pos x="0" y="29"/>
                  </a:cxn>
                  <a:cxn ang="0">
                    <a:pos x="3" y="8"/>
                  </a:cxn>
                  <a:cxn ang="0">
                    <a:pos x="20" y="0"/>
                  </a:cxn>
                  <a:cxn ang="0">
                    <a:pos x="32" y="4"/>
                  </a:cxn>
                  <a:cxn ang="0">
                    <a:pos x="26" y="19"/>
                  </a:cxn>
                  <a:cxn ang="0">
                    <a:pos x="37" y="27"/>
                  </a:cxn>
                  <a:cxn ang="0">
                    <a:pos x="51" y="27"/>
                  </a:cxn>
                  <a:cxn ang="0">
                    <a:pos x="85" y="31"/>
                  </a:cxn>
                  <a:cxn ang="0">
                    <a:pos x="126" y="32"/>
                  </a:cxn>
                  <a:cxn ang="0">
                    <a:pos x="170" y="40"/>
                  </a:cxn>
                  <a:cxn ang="0">
                    <a:pos x="187" y="35"/>
                  </a:cxn>
                  <a:cxn ang="0">
                    <a:pos x="206" y="23"/>
                  </a:cxn>
                  <a:cxn ang="0">
                    <a:pos x="226" y="13"/>
                  </a:cxn>
                  <a:cxn ang="0">
                    <a:pos x="252" y="4"/>
                  </a:cxn>
                  <a:cxn ang="0">
                    <a:pos x="272" y="5"/>
                  </a:cxn>
                  <a:cxn ang="0">
                    <a:pos x="278" y="10"/>
                  </a:cxn>
                  <a:cxn ang="0">
                    <a:pos x="308" y="19"/>
                  </a:cxn>
                  <a:cxn ang="0">
                    <a:pos x="328" y="32"/>
                  </a:cxn>
                  <a:cxn ang="0">
                    <a:pos x="346" y="31"/>
                  </a:cxn>
                  <a:cxn ang="0">
                    <a:pos x="343" y="47"/>
                  </a:cxn>
                  <a:cxn ang="0">
                    <a:pos x="338" y="58"/>
                  </a:cxn>
                  <a:cxn ang="0">
                    <a:pos x="319" y="63"/>
                  </a:cxn>
                  <a:cxn ang="0">
                    <a:pos x="306" y="78"/>
                  </a:cxn>
                  <a:cxn ang="0">
                    <a:pos x="306" y="107"/>
                  </a:cxn>
                  <a:cxn ang="0">
                    <a:pos x="298" y="110"/>
                  </a:cxn>
                  <a:cxn ang="0">
                    <a:pos x="295" y="116"/>
                  </a:cxn>
                  <a:cxn ang="0">
                    <a:pos x="284" y="126"/>
                  </a:cxn>
                  <a:cxn ang="0">
                    <a:pos x="287" y="129"/>
                  </a:cxn>
                  <a:cxn ang="0">
                    <a:pos x="292" y="131"/>
                  </a:cxn>
                  <a:cxn ang="0">
                    <a:pos x="296" y="138"/>
                  </a:cxn>
                  <a:cxn ang="0">
                    <a:pos x="299" y="148"/>
                  </a:cxn>
                  <a:cxn ang="0">
                    <a:pos x="310" y="163"/>
                  </a:cxn>
                  <a:cxn ang="0">
                    <a:pos x="311" y="169"/>
                  </a:cxn>
                  <a:cxn ang="0">
                    <a:pos x="303" y="167"/>
                  </a:cxn>
                  <a:cxn ang="0">
                    <a:pos x="280" y="171"/>
                  </a:cxn>
                  <a:cxn ang="0">
                    <a:pos x="262" y="161"/>
                  </a:cxn>
                  <a:cxn ang="0">
                    <a:pos x="242" y="169"/>
                  </a:cxn>
                  <a:cxn ang="0">
                    <a:pos x="228" y="171"/>
                  </a:cxn>
                  <a:cxn ang="0">
                    <a:pos x="219" y="179"/>
                  </a:cxn>
                  <a:cxn ang="0">
                    <a:pos x="208" y="180"/>
                  </a:cxn>
                  <a:cxn ang="0">
                    <a:pos x="206" y="199"/>
                  </a:cxn>
                  <a:cxn ang="0">
                    <a:pos x="192" y="212"/>
                  </a:cxn>
                  <a:cxn ang="0">
                    <a:pos x="172" y="215"/>
                  </a:cxn>
                  <a:cxn ang="0">
                    <a:pos x="137" y="203"/>
                  </a:cxn>
                  <a:cxn ang="0">
                    <a:pos x="127" y="195"/>
                  </a:cxn>
                  <a:cxn ang="0">
                    <a:pos x="115" y="195"/>
                  </a:cxn>
                  <a:cxn ang="0">
                    <a:pos x="84" y="204"/>
                  </a:cxn>
                  <a:cxn ang="0">
                    <a:pos x="62" y="204"/>
                  </a:cxn>
                  <a:cxn ang="0">
                    <a:pos x="45" y="208"/>
                  </a:cxn>
                  <a:cxn ang="0">
                    <a:pos x="32" y="208"/>
                  </a:cxn>
                </a:cxnLst>
                <a:rect l="0" t="0" r="r" b="b"/>
                <a:pathLst>
                  <a:path w="346" h="215">
                    <a:moveTo>
                      <a:pt x="32" y="208"/>
                    </a:moveTo>
                    <a:lnTo>
                      <a:pt x="31" y="192"/>
                    </a:lnTo>
                    <a:lnTo>
                      <a:pt x="26" y="163"/>
                    </a:lnTo>
                    <a:lnTo>
                      <a:pt x="3" y="143"/>
                    </a:lnTo>
                    <a:lnTo>
                      <a:pt x="3" y="118"/>
                    </a:lnTo>
                    <a:lnTo>
                      <a:pt x="15" y="94"/>
                    </a:lnTo>
                    <a:lnTo>
                      <a:pt x="26" y="82"/>
                    </a:lnTo>
                    <a:lnTo>
                      <a:pt x="11" y="66"/>
                    </a:lnTo>
                    <a:lnTo>
                      <a:pt x="3" y="51"/>
                    </a:lnTo>
                    <a:lnTo>
                      <a:pt x="0" y="29"/>
                    </a:lnTo>
                    <a:lnTo>
                      <a:pt x="3" y="8"/>
                    </a:lnTo>
                    <a:lnTo>
                      <a:pt x="20" y="0"/>
                    </a:lnTo>
                    <a:lnTo>
                      <a:pt x="32" y="4"/>
                    </a:lnTo>
                    <a:lnTo>
                      <a:pt x="26" y="19"/>
                    </a:lnTo>
                    <a:lnTo>
                      <a:pt x="37" y="27"/>
                    </a:lnTo>
                    <a:lnTo>
                      <a:pt x="51" y="27"/>
                    </a:lnTo>
                    <a:lnTo>
                      <a:pt x="85" y="31"/>
                    </a:lnTo>
                    <a:lnTo>
                      <a:pt x="126" y="32"/>
                    </a:lnTo>
                    <a:lnTo>
                      <a:pt x="170" y="40"/>
                    </a:lnTo>
                    <a:lnTo>
                      <a:pt x="187" y="35"/>
                    </a:lnTo>
                    <a:lnTo>
                      <a:pt x="206" y="23"/>
                    </a:lnTo>
                    <a:lnTo>
                      <a:pt x="226" y="13"/>
                    </a:lnTo>
                    <a:lnTo>
                      <a:pt x="252" y="4"/>
                    </a:lnTo>
                    <a:lnTo>
                      <a:pt x="272" y="5"/>
                    </a:lnTo>
                    <a:lnTo>
                      <a:pt x="278" y="10"/>
                    </a:lnTo>
                    <a:lnTo>
                      <a:pt x="308" y="19"/>
                    </a:lnTo>
                    <a:lnTo>
                      <a:pt x="328" y="32"/>
                    </a:lnTo>
                    <a:lnTo>
                      <a:pt x="346" y="31"/>
                    </a:lnTo>
                    <a:lnTo>
                      <a:pt x="343" y="47"/>
                    </a:lnTo>
                    <a:lnTo>
                      <a:pt x="338" y="58"/>
                    </a:lnTo>
                    <a:lnTo>
                      <a:pt x="319" y="63"/>
                    </a:lnTo>
                    <a:lnTo>
                      <a:pt x="306" y="78"/>
                    </a:lnTo>
                    <a:lnTo>
                      <a:pt x="306" y="107"/>
                    </a:lnTo>
                    <a:lnTo>
                      <a:pt x="298" y="110"/>
                    </a:lnTo>
                    <a:lnTo>
                      <a:pt x="295" y="116"/>
                    </a:lnTo>
                    <a:lnTo>
                      <a:pt x="284" y="126"/>
                    </a:lnTo>
                    <a:lnTo>
                      <a:pt x="287" y="129"/>
                    </a:lnTo>
                    <a:lnTo>
                      <a:pt x="292" y="131"/>
                    </a:lnTo>
                    <a:lnTo>
                      <a:pt x="296" y="138"/>
                    </a:lnTo>
                    <a:lnTo>
                      <a:pt x="299" y="148"/>
                    </a:lnTo>
                    <a:lnTo>
                      <a:pt x="310" y="163"/>
                    </a:lnTo>
                    <a:lnTo>
                      <a:pt x="311" y="169"/>
                    </a:lnTo>
                    <a:lnTo>
                      <a:pt x="303" y="167"/>
                    </a:lnTo>
                    <a:lnTo>
                      <a:pt x="280" y="171"/>
                    </a:lnTo>
                    <a:lnTo>
                      <a:pt x="262" y="161"/>
                    </a:lnTo>
                    <a:lnTo>
                      <a:pt x="242" y="169"/>
                    </a:lnTo>
                    <a:lnTo>
                      <a:pt x="228" y="171"/>
                    </a:lnTo>
                    <a:lnTo>
                      <a:pt x="219" y="179"/>
                    </a:lnTo>
                    <a:lnTo>
                      <a:pt x="208" y="180"/>
                    </a:lnTo>
                    <a:lnTo>
                      <a:pt x="206" y="199"/>
                    </a:lnTo>
                    <a:lnTo>
                      <a:pt x="192" y="212"/>
                    </a:lnTo>
                    <a:lnTo>
                      <a:pt x="172" y="215"/>
                    </a:lnTo>
                    <a:lnTo>
                      <a:pt x="137" y="203"/>
                    </a:lnTo>
                    <a:lnTo>
                      <a:pt x="127" y="195"/>
                    </a:lnTo>
                    <a:lnTo>
                      <a:pt x="115" y="195"/>
                    </a:lnTo>
                    <a:lnTo>
                      <a:pt x="84" y="204"/>
                    </a:lnTo>
                    <a:lnTo>
                      <a:pt x="62" y="204"/>
                    </a:lnTo>
                    <a:lnTo>
                      <a:pt x="45" y="208"/>
                    </a:lnTo>
                    <a:lnTo>
                      <a:pt x="32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38" name="Freeform 209">
                <a:extLst>
                  <a:ext uri="{FF2B5EF4-FFF2-40B4-BE49-F238E27FC236}">
                    <a16:creationId xmlns="" xmlns:a16="http://schemas.microsoft.com/office/drawing/2014/main" id="{97D96C2B-D7F6-45AC-AE74-819EFB661D3F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995069" y="2778472"/>
                <a:ext cx="101600" cy="87313"/>
              </a:xfrm>
              <a:custGeom>
                <a:avLst/>
                <a:gdLst/>
                <a:ahLst/>
                <a:cxnLst>
                  <a:cxn ang="0">
                    <a:pos x="258" y="62"/>
                  </a:cxn>
                  <a:cxn ang="0">
                    <a:pos x="215" y="50"/>
                  </a:cxn>
                  <a:cxn ang="0">
                    <a:pos x="180" y="12"/>
                  </a:cxn>
                  <a:cxn ang="0">
                    <a:pos x="164" y="7"/>
                  </a:cxn>
                  <a:cxn ang="0">
                    <a:pos x="148" y="3"/>
                  </a:cxn>
                  <a:cxn ang="0">
                    <a:pos x="149" y="15"/>
                  </a:cxn>
                  <a:cxn ang="0">
                    <a:pos x="138" y="19"/>
                  </a:cxn>
                  <a:cxn ang="0">
                    <a:pos x="111" y="34"/>
                  </a:cxn>
                  <a:cxn ang="0">
                    <a:pos x="118" y="56"/>
                  </a:cxn>
                  <a:cxn ang="0">
                    <a:pos x="94" y="73"/>
                  </a:cxn>
                  <a:cxn ang="0">
                    <a:pos x="95" y="95"/>
                  </a:cxn>
                  <a:cxn ang="0">
                    <a:pos x="81" y="93"/>
                  </a:cxn>
                  <a:cxn ang="0">
                    <a:pos x="73" y="90"/>
                  </a:cxn>
                  <a:cxn ang="0">
                    <a:pos x="57" y="76"/>
                  </a:cxn>
                  <a:cxn ang="0">
                    <a:pos x="30" y="92"/>
                  </a:cxn>
                  <a:cxn ang="0">
                    <a:pos x="8" y="93"/>
                  </a:cxn>
                  <a:cxn ang="0">
                    <a:pos x="16" y="135"/>
                  </a:cxn>
                  <a:cxn ang="0">
                    <a:pos x="38" y="116"/>
                  </a:cxn>
                  <a:cxn ang="0">
                    <a:pos x="65" y="113"/>
                  </a:cxn>
                  <a:cxn ang="0">
                    <a:pos x="75" y="128"/>
                  </a:cxn>
                  <a:cxn ang="0">
                    <a:pos x="103" y="175"/>
                  </a:cxn>
                  <a:cxn ang="0">
                    <a:pos x="91" y="187"/>
                  </a:cxn>
                  <a:cxn ang="0">
                    <a:pos x="119" y="216"/>
                  </a:cxn>
                  <a:cxn ang="0">
                    <a:pos x="135" y="238"/>
                  </a:cxn>
                  <a:cxn ang="0">
                    <a:pos x="183" y="245"/>
                  </a:cxn>
                  <a:cxn ang="0">
                    <a:pos x="219" y="276"/>
                  </a:cxn>
                  <a:cxn ang="0">
                    <a:pos x="203" y="237"/>
                  </a:cxn>
                  <a:cxn ang="0">
                    <a:pos x="173" y="211"/>
                  </a:cxn>
                  <a:cxn ang="0">
                    <a:pos x="156" y="190"/>
                  </a:cxn>
                  <a:cxn ang="0">
                    <a:pos x="144" y="170"/>
                  </a:cxn>
                  <a:cxn ang="0">
                    <a:pos x="143" y="157"/>
                  </a:cxn>
                  <a:cxn ang="0">
                    <a:pos x="128" y="137"/>
                  </a:cxn>
                  <a:cxn ang="0">
                    <a:pos x="124" y="126"/>
                  </a:cxn>
                  <a:cxn ang="0">
                    <a:pos x="129" y="97"/>
                  </a:cxn>
                  <a:cxn ang="0">
                    <a:pos x="151" y="116"/>
                  </a:cxn>
                  <a:cxn ang="0">
                    <a:pos x="182" y="101"/>
                  </a:cxn>
                  <a:cxn ang="0">
                    <a:pos x="200" y="105"/>
                  </a:cxn>
                  <a:cxn ang="0">
                    <a:pos x="210" y="106"/>
                  </a:cxn>
                  <a:cxn ang="0">
                    <a:pos x="229" y="106"/>
                  </a:cxn>
                  <a:cxn ang="0">
                    <a:pos x="246" y="106"/>
                  </a:cxn>
                  <a:cxn ang="0">
                    <a:pos x="256" y="113"/>
                  </a:cxn>
                  <a:cxn ang="0">
                    <a:pos x="273" y="115"/>
                  </a:cxn>
                  <a:cxn ang="0">
                    <a:pos x="283" y="111"/>
                  </a:cxn>
                  <a:cxn ang="0">
                    <a:pos x="288" y="125"/>
                  </a:cxn>
                  <a:cxn ang="0">
                    <a:pos x="307" y="125"/>
                  </a:cxn>
                  <a:cxn ang="0">
                    <a:pos x="305" y="109"/>
                  </a:cxn>
                  <a:cxn ang="0">
                    <a:pos x="311" y="100"/>
                  </a:cxn>
                  <a:cxn ang="0">
                    <a:pos x="322" y="100"/>
                  </a:cxn>
                  <a:cxn ang="0">
                    <a:pos x="316" y="98"/>
                  </a:cxn>
                  <a:cxn ang="0">
                    <a:pos x="304" y="93"/>
                  </a:cxn>
                  <a:cxn ang="0">
                    <a:pos x="297" y="89"/>
                  </a:cxn>
                  <a:cxn ang="0">
                    <a:pos x="297" y="83"/>
                  </a:cxn>
                  <a:cxn ang="0">
                    <a:pos x="302" y="79"/>
                  </a:cxn>
                  <a:cxn ang="0">
                    <a:pos x="297" y="74"/>
                  </a:cxn>
                  <a:cxn ang="0">
                    <a:pos x="291" y="73"/>
                  </a:cxn>
                  <a:cxn ang="0">
                    <a:pos x="291" y="63"/>
                  </a:cxn>
                  <a:cxn ang="0">
                    <a:pos x="284" y="50"/>
                  </a:cxn>
                </a:cxnLst>
                <a:rect l="0" t="0" r="r" b="b"/>
                <a:pathLst>
                  <a:path w="322" h="276">
                    <a:moveTo>
                      <a:pt x="284" y="50"/>
                    </a:moveTo>
                    <a:lnTo>
                      <a:pt x="272" y="58"/>
                    </a:lnTo>
                    <a:lnTo>
                      <a:pt x="258" y="62"/>
                    </a:lnTo>
                    <a:lnTo>
                      <a:pt x="241" y="63"/>
                    </a:lnTo>
                    <a:lnTo>
                      <a:pt x="226" y="54"/>
                    </a:lnTo>
                    <a:lnTo>
                      <a:pt x="215" y="50"/>
                    </a:lnTo>
                    <a:lnTo>
                      <a:pt x="204" y="35"/>
                    </a:lnTo>
                    <a:lnTo>
                      <a:pt x="189" y="28"/>
                    </a:lnTo>
                    <a:lnTo>
                      <a:pt x="180" y="12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4" y="7"/>
                    </a:lnTo>
                    <a:lnTo>
                      <a:pt x="155" y="1"/>
                    </a:lnTo>
                    <a:lnTo>
                      <a:pt x="151" y="0"/>
                    </a:lnTo>
                    <a:lnTo>
                      <a:pt x="148" y="3"/>
                    </a:lnTo>
                    <a:lnTo>
                      <a:pt x="148" y="8"/>
                    </a:lnTo>
                    <a:lnTo>
                      <a:pt x="149" y="14"/>
                    </a:lnTo>
                    <a:lnTo>
                      <a:pt x="149" y="15"/>
                    </a:lnTo>
                    <a:lnTo>
                      <a:pt x="145" y="14"/>
                    </a:lnTo>
                    <a:lnTo>
                      <a:pt x="138" y="14"/>
                    </a:lnTo>
                    <a:lnTo>
                      <a:pt x="138" y="19"/>
                    </a:lnTo>
                    <a:lnTo>
                      <a:pt x="134" y="22"/>
                    </a:lnTo>
                    <a:lnTo>
                      <a:pt x="114" y="29"/>
                    </a:lnTo>
                    <a:lnTo>
                      <a:pt x="111" y="34"/>
                    </a:lnTo>
                    <a:lnTo>
                      <a:pt x="112" y="38"/>
                    </a:lnTo>
                    <a:lnTo>
                      <a:pt x="118" y="45"/>
                    </a:lnTo>
                    <a:lnTo>
                      <a:pt x="118" y="56"/>
                    </a:lnTo>
                    <a:lnTo>
                      <a:pt x="113" y="63"/>
                    </a:lnTo>
                    <a:lnTo>
                      <a:pt x="105" y="65"/>
                    </a:lnTo>
                    <a:lnTo>
                      <a:pt x="94" y="73"/>
                    </a:lnTo>
                    <a:lnTo>
                      <a:pt x="97" y="78"/>
                    </a:lnTo>
                    <a:lnTo>
                      <a:pt x="94" y="83"/>
                    </a:lnTo>
                    <a:lnTo>
                      <a:pt x="95" y="95"/>
                    </a:lnTo>
                    <a:lnTo>
                      <a:pt x="90" y="99"/>
                    </a:lnTo>
                    <a:lnTo>
                      <a:pt x="86" y="99"/>
                    </a:lnTo>
                    <a:lnTo>
                      <a:pt x="81" y="93"/>
                    </a:lnTo>
                    <a:lnTo>
                      <a:pt x="78" y="93"/>
                    </a:lnTo>
                    <a:lnTo>
                      <a:pt x="75" y="90"/>
                    </a:lnTo>
                    <a:lnTo>
                      <a:pt x="73" y="90"/>
                    </a:lnTo>
                    <a:lnTo>
                      <a:pt x="73" y="94"/>
                    </a:lnTo>
                    <a:lnTo>
                      <a:pt x="68" y="95"/>
                    </a:lnTo>
                    <a:lnTo>
                      <a:pt x="57" y="76"/>
                    </a:lnTo>
                    <a:lnTo>
                      <a:pt x="54" y="76"/>
                    </a:lnTo>
                    <a:lnTo>
                      <a:pt x="47" y="92"/>
                    </a:lnTo>
                    <a:lnTo>
                      <a:pt x="30" y="92"/>
                    </a:lnTo>
                    <a:lnTo>
                      <a:pt x="24" y="87"/>
                    </a:lnTo>
                    <a:lnTo>
                      <a:pt x="21" y="92"/>
                    </a:lnTo>
                    <a:lnTo>
                      <a:pt x="8" y="93"/>
                    </a:lnTo>
                    <a:lnTo>
                      <a:pt x="0" y="87"/>
                    </a:lnTo>
                    <a:lnTo>
                      <a:pt x="4" y="108"/>
                    </a:lnTo>
                    <a:lnTo>
                      <a:pt x="16" y="135"/>
                    </a:lnTo>
                    <a:lnTo>
                      <a:pt x="21" y="138"/>
                    </a:lnTo>
                    <a:lnTo>
                      <a:pt x="27" y="137"/>
                    </a:lnTo>
                    <a:lnTo>
                      <a:pt x="38" y="116"/>
                    </a:lnTo>
                    <a:lnTo>
                      <a:pt x="44" y="99"/>
                    </a:lnTo>
                    <a:lnTo>
                      <a:pt x="57" y="103"/>
                    </a:lnTo>
                    <a:lnTo>
                      <a:pt x="65" y="113"/>
                    </a:lnTo>
                    <a:lnTo>
                      <a:pt x="68" y="113"/>
                    </a:lnTo>
                    <a:lnTo>
                      <a:pt x="73" y="119"/>
                    </a:lnTo>
                    <a:lnTo>
                      <a:pt x="75" y="128"/>
                    </a:lnTo>
                    <a:lnTo>
                      <a:pt x="75" y="143"/>
                    </a:lnTo>
                    <a:lnTo>
                      <a:pt x="84" y="159"/>
                    </a:lnTo>
                    <a:lnTo>
                      <a:pt x="103" y="175"/>
                    </a:lnTo>
                    <a:lnTo>
                      <a:pt x="94" y="178"/>
                    </a:lnTo>
                    <a:lnTo>
                      <a:pt x="90" y="183"/>
                    </a:lnTo>
                    <a:lnTo>
                      <a:pt x="91" y="187"/>
                    </a:lnTo>
                    <a:lnTo>
                      <a:pt x="102" y="202"/>
                    </a:lnTo>
                    <a:lnTo>
                      <a:pt x="112" y="210"/>
                    </a:lnTo>
                    <a:lnTo>
                      <a:pt x="119" y="216"/>
                    </a:lnTo>
                    <a:lnTo>
                      <a:pt x="129" y="221"/>
                    </a:lnTo>
                    <a:lnTo>
                      <a:pt x="134" y="230"/>
                    </a:lnTo>
                    <a:lnTo>
                      <a:pt x="135" y="238"/>
                    </a:lnTo>
                    <a:lnTo>
                      <a:pt x="154" y="237"/>
                    </a:lnTo>
                    <a:lnTo>
                      <a:pt x="166" y="238"/>
                    </a:lnTo>
                    <a:lnTo>
                      <a:pt x="183" y="245"/>
                    </a:lnTo>
                    <a:lnTo>
                      <a:pt x="198" y="256"/>
                    </a:lnTo>
                    <a:lnTo>
                      <a:pt x="211" y="270"/>
                    </a:lnTo>
                    <a:lnTo>
                      <a:pt x="219" y="276"/>
                    </a:lnTo>
                    <a:lnTo>
                      <a:pt x="226" y="272"/>
                    </a:lnTo>
                    <a:lnTo>
                      <a:pt x="204" y="248"/>
                    </a:lnTo>
                    <a:lnTo>
                      <a:pt x="203" y="237"/>
                    </a:lnTo>
                    <a:lnTo>
                      <a:pt x="198" y="233"/>
                    </a:lnTo>
                    <a:lnTo>
                      <a:pt x="193" y="230"/>
                    </a:lnTo>
                    <a:lnTo>
                      <a:pt x="173" y="211"/>
                    </a:lnTo>
                    <a:lnTo>
                      <a:pt x="172" y="206"/>
                    </a:lnTo>
                    <a:lnTo>
                      <a:pt x="162" y="192"/>
                    </a:lnTo>
                    <a:lnTo>
                      <a:pt x="156" y="190"/>
                    </a:lnTo>
                    <a:lnTo>
                      <a:pt x="148" y="178"/>
                    </a:lnTo>
                    <a:lnTo>
                      <a:pt x="143" y="176"/>
                    </a:lnTo>
                    <a:lnTo>
                      <a:pt x="144" y="170"/>
                    </a:lnTo>
                    <a:lnTo>
                      <a:pt x="146" y="168"/>
                    </a:lnTo>
                    <a:lnTo>
                      <a:pt x="143" y="162"/>
                    </a:lnTo>
                    <a:lnTo>
                      <a:pt x="143" y="157"/>
                    </a:lnTo>
                    <a:lnTo>
                      <a:pt x="137" y="151"/>
                    </a:lnTo>
                    <a:lnTo>
                      <a:pt x="133" y="138"/>
                    </a:lnTo>
                    <a:lnTo>
                      <a:pt x="128" y="137"/>
                    </a:lnTo>
                    <a:lnTo>
                      <a:pt x="121" y="131"/>
                    </a:lnTo>
                    <a:lnTo>
                      <a:pt x="121" y="128"/>
                    </a:lnTo>
                    <a:lnTo>
                      <a:pt x="124" y="126"/>
                    </a:lnTo>
                    <a:lnTo>
                      <a:pt x="123" y="122"/>
                    </a:lnTo>
                    <a:lnTo>
                      <a:pt x="123" y="103"/>
                    </a:lnTo>
                    <a:lnTo>
                      <a:pt x="129" y="97"/>
                    </a:lnTo>
                    <a:lnTo>
                      <a:pt x="138" y="99"/>
                    </a:lnTo>
                    <a:lnTo>
                      <a:pt x="138" y="101"/>
                    </a:lnTo>
                    <a:lnTo>
                      <a:pt x="151" y="116"/>
                    </a:lnTo>
                    <a:lnTo>
                      <a:pt x="155" y="116"/>
                    </a:lnTo>
                    <a:lnTo>
                      <a:pt x="164" y="99"/>
                    </a:lnTo>
                    <a:lnTo>
                      <a:pt x="182" y="101"/>
                    </a:lnTo>
                    <a:lnTo>
                      <a:pt x="186" y="97"/>
                    </a:lnTo>
                    <a:lnTo>
                      <a:pt x="188" y="97"/>
                    </a:lnTo>
                    <a:lnTo>
                      <a:pt x="200" y="105"/>
                    </a:lnTo>
                    <a:lnTo>
                      <a:pt x="204" y="105"/>
                    </a:lnTo>
                    <a:lnTo>
                      <a:pt x="207" y="103"/>
                    </a:lnTo>
                    <a:lnTo>
                      <a:pt x="210" y="106"/>
                    </a:lnTo>
                    <a:lnTo>
                      <a:pt x="225" y="109"/>
                    </a:lnTo>
                    <a:lnTo>
                      <a:pt x="226" y="106"/>
                    </a:lnTo>
                    <a:lnTo>
                      <a:pt x="229" y="106"/>
                    </a:lnTo>
                    <a:lnTo>
                      <a:pt x="237" y="114"/>
                    </a:lnTo>
                    <a:lnTo>
                      <a:pt x="240" y="114"/>
                    </a:lnTo>
                    <a:lnTo>
                      <a:pt x="246" y="106"/>
                    </a:lnTo>
                    <a:lnTo>
                      <a:pt x="250" y="106"/>
                    </a:lnTo>
                    <a:lnTo>
                      <a:pt x="253" y="111"/>
                    </a:lnTo>
                    <a:lnTo>
                      <a:pt x="256" y="113"/>
                    </a:lnTo>
                    <a:lnTo>
                      <a:pt x="258" y="108"/>
                    </a:lnTo>
                    <a:lnTo>
                      <a:pt x="269" y="109"/>
                    </a:lnTo>
                    <a:lnTo>
                      <a:pt x="273" y="115"/>
                    </a:lnTo>
                    <a:lnTo>
                      <a:pt x="275" y="114"/>
                    </a:lnTo>
                    <a:lnTo>
                      <a:pt x="275" y="111"/>
                    </a:lnTo>
                    <a:lnTo>
                      <a:pt x="283" y="111"/>
                    </a:lnTo>
                    <a:lnTo>
                      <a:pt x="289" y="119"/>
                    </a:lnTo>
                    <a:lnTo>
                      <a:pt x="288" y="124"/>
                    </a:lnTo>
                    <a:lnTo>
                      <a:pt x="288" y="125"/>
                    </a:lnTo>
                    <a:lnTo>
                      <a:pt x="294" y="130"/>
                    </a:lnTo>
                    <a:lnTo>
                      <a:pt x="301" y="130"/>
                    </a:lnTo>
                    <a:lnTo>
                      <a:pt x="307" y="125"/>
                    </a:lnTo>
                    <a:lnTo>
                      <a:pt x="309" y="120"/>
                    </a:lnTo>
                    <a:lnTo>
                      <a:pt x="307" y="119"/>
                    </a:lnTo>
                    <a:lnTo>
                      <a:pt x="305" y="109"/>
                    </a:lnTo>
                    <a:lnTo>
                      <a:pt x="307" y="106"/>
                    </a:lnTo>
                    <a:lnTo>
                      <a:pt x="309" y="101"/>
                    </a:lnTo>
                    <a:lnTo>
                      <a:pt x="311" y="100"/>
                    </a:lnTo>
                    <a:lnTo>
                      <a:pt x="315" y="101"/>
                    </a:lnTo>
                    <a:lnTo>
                      <a:pt x="318" y="103"/>
                    </a:lnTo>
                    <a:lnTo>
                      <a:pt x="322" y="100"/>
                    </a:lnTo>
                    <a:lnTo>
                      <a:pt x="322" y="98"/>
                    </a:lnTo>
                    <a:lnTo>
                      <a:pt x="320" y="97"/>
                    </a:lnTo>
                    <a:lnTo>
                      <a:pt x="316" y="98"/>
                    </a:lnTo>
                    <a:lnTo>
                      <a:pt x="312" y="95"/>
                    </a:lnTo>
                    <a:lnTo>
                      <a:pt x="307" y="95"/>
                    </a:lnTo>
                    <a:lnTo>
                      <a:pt x="304" y="93"/>
                    </a:lnTo>
                    <a:lnTo>
                      <a:pt x="302" y="92"/>
                    </a:lnTo>
                    <a:lnTo>
                      <a:pt x="299" y="92"/>
                    </a:lnTo>
                    <a:lnTo>
                      <a:pt x="297" y="89"/>
                    </a:lnTo>
                    <a:lnTo>
                      <a:pt x="297" y="88"/>
                    </a:lnTo>
                    <a:lnTo>
                      <a:pt x="299" y="84"/>
                    </a:lnTo>
                    <a:lnTo>
                      <a:pt x="297" y="83"/>
                    </a:lnTo>
                    <a:lnTo>
                      <a:pt x="299" y="81"/>
                    </a:lnTo>
                    <a:lnTo>
                      <a:pt x="300" y="81"/>
                    </a:lnTo>
                    <a:lnTo>
                      <a:pt x="302" y="79"/>
                    </a:lnTo>
                    <a:lnTo>
                      <a:pt x="302" y="77"/>
                    </a:lnTo>
                    <a:lnTo>
                      <a:pt x="299" y="74"/>
                    </a:lnTo>
                    <a:lnTo>
                      <a:pt x="297" y="74"/>
                    </a:lnTo>
                    <a:lnTo>
                      <a:pt x="295" y="77"/>
                    </a:lnTo>
                    <a:lnTo>
                      <a:pt x="291" y="76"/>
                    </a:lnTo>
                    <a:lnTo>
                      <a:pt x="291" y="73"/>
                    </a:lnTo>
                    <a:lnTo>
                      <a:pt x="294" y="70"/>
                    </a:lnTo>
                    <a:lnTo>
                      <a:pt x="294" y="66"/>
                    </a:lnTo>
                    <a:lnTo>
                      <a:pt x="291" y="63"/>
                    </a:lnTo>
                    <a:lnTo>
                      <a:pt x="293" y="61"/>
                    </a:lnTo>
                    <a:lnTo>
                      <a:pt x="293" y="57"/>
                    </a:lnTo>
                    <a:lnTo>
                      <a:pt x="284" y="5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39" name="Freeform 210">
                <a:extLst>
                  <a:ext uri="{FF2B5EF4-FFF2-40B4-BE49-F238E27FC236}">
                    <a16:creationId xmlns="" xmlns:a16="http://schemas.microsoft.com/office/drawing/2014/main" id="{43182A56-1DC8-4CDC-8CF2-D7C2B797DBA9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5095081" y="2873722"/>
                <a:ext cx="31750" cy="68263"/>
              </a:xfrm>
              <a:custGeom>
                <a:avLst/>
                <a:gdLst/>
                <a:ahLst/>
                <a:cxnLst>
                  <a:cxn ang="0">
                    <a:pos x="48" y="215"/>
                  </a:cxn>
                  <a:cxn ang="0">
                    <a:pos x="39" y="210"/>
                  </a:cxn>
                  <a:cxn ang="0">
                    <a:pos x="38" y="200"/>
                  </a:cxn>
                  <a:cxn ang="0">
                    <a:pos x="31" y="190"/>
                  </a:cxn>
                  <a:cxn ang="0">
                    <a:pos x="13" y="183"/>
                  </a:cxn>
                  <a:cxn ang="0">
                    <a:pos x="4" y="168"/>
                  </a:cxn>
                  <a:cxn ang="0">
                    <a:pos x="0" y="160"/>
                  </a:cxn>
                  <a:cxn ang="0">
                    <a:pos x="7" y="161"/>
                  </a:cxn>
                  <a:cxn ang="0">
                    <a:pos x="7" y="152"/>
                  </a:cxn>
                  <a:cxn ang="0">
                    <a:pos x="4" y="139"/>
                  </a:cxn>
                  <a:cxn ang="0">
                    <a:pos x="7" y="125"/>
                  </a:cxn>
                  <a:cxn ang="0">
                    <a:pos x="8" y="123"/>
                  </a:cxn>
                  <a:cxn ang="0">
                    <a:pos x="8" y="114"/>
                  </a:cxn>
                  <a:cxn ang="0">
                    <a:pos x="10" y="106"/>
                  </a:cxn>
                  <a:cxn ang="0">
                    <a:pos x="6" y="94"/>
                  </a:cxn>
                  <a:cxn ang="0">
                    <a:pos x="15" y="64"/>
                  </a:cxn>
                  <a:cxn ang="0">
                    <a:pos x="10" y="58"/>
                  </a:cxn>
                  <a:cxn ang="0">
                    <a:pos x="2" y="56"/>
                  </a:cxn>
                  <a:cxn ang="0">
                    <a:pos x="7" y="40"/>
                  </a:cxn>
                  <a:cxn ang="0">
                    <a:pos x="5" y="29"/>
                  </a:cxn>
                  <a:cxn ang="0">
                    <a:pos x="10" y="15"/>
                  </a:cxn>
                  <a:cxn ang="0">
                    <a:pos x="17" y="10"/>
                  </a:cxn>
                  <a:cxn ang="0">
                    <a:pos x="23" y="0"/>
                  </a:cxn>
                  <a:cxn ang="0">
                    <a:pos x="31" y="7"/>
                  </a:cxn>
                  <a:cxn ang="0">
                    <a:pos x="45" y="9"/>
                  </a:cxn>
                  <a:cxn ang="0">
                    <a:pos x="51" y="20"/>
                  </a:cxn>
                  <a:cxn ang="0">
                    <a:pos x="61" y="24"/>
                  </a:cxn>
                  <a:cxn ang="0">
                    <a:pos x="74" y="40"/>
                  </a:cxn>
                  <a:cxn ang="0">
                    <a:pos x="69" y="76"/>
                  </a:cxn>
                  <a:cxn ang="0">
                    <a:pos x="69" y="93"/>
                  </a:cxn>
                  <a:cxn ang="0">
                    <a:pos x="77" y="113"/>
                  </a:cxn>
                  <a:cxn ang="0">
                    <a:pos x="94" y="130"/>
                  </a:cxn>
                  <a:cxn ang="0">
                    <a:pos x="97" y="140"/>
                  </a:cxn>
                  <a:cxn ang="0">
                    <a:pos x="97" y="155"/>
                  </a:cxn>
                  <a:cxn ang="0">
                    <a:pos x="83" y="166"/>
                  </a:cxn>
                  <a:cxn ang="0">
                    <a:pos x="75" y="183"/>
                  </a:cxn>
                  <a:cxn ang="0">
                    <a:pos x="65" y="190"/>
                  </a:cxn>
                  <a:cxn ang="0">
                    <a:pos x="63" y="203"/>
                  </a:cxn>
                  <a:cxn ang="0">
                    <a:pos x="58" y="209"/>
                  </a:cxn>
                  <a:cxn ang="0">
                    <a:pos x="49" y="215"/>
                  </a:cxn>
                  <a:cxn ang="0">
                    <a:pos x="48" y="215"/>
                  </a:cxn>
                </a:cxnLst>
                <a:rect l="0" t="0" r="r" b="b"/>
                <a:pathLst>
                  <a:path w="97" h="215">
                    <a:moveTo>
                      <a:pt x="48" y="215"/>
                    </a:moveTo>
                    <a:lnTo>
                      <a:pt x="39" y="210"/>
                    </a:lnTo>
                    <a:lnTo>
                      <a:pt x="38" y="200"/>
                    </a:lnTo>
                    <a:lnTo>
                      <a:pt x="31" y="190"/>
                    </a:lnTo>
                    <a:lnTo>
                      <a:pt x="13" y="183"/>
                    </a:lnTo>
                    <a:lnTo>
                      <a:pt x="4" y="168"/>
                    </a:lnTo>
                    <a:lnTo>
                      <a:pt x="0" y="160"/>
                    </a:lnTo>
                    <a:lnTo>
                      <a:pt x="7" y="161"/>
                    </a:lnTo>
                    <a:lnTo>
                      <a:pt x="7" y="152"/>
                    </a:lnTo>
                    <a:lnTo>
                      <a:pt x="4" y="139"/>
                    </a:lnTo>
                    <a:lnTo>
                      <a:pt x="7" y="125"/>
                    </a:lnTo>
                    <a:lnTo>
                      <a:pt x="8" y="123"/>
                    </a:lnTo>
                    <a:lnTo>
                      <a:pt x="8" y="114"/>
                    </a:lnTo>
                    <a:lnTo>
                      <a:pt x="10" y="106"/>
                    </a:lnTo>
                    <a:lnTo>
                      <a:pt x="6" y="94"/>
                    </a:lnTo>
                    <a:lnTo>
                      <a:pt x="15" y="64"/>
                    </a:lnTo>
                    <a:lnTo>
                      <a:pt x="10" y="58"/>
                    </a:lnTo>
                    <a:lnTo>
                      <a:pt x="2" y="56"/>
                    </a:lnTo>
                    <a:lnTo>
                      <a:pt x="7" y="40"/>
                    </a:lnTo>
                    <a:lnTo>
                      <a:pt x="5" y="29"/>
                    </a:lnTo>
                    <a:lnTo>
                      <a:pt x="10" y="15"/>
                    </a:lnTo>
                    <a:lnTo>
                      <a:pt x="17" y="10"/>
                    </a:lnTo>
                    <a:lnTo>
                      <a:pt x="23" y="0"/>
                    </a:lnTo>
                    <a:lnTo>
                      <a:pt x="31" y="7"/>
                    </a:lnTo>
                    <a:lnTo>
                      <a:pt x="45" y="9"/>
                    </a:lnTo>
                    <a:lnTo>
                      <a:pt x="51" y="20"/>
                    </a:lnTo>
                    <a:lnTo>
                      <a:pt x="61" y="24"/>
                    </a:lnTo>
                    <a:lnTo>
                      <a:pt x="74" y="40"/>
                    </a:lnTo>
                    <a:lnTo>
                      <a:pt x="69" y="76"/>
                    </a:lnTo>
                    <a:lnTo>
                      <a:pt x="69" y="93"/>
                    </a:lnTo>
                    <a:lnTo>
                      <a:pt x="77" y="113"/>
                    </a:lnTo>
                    <a:lnTo>
                      <a:pt x="94" y="130"/>
                    </a:lnTo>
                    <a:lnTo>
                      <a:pt x="97" y="140"/>
                    </a:lnTo>
                    <a:lnTo>
                      <a:pt x="97" y="155"/>
                    </a:lnTo>
                    <a:lnTo>
                      <a:pt x="83" y="166"/>
                    </a:lnTo>
                    <a:lnTo>
                      <a:pt x="75" y="183"/>
                    </a:lnTo>
                    <a:lnTo>
                      <a:pt x="65" y="190"/>
                    </a:lnTo>
                    <a:lnTo>
                      <a:pt x="63" y="203"/>
                    </a:lnTo>
                    <a:lnTo>
                      <a:pt x="58" y="209"/>
                    </a:lnTo>
                    <a:lnTo>
                      <a:pt x="49" y="215"/>
                    </a:lnTo>
                    <a:lnTo>
                      <a:pt x="48" y="2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40" name="Freeform 211">
                <a:extLst>
                  <a:ext uri="{FF2B5EF4-FFF2-40B4-BE49-F238E27FC236}">
                    <a16:creationId xmlns="" xmlns:a16="http://schemas.microsoft.com/office/drawing/2014/main" id="{BC8D6C0E-627D-4A28-998F-E2FDCB567D5E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5125244" y="2500660"/>
                <a:ext cx="100013" cy="76200"/>
              </a:xfrm>
              <a:custGeom>
                <a:avLst/>
                <a:gdLst/>
                <a:ahLst/>
                <a:cxnLst>
                  <a:cxn ang="0">
                    <a:pos x="3" y="57"/>
                  </a:cxn>
                  <a:cxn ang="0">
                    <a:pos x="5" y="78"/>
                  </a:cxn>
                  <a:cxn ang="0">
                    <a:pos x="4" y="64"/>
                  </a:cxn>
                  <a:cxn ang="0">
                    <a:pos x="11" y="94"/>
                  </a:cxn>
                  <a:cxn ang="0">
                    <a:pos x="11" y="110"/>
                  </a:cxn>
                  <a:cxn ang="0">
                    <a:pos x="15" y="118"/>
                  </a:cxn>
                  <a:cxn ang="0">
                    <a:pos x="31" y="120"/>
                  </a:cxn>
                  <a:cxn ang="0">
                    <a:pos x="44" y="127"/>
                  </a:cxn>
                  <a:cxn ang="0">
                    <a:pos x="69" y="134"/>
                  </a:cxn>
                  <a:cxn ang="0">
                    <a:pos x="91" y="136"/>
                  </a:cxn>
                  <a:cxn ang="0">
                    <a:pos x="96" y="174"/>
                  </a:cxn>
                  <a:cxn ang="0">
                    <a:pos x="99" y="201"/>
                  </a:cxn>
                  <a:cxn ang="0">
                    <a:pos x="132" y="222"/>
                  </a:cxn>
                  <a:cxn ang="0">
                    <a:pos x="137" y="240"/>
                  </a:cxn>
                  <a:cxn ang="0">
                    <a:pos x="167" y="240"/>
                  </a:cxn>
                  <a:cxn ang="0">
                    <a:pos x="191" y="239"/>
                  </a:cxn>
                  <a:cxn ang="0">
                    <a:pos x="204" y="238"/>
                  </a:cxn>
                  <a:cxn ang="0">
                    <a:pos x="209" y="222"/>
                  </a:cxn>
                  <a:cxn ang="0">
                    <a:pos x="224" y="220"/>
                  </a:cxn>
                  <a:cxn ang="0">
                    <a:pos x="236" y="209"/>
                  </a:cxn>
                  <a:cxn ang="0">
                    <a:pos x="248" y="218"/>
                  </a:cxn>
                  <a:cxn ang="0">
                    <a:pos x="263" y="220"/>
                  </a:cxn>
                  <a:cxn ang="0">
                    <a:pos x="257" y="205"/>
                  </a:cxn>
                  <a:cxn ang="0">
                    <a:pos x="255" y="190"/>
                  </a:cxn>
                  <a:cxn ang="0">
                    <a:pos x="263" y="168"/>
                  </a:cxn>
                  <a:cxn ang="0">
                    <a:pos x="266" y="151"/>
                  </a:cxn>
                  <a:cxn ang="0">
                    <a:pos x="274" y="140"/>
                  </a:cxn>
                  <a:cxn ang="0">
                    <a:pos x="288" y="132"/>
                  </a:cxn>
                  <a:cxn ang="0">
                    <a:pos x="309" y="129"/>
                  </a:cxn>
                  <a:cxn ang="0">
                    <a:pos x="310" y="107"/>
                  </a:cxn>
                  <a:cxn ang="0">
                    <a:pos x="301" y="99"/>
                  </a:cxn>
                  <a:cxn ang="0">
                    <a:pos x="309" y="87"/>
                  </a:cxn>
                  <a:cxn ang="0">
                    <a:pos x="313" y="80"/>
                  </a:cxn>
                  <a:cxn ang="0">
                    <a:pos x="307" y="73"/>
                  </a:cxn>
                  <a:cxn ang="0">
                    <a:pos x="282" y="48"/>
                  </a:cxn>
                  <a:cxn ang="0">
                    <a:pos x="239" y="30"/>
                  </a:cxn>
                  <a:cxn ang="0">
                    <a:pos x="221" y="5"/>
                  </a:cxn>
                  <a:cxn ang="0">
                    <a:pos x="208" y="2"/>
                  </a:cxn>
                  <a:cxn ang="0">
                    <a:pos x="181" y="17"/>
                  </a:cxn>
                  <a:cxn ang="0">
                    <a:pos x="143" y="6"/>
                  </a:cxn>
                  <a:cxn ang="0">
                    <a:pos x="118" y="6"/>
                  </a:cxn>
                  <a:cxn ang="0">
                    <a:pos x="103" y="7"/>
                  </a:cxn>
                  <a:cxn ang="0">
                    <a:pos x="89" y="3"/>
                  </a:cxn>
                  <a:cxn ang="0">
                    <a:pos x="64" y="3"/>
                  </a:cxn>
                  <a:cxn ang="0">
                    <a:pos x="26" y="19"/>
                  </a:cxn>
                  <a:cxn ang="0">
                    <a:pos x="10" y="38"/>
                  </a:cxn>
                </a:cxnLst>
                <a:rect l="0" t="0" r="r" b="b"/>
                <a:pathLst>
                  <a:path w="317" h="244">
                    <a:moveTo>
                      <a:pt x="0" y="35"/>
                    </a:moveTo>
                    <a:lnTo>
                      <a:pt x="3" y="57"/>
                    </a:lnTo>
                    <a:lnTo>
                      <a:pt x="3" y="71"/>
                    </a:lnTo>
                    <a:lnTo>
                      <a:pt x="5" y="78"/>
                    </a:lnTo>
                    <a:lnTo>
                      <a:pt x="3" y="54"/>
                    </a:lnTo>
                    <a:lnTo>
                      <a:pt x="4" y="64"/>
                    </a:lnTo>
                    <a:lnTo>
                      <a:pt x="6" y="72"/>
                    </a:lnTo>
                    <a:lnTo>
                      <a:pt x="11" y="94"/>
                    </a:lnTo>
                    <a:lnTo>
                      <a:pt x="13" y="102"/>
                    </a:lnTo>
                    <a:lnTo>
                      <a:pt x="11" y="110"/>
                    </a:lnTo>
                    <a:lnTo>
                      <a:pt x="14" y="110"/>
                    </a:lnTo>
                    <a:lnTo>
                      <a:pt x="15" y="118"/>
                    </a:lnTo>
                    <a:lnTo>
                      <a:pt x="25" y="115"/>
                    </a:lnTo>
                    <a:lnTo>
                      <a:pt x="31" y="120"/>
                    </a:lnTo>
                    <a:lnTo>
                      <a:pt x="38" y="123"/>
                    </a:lnTo>
                    <a:lnTo>
                      <a:pt x="44" y="127"/>
                    </a:lnTo>
                    <a:lnTo>
                      <a:pt x="52" y="131"/>
                    </a:lnTo>
                    <a:lnTo>
                      <a:pt x="69" y="134"/>
                    </a:lnTo>
                    <a:lnTo>
                      <a:pt x="85" y="132"/>
                    </a:lnTo>
                    <a:lnTo>
                      <a:pt x="91" y="136"/>
                    </a:lnTo>
                    <a:lnTo>
                      <a:pt x="102" y="159"/>
                    </a:lnTo>
                    <a:lnTo>
                      <a:pt x="96" y="174"/>
                    </a:lnTo>
                    <a:lnTo>
                      <a:pt x="96" y="191"/>
                    </a:lnTo>
                    <a:lnTo>
                      <a:pt x="99" y="201"/>
                    </a:lnTo>
                    <a:lnTo>
                      <a:pt x="113" y="209"/>
                    </a:lnTo>
                    <a:lnTo>
                      <a:pt x="132" y="222"/>
                    </a:lnTo>
                    <a:lnTo>
                      <a:pt x="137" y="233"/>
                    </a:lnTo>
                    <a:lnTo>
                      <a:pt x="137" y="240"/>
                    </a:lnTo>
                    <a:lnTo>
                      <a:pt x="151" y="244"/>
                    </a:lnTo>
                    <a:lnTo>
                      <a:pt x="167" y="240"/>
                    </a:lnTo>
                    <a:lnTo>
                      <a:pt x="183" y="243"/>
                    </a:lnTo>
                    <a:lnTo>
                      <a:pt x="191" y="239"/>
                    </a:lnTo>
                    <a:lnTo>
                      <a:pt x="197" y="234"/>
                    </a:lnTo>
                    <a:lnTo>
                      <a:pt x="204" y="238"/>
                    </a:lnTo>
                    <a:lnTo>
                      <a:pt x="212" y="237"/>
                    </a:lnTo>
                    <a:lnTo>
                      <a:pt x="209" y="222"/>
                    </a:lnTo>
                    <a:lnTo>
                      <a:pt x="215" y="220"/>
                    </a:lnTo>
                    <a:lnTo>
                      <a:pt x="224" y="220"/>
                    </a:lnTo>
                    <a:lnTo>
                      <a:pt x="229" y="213"/>
                    </a:lnTo>
                    <a:lnTo>
                      <a:pt x="236" y="209"/>
                    </a:lnTo>
                    <a:lnTo>
                      <a:pt x="245" y="211"/>
                    </a:lnTo>
                    <a:lnTo>
                      <a:pt x="248" y="218"/>
                    </a:lnTo>
                    <a:lnTo>
                      <a:pt x="256" y="222"/>
                    </a:lnTo>
                    <a:lnTo>
                      <a:pt x="263" y="220"/>
                    </a:lnTo>
                    <a:lnTo>
                      <a:pt x="262" y="211"/>
                    </a:lnTo>
                    <a:lnTo>
                      <a:pt x="257" y="205"/>
                    </a:lnTo>
                    <a:lnTo>
                      <a:pt x="253" y="197"/>
                    </a:lnTo>
                    <a:lnTo>
                      <a:pt x="255" y="190"/>
                    </a:lnTo>
                    <a:lnTo>
                      <a:pt x="263" y="175"/>
                    </a:lnTo>
                    <a:lnTo>
                      <a:pt x="263" y="168"/>
                    </a:lnTo>
                    <a:lnTo>
                      <a:pt x="266" y="159"/>
                    </a:lnTo>
                    <a:lnTo>
                      <a:pt x="266" y="151"/>
                    </a:lnTo>
                    <a:lnTo>
                      <a:pt x="267" y="143"/>
                    </a:lnTo>
                    <a:lnTo>
                      <a:pt x="274" y="140"/>
                    </a:lnTo>
                    <a:lnTo>
                      <a:pt x="283" y="137"/>
                    </a:lnTo>
                    <a:lnTo>
                      <a:pt x="288" y="132"/>
                    </a:lnTo>
                    <a:lnTo>
                      <a:pt x="295" y="129"/>
                    </a:lnTo>
                    <a:lnTo>
                      <a:pt x="309" y="129"/>
                    </a:lnTo>
                    <a:lnTo>
                      <a:pt x="317" y="110"/>
                    </a:lnTo>
                    <a:lnTo>
                      <a:pt x="310" y="107"/>
                    </a:lnTo>
                    <a:lnTo>
                      <a:pt x="301" y="107"/>
                    </a:lnTo>
                    <a:lnTo>
                      <a:pt x="301" y="99"/>
                    </a:lnTo>
                    <a:lnTo>
                      <a:pt x="301" y="91"/>
                    </a:lnTo>
                    <a:lnTo>
                      <a:pt x="309" y="87"/>
                    </a:lnTo>
                    <a:lnTo>
                      <a:pt x="315" y="81"/>
                    </a:lnTo>
                    <a:lnTo>
                      <a:pt x="313" y="80"/>
                    </a:lnTo>
                    <a:lnTo>
                      <a:pt x="313" y="78"/>
                    </a:lnTo>
                    <a:lnTo>
                      <a:pt x="307" y="73"/>
                    </a:lnTo>
                    <a:lnTo>
                      <a:pt x="300" y="71"/>
                    </a:lnTo>
                    <a:lnTo>
                      <a:pt x="282" y="48"/>
                    </a:lnTo>
                    <a:lnTo>
                      <a:pt x="255" y="29"/>
                    </a:lnTo>
                    <a:lnTo>
                      <a:pt x="239" y="30"/>
                    </a:lnTo>
                    <a:lnTo>
                      <a:pt x="231" y="28"/>
                    </a:lnTo>
                    <a:lnTo>
                      <a:pt x="221" y="5"/>
                    </a:lnTo>
                    <a:lnTo>
                      <a:pt x="215" y="0"/>
                    </a:lnTo>
                    <a:lnTo>
                      <a:pt x="208" y="2"/>
                    </a:lnTo>
                    <a:lnTo>
                      <a:pt x="197" y="13"/>
                    </a:lnTo>
                    <a:lnTo>
                      <a:pt x="181" y="17"/>
                    </a:lnTo>
                    <a:lnTo>
                      <a:pt x="150" y="6"/>
                    </a:lnTo>
                    <a:lnTo>
                      <a:pt x="143" y="6"/>
                    </a:lnTo>
                    <a:lnTo>
                      <a:pt x="126" y="3"/>
                    </a:lnTo>
                    <a:lnTo>
                      <a:pt x="118" y="6"/>
                    </a:lnTo>
                    <a:lnTo>
                      <a:pt x="111" y="3"/>
                    </a:lnTo>
                    <a:lnTo>
                      <a:pt x="103" y="7"/>
                    </a:lnTo>
                    <a:lnTo>
                      <a:pt x="95" y="7"/>
                    </a:lnTo>
                    <a:lnTo>
                      <a:pt x="89" y="3"/>
                    </a:lnTo>
                    <a:lnTo>
                      <a:pt x="80" y="2"/>
                    </a:lnTo>
                    <a:lnTo>
                      <a:pt x="64" y="3"/>
                    </a:lnTo>
                    <a:lnTo>
                      <a:pt x="41" y="11"/>
                    </a:lnTo>
                    <a:lnTo>
                      <a:pt x="26" y="19"/>
                    </a:lnTo>
                    <a:lnTo>
                      <a:pt x="17" y="33"/>
                    </a:lnTo>
                    <a:lnTo>
                      <a:pt x="10" y="38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A1CB9D"/>
              </a:solidFill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41" name="Freeform 213">
                <a:extLst>
                  <a:ext uri="{FF2B5EF4-FFF2-40B4-BE49-F238E27FC236}">
                    <a16:creationId xmlns="" xmlns:a16="http://schemas.microsoft.com/office/drawing/2014/main" id="{36702444-1602-45F1-84AA-8ECB82272AA4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5053806" y="2700685"/>
                <a:ext cx="95250" cy="47625"/>
              </a:xfrm>
              <a:custGeom>
                <a:avLst/>
                <a:gdLst/>
                <a:ahLst/>
                <a:cxnLst>
                  <a:cxn ang="0">
                    <a:pos x="285" y="96"/>
                  </a:cxn>
                  <a:cxn ang="0">
                    <a:pos x="273" y="100"/>
                  </a:cxn>
                  <a:cxn ang="0">
                    <a:pos x="256" y="89"/>
                  </a:cxn>
                  <a:cxn ang="0">
                    <a:pos x="241" y="84"/>
                  </a:cxn>
                  <a:cxn ang="0">
                    <a:pos x="229" y="88"/>
                  </a:cxn>
                  <a:cxn ang="0">
                    <a:pos x="211" y="85"/>
                  </a:cxn>
                  <a:cxn ang="0">
                    <a:pos x="196" y="94"/>
                  </a:cxn>
                  <a:cxn ang="0">
                    <a:pos x="191" y="106"/>
                  </a:cxn>
                  <a:cxn ang="0">
                    <a:pos x="181" y="108"/>
                  </a:cxn>
                  <a:cxn ang="0">
                    <a:pos x="167" y="116"/>
                  </a:cxn>
                  <a:cxn ang="0">
                    <a:pos x="150" y="110"/>
                  </a:cxn>
                  <a:cxn ang="0">
                    <a:pos x="134" y="119"/>
                  </a:cxn>
                  <a:cxn ang="0">
                    <a:pos x="103" y="128"/>
                  </a:cxn>
                  <a:cxn ang="0">
                    <a:pos x="90" y="148"/>
                  </a:cxn>
                  <a:cxn ang="0">
                    <a:pos x="84" y="148"/>
                  </a:cxn>
                  <a:cxn ang="0">
                    <a:pos x="51" y="149"/>
                  </a:cxn>
                  <a:cxn ang="0">
                    <a:pos x="27" y="131"/>
                  </a:cxn>
                  <a:cxn ang="0">
                    <a:pos x="12" y="123"/>
                  </a:cxn>
                  <a:cxn ang="0">
                    <a:pos x="6" y="110"/>
                  </a:cxn>
                  <a:cxn ang="0">
                    <a:pos x="0" y="88"/>
                  </a:cxn>
                  <a:cxn ang="0">
                    <a:pos x="5" y="76"/>
                  </a:cxn>
                  <a:cxn ang="0">
                    <a:pos x="12" y="67"/>
                  </a:cxn>
                  <a:cxn ang="0">
                    <a:pos x="20" y="67"/>
                  </a:cxn>
                  <a:cxn ang="0">
                    <a:pos x="25" y="72"/>
                  </a:cxn>
                  <a:cxn ang="0">
                    <a:pos x="40" y="69"/>
                  </a:cxn>
                  <a:cxn ang="0">
                    <a:pos x="53" y="59"/>
                  </a:cxn>
                  <a:cxn ang="0">
                    <a:pos x="53" y="53"/>
                  </a:cxn>
                  <a:cxn ang="0">
                    <a:pos x="62" y="51"/>
                  </a:cxn>
                  <a:cxn ang="0">
                    <a:pos x="67" y="42"/>
                  </a:cxn>
                  <a:cxn ang="0">
                    <a:pos x="68" y="30"/>
                  </a:cxn>
                  <a:cxn ang="0">
                    <a:pos x="70" y="25"/>
                  </a:cxn>
                  <a:cxn ang="0">
                    <a:pos x="79" y="22"/>
                  </a:cxn>
                  <a:cxn ang="0">
                    <a:pos x="84" y="15"/>
                  </a:cxn>
                  <a:cxn ang="0">
                    <a:pos x="89" y="8"/>
                  </a:cxn>
                  <a:cxn ang="0">
                    <a:pos x="100" y="9"/>
                  </a:cxn>
                  <a:cxn ang="0">
                    <a:pos x="107" y="2"/>
                  </a:cxn>
                  <a:cxn ang="0">
                    <a:pos x="118" y="8"/>
                  </a:cxn>
                  <a:cxn ang="0">
                    <a:pos x="129" y="5"/>
                  </a:cxn>
                  <a:cxn ang="0">
                    <a:pos x="139" y="0"/>
                  </a:cxn>
                  <a:cxn ang="0">
                    <a:pos x="148" y="6"/>
                  </a:cxn>
                  <a:cxn ang="0">
                    <a:pos x="157" y="16"/>
                  </a:cxn>
                  <a:cxn ang="0">
                    <a:pos x="165" y="25"/>
                  </a:cxn>
                  <a:cxn ang="0">
                    <a:pos x="172" y="27"/>
                  </a:cxn>
                  <a:cxn ang="0">
                    <a:pos x="182" y="22"/>
                  </a:cxn>
                  <a:cxn ang="0">
                    <a:pos x="191" y="14"/>
                  </a:cxn>
                  <a:cxn ang="0">
                    <a:pos x="210" y="14"/>
                  </a:cxn>
                  <a:cxn ang="0">
                    <a:pos x="220" y="21"/>
                  </a:cxn>
                  <a:cxn ang="0">
                    <a:pos x="227" y="15"/>
                  </a:cxn>
                  <a:cxn ang="0">
                    <a:pos x="239" y="10"/>
                  </a:cxn>
                  <a:cxn ang="0">
                    <a:pos x="251" y="9"/>
                  </a:cxn>
                  <a:cxn ang="0">
                    <a:pos x="264" y="10"/>
                  </a:cxn>
                  <a:cxn ang="0">
                    <a:pos x="274" y="18"/>
                  </a:cxn>
                  <a:cxn ang="0">
                    <a:pos x="283" y="25"/>
                  </a:cxn>
                  <a:cxn ang="0">
                    <a:pos x="294" y="33"/>
                  </a:cxn>
                  <a:cxn ang="0">
                    <a:pos x="304" y="37"/>
                  </a:cxn>
                  <a:cxn ang="0">
                    <a:pos x="302" y="43"/>
                  </a:cxn>
                  <a:cxn ang="0">
                    <a:pos x="291" y="73"/>
                  </a:cxn>
                  <a:cxn ang="0">
                    <a:pos x="285" y="96"/>
                  </a:cxn>
                </a:cxnLst>
                <a:rect l="0" t="0" r="r" b="b"/>
                <a:pathLst>
                  <a:path w="304" h="149">
                    <a:moveTo>
                      <a:pt x="285" y="96"/>
                    </a:moveTo>
                    <a:lnTo>
                      <a:pt x="273" y="100"/>
                    </a:lnTo>
                    <a:lnTo>
                      <a:pt x="256" y="89"/>
                    </a:lnTo>
                    <a:lnTo>
                      <a:pt x="241" y="84"/>
                    </a:lnTo>
                    <a:lnTo>
                      <a:pt x="229" y="88"/>
                    </a:lnTo>
                    <a:lnTo>
                      <a:pt x="211" y="85"/>
                    </a:lnTo>
                    <a:lnTo>
                      <a:pt x="196" y="94"/>
                    </a:lnTo>
                    <a:lnTo>
                      <a:pt x="191" y="106"/>
                    </a:lnTo>
                    <a:lnTo>
                      <a:pt x="181" y="108"/>
                    </a:lnTo>
                    <a:lnTo>
                      <a:pt x="167" y="116"/>
                    </a:lnTo>
                    <a:lnTo>
                      <a:pt x="150" y="110"/>
                    </a:lnTo>
                    <a:lnTo>
                      <a:pt x="134" y="119"/>
                    </a:lnTo>
                    <a:lnTo>
                      <a:pt x="103" y="128"/>
                    </a:lnTo>
                    <a:lnTo>
                      <a:pt x="90" y="148"/>
                    </a:lnTo>
                    <a:lnTo>
                      <a:pt x="84" y="148"/>
                    </a:lnTo>
                    <a:lnTo>
                      <a:pt x="51" y="149"/>
                    </a:lnTo>
                    <a:lnTo>
                      <a:pt x="27" y="131"/>
                    </a:lnTo>
                    <a:lnTo>
                      <a:pt x="12" y="123"/>
                    </a:lnTo>
                    <a:lnTo>
                      <a:pt x="6" y="110"/>
                    </a:lnTo>
                    <a:lnTo>
                      <a:pt x="0" y="88"/>
                    </a:lnTo>
                    <a:lnTo>
                      <a:pt x="5" y="76"/>
                    </a:lnTo>
                    <a:lnTo>
                      <a:pt x="12" y="67"/>
                    </a:lnTo>
                    <a:lnTo>
                      <a:pt x="20" y="67"/>
                    </a:lnTo>
                    <a:lnTo>
                      <a:pt x="25" y="72"/>
                    </a:lnTo>
                    <a:lnTo>
                      <a:pt x="40" y="69"/>
                    </a:lnTo>
                    <a:lnTo>
                      <a:pt x="53" y="59"/>
                    </a:lnTo>
                    <a:lnTo>
                      <a:pt x="53" y="53"/>
                    </a:lnTo>
                    <a:lnTo>
                      <a:pt x="62" y="51"/>
                    </a:lnTo>
                    <a:lnTo>
                      <a:pt x="67" y="42"/>
                    </a:lnTo>
                    <a:lnTo>
                      <a:pt x="68" y="30"/>
                    </a:lnTo>
                    <a:lnTo>
                      <a:pt x="70" y="25"/>
                    </a:lnTo>
                    <a:lnTo>
                      <a:pt x="79" y="22"/>
                    </a:lnTo>
                    <a:lnTo>
                      <a:pt x="84" y="15"/>
                    </a:lnTo>
                    <a:lnTo>
                      <a:pt x="89" y="8"/>
                    </a:lnTo>
                    <a:lnTo>
                      <a:pt x="100" y="9"/>
                    </a:lnTo>
                    <a:lnTo>
                      <a:pt x="107" y="2"/>
                    </a:lnTo>
                    <a:lnTo>
                      <a:pt x="118" y="8"/>
                    </a:lnTo>
                    <a:lnTo>
                      <a:pt x="129" y="5"/>
                    </a:lnTo>
                    <a:lnTo>
                      <a:pt x="139" y="0"/>
                    </a:lnTo>
                    <a:lnTo>
                      <a:pt x="148" y="6"/>
                    </a:lnTo>
                    <a:lnTo>
                      <a:pt x="157" y="16"/>
                    </a:lnTo>
                    <a:lnTo>
                      <a:pt x="165" y="25"/>
                    </a:lnTo>
                    <a:lnTo>
                      <a:pt x="172" y="27"/>
                    </a:lnTo>
                    <a:lnTo>
                      <a:pt x="182" y="22"/>
                    </a:lnTo>
                    <a:lnTo>
                      <a:pt x="191" y="14"/>
                    </a:lnTo>
                    <a:lnTo>
                      <a:pt x="210" y="14"/>
                    </a:lnTo>
                    <a:lnTo>
                      <a:pt x="220" y="21"/>
                    </a:lnTo>
                    <a:lnTo>
                      <a:pt x="227" y="15"/>
                    </a:lnTo>
                    <a:lnTo>
                      <a:pt x="239" y="10"/>
                    </a:lnTo>
                    <a:lnTo>
                      <a:pt x="251" y="9"/>
                    </a:lnTo>
                    <a:lnTo>
                      <a:pt x="264" y="10"/>
                    </a:lnTo>
                    <a:lnTo>
                      <a:pt x="274" y="18"/>
                    </a:lnTo>
                    <a:lnTo>
                      <a:pt x="283" y="25"/>
                    </a:lnTo>
                    <a:lnTo>
                      <a:pt x="294" y="33"/>
                    </a:lnTo>
                    <a:lnTo>
                      <a:pt x="304" y="37"/>
                    </a:lnTo>
                    <a:lnTo>
                      <a:pt x="302" y="43"/>
                    </a:lnTo>
                    <a:lnTo>
                      <a:pt x="291" y="73"/>
                    </a:lnTo>
                    <a:lnTo>
                      <a:pt x="285" y="9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42" name="Freeform 214">
                <a:extLst>
                  <a:ext uri="{FF2B5EF4-FFF2-40B4-BE49-F238E27FC236}">
                    <a16:creationId xmlns="" xmlns:a16="http://schemas.microsoft.com/office/drawing/2014/main" id="{B2F26A39-5718-4553-9630-6CBC0DF1D490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993481" y="2770535"/>
                <a:ext cx="53975" cy="39688"/>
              </a:xfrm>
              <a:custGeom>
                <a:avLst/>
                <a:gdLst/>
                <a:ahLst/>
                <a:cxnLst>
                  <a:cxn ang="0">
                    <a:pos x="136" y="4"/>
                  </a:cxn>
                  <a:cxn ang="0">
                    <a:pos x="117" y="10"/>
                  </a:cxn>
                  <a:cxn ang="0">
                    <a:pos x="108" y="19"/>
                  </a:cxn>
                  <a:cxn ang="0">
                    <a:pos x="75" y="17"/>
                  </a:cxn>
                  <a:cxn ang="0">
                    <a:pos x="58" y="33"/>
                  </a:cxn>
                  <a:cxn ang="0">
                    <a:pos x="14" y="31"/>
                  </a:cxn>
                  <a:cxn ang="0">
                    <a:pos x="0" y="48"/>
                  </a:cxn>
                  <a:cxn ang="0">
                    <a:pos x="2" y="54"/>
                  </a:cxn>
                  <a:cxn ang="0">
                    <a:pos x="5" y="60"/>
                  </a:cxn>
                  <a:cxn ang="0">
                    <a:pos x="9" y="74"/>
                  </a:cxn>
                  <a:cxn ang="0">
                    <a:pos x="11" y="85"/>
                  </a:cxn>
                  <a:cxn ang="0">
                    <a:pos x="21" y="94"/>
                  </a:cxn>
                  <a:cxn ang="0">
                    <a:pos x="27" y="98"/>
                  </a:cxn>
                  <a:cxn ang="0">
                    <a:pos x="22" y="106"/>
                  </a:cxn>
                  <a:cxn ang="0">
                    <a:pos x="12" y="106"/>
                  </a:cxn>
                  <a:cxn ang="0">
                    <a:pos x="14" y="117"/>
                  </a:cxn>
                  <a:cxn ang="0">
                    <a:pos x="30" y="111"/>
                  </a:cxn>
                  <a:cxn ang="0">
                    <a:pos x="53" y="116"/>
                  </a:cxn>
                  <a:cxn ang="0">
                    <a:pos x="63" y="100"/>
                  </a:cxn>
                  <a:cxn ang="0">
                    <a:pos x="79" y="118"/>
                  </a:cxn>
                  <a:cxn ang="0">
                    <a:pos x="81" y="114"/>
                  </a:cxn>
                  <a:cxn ang="0">
                    <a:pos x="87" y="117"/>
                  </a:cxn>
                  <a:cxn ang="0">
                    <a:pos x="96" y="123"/>
                  </a:cxn>
                  <a:cxn ang="0">
                    <a:pos x="100" y="107"/>
                  </a:cxn>
                  <a:cxn ang="0">
                    <a:pos x="100" y="97"/>
                  </a:cxn>
                  <a:cxn ang="0">
                    <a:pos x="119" y="87"/>
                  </a:cxn>
                  <a:cxn ang="0">
                    <a:pos x="124" y="69"/>
                  </a:cxn>
                  <a:cxn ang="0">
                    <a:pos x="117" y="58"/>
                  </a:cxn>
                  <a:cxn ang="0">
                    <a:pos x="140" y="46"/>
                  </a:cxn>
                  <a:cxn ang="0">
                    <a:pos x="144" y="38"/>
                  </a:cxn>
                  <a:cxn ang="0">
                    <a:pos x="155" y="39"/>
                  </a:cxn>
                  <a:cxn ang="0">
                    <a:pos x="154" y="32"/>
                  </a:cxn>
                  <a:cxn ang="0">
                    <a:pos x="157" y="24"/>
                  </a:cxn>
                  <a:cxn ang="0">
                    <a:pos x="170" y="31"/>
                  </a:cxn>
                  <a:cxn ang="0">
                    <a:pos x="173" y="31"/>
                  </a:cxn>
                  <a:cxn ang="0">
                    <a:pos x="160" y="4"/>
                  </a:cxn>
                  <a:cxn ang="0">
                    <a:pos x="145" y="0"/>
                  </a:cxn>
                </a:cxnLst>
                <a:rect l="0" t="0" r="r" b="b"/>
                <a:pathLst>
                  <a:path w="173" h="123">
                    <a:moveTo>
                      <a:pt x="145" y="0"/>
                    </a:moveTo>
                    <a:lnTo>
                      <a:pt x="136" y="4"/>
                    </a:lnTo>
                    <a:lnTo>
                      <a:pt x="134" y="12"/>
                    </a:lnTo>
                    <a:lnTo>
                      <a:pt x="117" y="10"/>
                    </a:lnTo>
                    <a:lnTo>
                      <a:pt x="113" y="10"/>
                    </a:lnTo>
                    <a:lnTo>
                      <a:pt x="108" y="19"/>
                    </a:lnTo>
                    <a:lnTo>
                      <a:pt x="88" y="15"/>
                    </a:lnTo>
                    <a:lnTo>
                      <a:pt x="75" y="17"/>
                    </a:lnTo>
                    <a:lnTo>
                      <a:pt x="66" y="28"/>
                    </a:lnTo>
                    <a:lnTo>
                      <a:pt x="58" y="33"/>
                    </a:lnTo>
                    <a:lnTo>
                      <a:pt x="30" y="31"/>
                    </a:lnTo>
                    <a:lnTo>
                      <a:pt x="14" y="31"/>
                    </a:lnTo>
                    <a:lnTo>
                      <a:pt x="2" y="41"/>
                    </a:lnTo>
                    <a:lnTo>
                      <a:pt x="0" y="48"/>
                    </a:lnTo>
                    <a:lnTo>
                      <a:pt x="0" y="53"/>
                    </a:lnTo>
                    <a:lnTo>
                      <a:pt x="2" y="54"/>
                    </a:lnTo>
                    <a:lnTo>
                      <a:pt x="7" y="53"/>
                    </a:lnTo>
                    <a:lnTo>
                      <a:pt x="5" y="60"/>
                    </a:lnTo>
                    <a:lnTo>
                      <a:pt x="4" y="68"/>
                    </a:lnTo>
                    <a:lnTo>
                      <a:pt x="9" y="74"/>
                    </a:lnTo>
                    <a:lnTo>
                      <a:pt x="9" y="82"/>
                    </a:lnTo>
                    <a:lnTo>
                      <a:pt x="11" y="85"/>
                    </a:lnTo>
                    <a:lnTo>
                      <a:pt x="18" y="89"/>
                    </a:lnTo>
                    <a:lnTo>
                      <a:pt x="21" y="94"/>
                    </a:lnTo>
                    <a:lnTo>
                      <a:pt x="25" y="95"/>
                    </a:lnTo>
                    <a:lnTo>
                      <a:pt x="27" y="98"/>
                    </a:lnTo>
                    <a:lnTo>
                      <a:pt x="26" y="103"/>
                    </a:lnTo>
                    <a:lnTo>
                      <a:pt x="22" y="106"/>
                    </a:lnTo>
                    <a:lnTo>
                      <a:pt x="17" y="107"/>
                    </a:lnTo>
                    <a:lnTo>
                      <a:pt x="12" y="106"/>
                    </a:lnTo>
                    <a:lnTo>
                      <a:pt x="6" y="111"/>
                    </a:lnTo>
                    <a:lnTo>
                      <a:pt x="14" y="117"/>
                    </a:lnTo>
                    <a:lnTo>
                      <a:pt x="27" y="116"/>
                    </a:lnTo>
                    <a:lnTo>
                      <a:pt x="30" y="111"/>
                    </a:lnTo>
                    <a:lnTo>
                      <a:pt x="36" y="116"/>
                    </a:lnTo>
                    <a:lnTo>
                      <a:pt x="53" y="116"/>
                    </a:lnTo>
                    <a:lnTo>
                      <a:pt x="60" y="100"/>
                    </a:lnTo>
                    <a:lnTo>
                      <a:pt x="63" y="100"/>
                    </a:lnTo>
                    <a:lnTo>
                      <a:pt x="74" y="119"/>
                    </a:lnTo>
                    <a:lnTo>
                      <a:pt x="79" y="118"/>
                    </a:lnTo>
                    <a:lnTo>
                      <a:pt x="79" y="114"/>
                    </a:lnTo>
                    <a:lnTo>
                      <a:pt x="81" y="114"/>
                    </a:lnTo>
                    <a:lnTo>
                      <a:pt x="84" y="117"/>
                    </a:lnTo>
                    <a:lnTo>
                      <a:pt x="87" y="117"/>
                    </a:lnTo>
                    <a:lnTo>
                      <a:pt x="92" y="123"/>
                    </a:lnTo>
                    <a:lnTo>
                      <a:pt x="96" y="123"/>
                    </a:lnTo>
                    <a:lnTo>
                      <a:pt x="101" y="119"/>
                    </a:lnTo>
                    <a:lnTo>
                      <a:pt x="100" y="107"/>
                    </a:lnTo>
                    <a:lnTo>
                      <a:pt x="103" y="102"/>
                    </a:lnTo>
                    <a:lnTo>
                      <a:pt x="100" y="97"/>
                    </a:lnTo>
                    <a:lnTo>
                      <a:pt x="111" y="89"/>
                    </a:lnTo>
                    <a:lnTo>
                      <a:pt x="119" y="87"/>
                    </a:lnTo>
                    <a:lnTo>
                      <a:pt x="124" y="80"/>
                    </a:lnTo>
                    <a:lnTo>
                      <a:pt x="124" y="69"/>
                    </a:lnTo>
                    <a:lnTo>
                      <a:pt x="118" y="62"/>
                    </a:lnTo>
                    <a:lnTo>
                      <a:pt x="117" y="58"/>
                    </a:lnTo>
                    <a:lnTo>
                      <a:pt x="120" y="53"/>
                    </a:lnTo>
                    <a:lnTo>
                      <a:pt x="140" y="46"/>
                    </a:lnTo>
                    <a:lnTo>
                      <a:pt x="144" y="43"/>
                    </a:lnTo>
                    <a:lnTo>
                      <a:pt x="144" y="38"/>
                    </a:lnTo>
                    <a:lnTo>
                      <a:pt x="151" y="38"/>
                    </a:lnTo>
                    <a:lnTo>
                      <a:pt x="155" y="39"/>
                    </a:lnTo>
                    <a:lnTo>
                      <a:pt x="155" y="38"/>
                    </a:lnTo>
                    <a:lnTo>
                      <a:pt x="154" y="32"/>
                    </a:lnTo>
                    <a:lnTo>
                      <a:pt x="154" y="27"/>
                    </a:lnTo>
                    <a:lnTo>
                      <a:pt x="157" y="24"/>
                    </a:lnTo>
                    <a:lnTo>
                      <a:pt x="161" y="25"/>
                    </a:lnTo>
                    <a:lnTo>
                      <a:pt x="170" y="31"/>
                    </a:lnTo>
                    <a:lnTo>
                      <a:pt x="173" y="28"/>
                    </a:lnTo>
                    <a:lnTo>
                      <a:pt x="173" y="31"/>
                    </a:lnTo>
                    <a:lnTo>
                      <a:pt x="165" y="17"/>
                    </a:lnTo>
                    <a:lnTo>
                      <a:pt x="160" y="4"/>
                    </a:lnTo>
                    <a:lnTo>
                      <a:pt x="152" y="0"/>
                    </a:lnTo>
                    <a:lnTo>
                      <a:pt x="14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43" name="Freeform 215">
                <a:extLst>
                  <a:ext uri="{FF2B5EF4-FFF2-40B4-BE49-F238E27FC236}">
                    <a16:creationId xmlns="" xmlns:a16="http://schemas.microsoft.com/office/drawing/2014/main" id="{9BD202BC-318F-4B05-B427-29B350128E16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5117306" y="2881660"/>
                <a:ext cx="41275" cy="33338"/>
              </a:xfrm>
              <a:custGeom>
                <a:avLst/>
                <a:gdLst/>
                <a:ahLst/>
                <a:cxnLst>
                  <a:cxn ang="0">
                    <a:pos x="25" y="107"/>
                  </a:cxn>
                  <a:cxn ang="0">
                    <a:pos x="8" y="90"/>
                  </a:cxn>
                  <a:cxn ang="0">
                    <a:pos x="0" y="70"/>
                  </a:cxn>
                  <a:cxn ang="0">
                    <a:pos x="0" y="53"/>
                  </a:cxn>
                  <a:cxn ang="0">
                    <a:pos x="5" y="17"/>
                  </a:cxn>
                  <a:cxn ang="0">
                    <a:pos x="6" y="19"/>
                  </a:cxn>
                  <a:cxn ang="0">
                    <a:pos x="11" y="19"/>
                  </a:cxn>
                  <a:cxn ang="0">
                    <a:pos x="14" y="16"/>
                  </a:cxn>
                  <a:cxn ang="0">
                    <a:pos x="14" y="8"/>
                  </a:cxn>
                  <a:cxn ang="0">
                    <a:pos x="32" y="1"/>
                  </a:cxn>
                  <a:cxn ang="0">
                    <a:pos x="35" y="3"/>
                  </a:cxn>
                  <a:cxn ang="0">
                    <a:pos x="41" y="10"/>
                  </a:cxn>
                  <a:cxn ang="0">
                    <a:pos x="44" y="10"/>
                  </a:cxn>
                  <a:cxn ang="0">
                    <a:pos x="44" y="5"/>
                  </a:cxn>
                  <a:cxn ang="0">
                    <a:pos x="51" y="0"/>
                  </a:cxn>
                  <a:cxn ang="0">
                    <a:pos x="67" y="4"/>
                  </a:cxn>
                  <a:cxn ang="0">
                    <a:pos x="71" y="0"/>
                  </a:cxn>
                  <a:cxn ang="0">
                    <a:pos x="86" y="3"/>
                  </a:cxn>
                  <a:cxn ang="0">
                    <a:pos x="97" y="1"/>
                  </a:cxn>
                  <a:cxn ang="0">
                    <a:pos x="103" y="4"/>
                  </a:cxn>
                  <a:cxn ang="0">
                    <a:pos x="126" y="24"/>
                  </a:cxn>
                  <a:cxn ang="0">
                    <a:pos x="131" y="53"/>
                  </a:cxn>
                  <a:cxn ang="0">
                    <a:pos x="132" y="69"/>
                  </a:cxn>
                  <a:cxn ang="0">
                    <a:pos x="126" y="71"/>
                  </a:cxn>
                  <a:cxn ang="0">
                    <a:pos x="111" y="85"/>
                  </a:cxn>
                  <a:cxn ang="0">
                    <a:pos x="91" y="85"/>
                  </a:cxn>
                  <a:cxn ang="0">
                    <a:pos x="72" y="92"/>
                  </a:cxn>
                  <a:cxn ang="0">
                    <a:pos x="61" y="102"/>
                  </a:cxn>
                  <a:cxn ang="0">
                    <a:pos x="25" y="107"/>
                  </a:cxn>
                </a:cxnLst>
                <a:rect l="0" t="0" r="r" b="b"/>
                <a:pathLst>
                  <a:path w="132" h="107">
                    <a:moveTo>
                      <a:pt x="25" y="107"/>
                    </a:moveTo>
                    <a:lnTo>
                      <a:pt x="8" y="90"/>
                    </a:lnTo>
                    <a:lnTo>
                      <a:pt x="0" y="70"/>
                    </a:lnTo>
                    <a:lnTo>
                      <a:pt x="0" y="53"/>
                    </a:lnTo>
                    <a:lnTo>
                      <a:pt x="5" y="17"/>
                    </a:lnTo>
                    <a:lnTo>
                      <a:pt x="6" y="19"/>
                    </a:lnTo>
                    <a:lnTo>
                      <a:pt x="11" y="19"/>
                    </a:lnTo>
                    <a:lnTo>
                      <a:pt x="14" y="16"/>
                    </a:lnTo>
                    <a:lnTo>
                      <a:pt x="14" y="8"/>
                    </a:lnTo>
                    <a:lnTo>
                      <a:pt x="32" y="1"/>
                    </a:lnTo>
                    <a:lnTo>
                      <a:pt x="35" y="3"/>
                    </a:lnTo>
                    <a:lnTo>
                      <a:pt x="41" y="10"/>
                    </a:lnTo>
                    <a:lnTo>
                      <a:pt x="44" y="10"/>
                    </a:lnTo>
                    <a:lnTo>
                      <a:pt x="44" y="5"/>
                    </a:lnTo>
                    <a:lnTo>
                      <a:pt x="51" y="0"/>
                    </a:lnTo>
                    <a:lnTo>
                      <a:pt x="67" y="4"/>
                    </a:lnTo>
                    <a:lnTo>
                      <a:pt x="71" y="0"/>
                    </a:lnTo>
                    <a:lnTo>
                      <a:pt x="86" y="3"/>
                    </a:lnTo>
                    <a:lnTo>
                      <a:pt x="97" y="1"/>
                    </a:lnTo>
                    <a:lnTo>
                      <a:pt x="103" y="4"/>
                    </a:lnTo>
                    <a:lnTo>
                      <a:pt x="126" y="24"/>
                    </a:lnTo>
                    <a:lnTo>
                      <a:pt x="131" y="53"/>
                    </a:lnTo>
                    <a:lnTo>
                      <a:pt x="132" y="69"/>
                    </a:lnTo>
                    <a:lnTo>
                      <a:pt x="126" y="71"/>
                    </a:lnTo>
                    <a:lnTo>
                      <a:pt x="111" y="85"/>
                    </a:lnTo>
                    <a:lnTo>
                      <a:pt x="91" y="85"/>
                    </a:lnTo>
                    <a:lnTo>
                      <a:pt x="72" y="92"/>
                    </a:lnTo>
                    <a:lnTo>
                      <a:pt x="61" y="102"/>
                    </a:lnTo>
                    <a:lnTo>
                      <a:pt x="25" y="10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44" name="Freeform 216">
                <a:extLst>
                  <a:ext uri="{FF2B5EF4-FFF2-40B4-BE49-F238E27FC236}">
                    <a16:creationId xmlns="" xmlns:a16="http://schemas.microsoft.com/office/drawing/2014/main" id="{F366F68C-AD7E-44FF-A025-AE1E7BA23E34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5110956" y="2734022"/>
                <a:ext cx="165100" cy="115888"/>
              </a:xfrm>
              <a:custGeom>
                <a:avLst/>
                <a:gdLst/>
                <a:ahLst/>
                <a:cxnLst>
                  <a:cxn ang="0">
                    <a:pos x="449" y="356"/>
                  </a:cxn>
                  <a:cxn ang="0">
                    <a:pos x="399" y="334"/>
                  </a:cxn>
                  <a:cxn ang="0">
                    <a:pos x="373" y="328"/>
                  </a:cxn>
                  <a:cxn ang="0">
                    <a:pos x="327" y="347"/>
                  </a:cxn>
                  <a:cxn ang="0">
                    <a:pos x="291" y="364"/>
                  </a:cxn>
                  <a:cxn ang="0">
                    <a:pos x="206" y="355"/>
                  </a:cxn>
                  <a:cxn ang="0">
                    <a:pos x="158" y="351"/>
                  </a:cxn>
                  <a:cxn ang="0">
                    <a:pos x="153" y="328"/>
                  </a:cxn>
                  <a:cxn ang="0">
                    <a:pos x="131" y="322"/>
                  </a:cxn>
                  <a:cxn ang="0">
                    <a:pos x="134" y="295"/>
                  </a:cxn>
                  <a:cxn ang="0">
                    <a:pos x="115" y="293"/>
                  </a:cxn>
                  <a:cxn ang="0">
                    <a:pos x="72" y="270"/>
                  </a:cxn>
                  <a:cxn ang="0">
                    <a:pos x="69" y="246"/>
                  </a:cxn>
                  <a:cxn ang="0">
                    <a:pos x="49" y="238"/>
                  </a:cxn>
                  <a:cxn ang="0">
                    <a:pos x="35" y="207"/>
                  </a:cxn>
                  <a:cxn ang="0">
                    <a:pos x="19" y="182"/>
                  </a:cxn>
                  <a:cxn ang="0">
                    <a:pos x="0" y="172"/>
                  </a:cxn>
                  <a:cxn ang="0">
                    <a:pos x="35" y="162"/>
                  </a:cxn>
                  <a:cxn ang="0">
                    <a:pos x="59" y="138"/>
                  </a:cxn>
                  <a:cxn ang="0">
                    <a:pos x="73" y="112"/>
                  </a:cxn>
                  <a:cxn ang="0">
                    <a:pos x="91" y="85"/>
                  </a:cxn>
                  <a:cxn ang="0">
                    <a:pos x="99" y="63"/>
                  </a:cxn>
                  <a:cxn ang="0">
                    <a:pos x="110" y="46"/>
                  </a:cxn>
                  <a:cxn ang="0">
                    <a:pos x="132" y="39"/>
                  </a:cxn>
                  <a:cxn ang="0">
                    <a:pos x="144" y="25"/>
                  </a:cxn>
                  <a:cxn ang="0">
                    <a:pos x="168" y="22"/>
                  </a:cxn>
                  <a:cxn ang="0">
                    <a:pos x="210" y="27"/>
                  </a:cxn>
                  <a:cxn ang="0">
                    <a:pos x="241" y="22"/>
                  </a:cxn>
                  <a:cxn ang="0">
                    <a:pos x="261" y="37"/>
                  </a:cxn>
                  <a:cxn ang="0">
                    <a:pos x="295" y="21"/>
                  </a:cxn>
                  <a:cxn ang="0">
                    <a:pos x="346" y="0"/>
                  </a:cxn>
                  <a:cxn ang="0">
                    <a:pos x="360" y="1"/>
                  </a:cxn>
                  <a:cxn ang="0">
                    <a:pos x="386" y="25"/>
                  </a:cxn>
                  <a:cxn ang="0">
                    <a:pos x="397" y="55"/>
                  </a:cxn>
                  <a:cxn ang="0">
                    <a:pos x="422" y="97"/>
                  </a:cxn>
                  <a:cxn ang="0">
                    <a:pos x="438" y="146"/>
                  </a:cxn>
                  <a:cxn ang="0">
                    <a:pos x="436" y="182"/>
                  </a:cxn>
                  <a:cxn ang="0">
                    <a:pos x="440" y="207"/>
                  </a:cxn>
                  <a:cxn ang="0">
                    <a:pos x="440" y="225"/>
                  </a:cxn>
                  <a:cxn ang="0">
                    <a:pos x="462" y="241"/>
                  </a:cxn>
                  <a:cxn ang="0">
                    <a:pos x="483" y="232"/>
                  </a:cxn>
                  <a:cxn ang="0">
                    <a:pos x="506" y="226"/>
                  </a:cxn>
                  <a:cxn ang="0">
                    <a:pos x="521" y="230"/>
                  </a:cxn>
                  <a:cxn ang="0">
                    <a:pos x="523" y="254"/>
                  </a:cxn>
                  <a:cxn ang="0">
                    <a:pos x="518" y="270"/>
                  </a:cxn>
                  <a:cxn ang="0">
                    <a:pos x="502" y="279"/>
                  </a:cxn>
                  <a:cxn ang="0">
                    <a:pos x="485" y="296"/>
                  </a:cxn>
                  <a:cxn ang="0">
                    <a:pos x="475" y="296"/>
                  </a:cxn>
                  <a:cxn ang="0">
                    <a:pos x="487" y="277"/>
                  </a:cxn>
                  <a:cxn ang="0">
                    <a:pos x="480" y="263"/>
                  </a:cxn>
                  <a:cxn ang="0">
                    <a:pos x="472" y="299"/>
                  </a:cxn>
                  <a:cxn ang="0">
                    <a:pos x="467" y="317"/>
                  </a:cxn>
                  <a:cxn ang="0">
                    <a:pos x="465" y="344"/>
                  </a:cxn>
                </a:cxnLst>
                <a:rect l="0" t="0" r="r" b="b"/>
                <a:pathLst>
                  <a:path w="523" h="364">
                    <a:moveTo>
                      <a:pt x="467" y="355"/>
                    </a:moveTo>
                    <a:lnTo>
                      <a:pt x="449" y="356"/>
                    </a:lnTo>
                    <a:lnTo>
                      <a:pt x="429" y="343"/>
                    </a:lnTo>
                    <a:lnTo>
                      <a:pt x="399" y="334"/>
                    </a:lnTo>
                    <a:lnTo>
                      <a:pt x="393" y="329"/>
                    </a:lnTo>
                    <a:lnTo>
                      <a:pt x="373" y="328"/>
                    </a:lnTo>
                    <a:lnTo>
                      <a:pt x="347" y="337"/>
                    </a:lnTo>
                    <a:lnTo>
                      <a:pt x="327" y="347"/>
                    </a:lnTo>
                    <a:lnTo>
                      <a:pt x="308" y="359"/>
                    </a:lnTo>
                    <a:lnTo>
                      <a:pt x="291" y="364"/>
                    </a:lnTo>
                    <a:lnTo>
                      <a:pt x="247" y="356"/>
                    </a:lnTo>
                    <a:lnTo>
                      <a:pt x="206" y="355"/>
                    </a:lnTo>
                    <a:lnTo>
                      <a:pt x="172" y="351"/>
                    </a:lnTo>
                    <a:lnTo>
                      <a:pt x="158" y="351"/>
                    </a:lnTo>
                    <a:lnTo>
                      <a:pt x="147" y="343"/>
                    </a:lnTo>
                    <a:lnTo>
                      <a:pt x="153" y="328"/>
                    </a:lnTo>
                    <a:lnTo>
                      <a:pt x="141" y="324"/>
                    </a:lnTo>
                    <a:lnTo>
                      <a:pt x="131" y="322"/>
                    </a:lnTo>
                    <a:lnTo>
                      <a:pt x="124" y="306"/>
                    </a:lnTo>
                    <a:lnTo>
                      <a:pt x="134" y="295"/>
                    </a:lnTo>
                    <a:lnTo>
                      <a:pt x="126" y="284"/>
                    </a:lnTo>
                    <a:lnTo>
                      <a:pt x="115" y="293"/>
                    </a:lnTo>
                    <a:lnTo>
                      <a:pt x="87" y="283"/>
                    </a:lnTo>
                    <a:lnTo>
                      <a:pt x="72" y="270"/>
                    </a:lnTo>
                    <a:lnTo>
                      <a:pt x="71" y="256"/>
                    </a:lnTo>
                    <a:lnTo>
                      <a:pt x="69" y="246"/>
                    </a:lnTo>
                    <a:lnTo>
                      <a:pt x="60" y="241"/>
                    </a:lnTo>
                    <a:lnTo>
                      <a:pt x="49" y="238"/>
                    </a:lnTo>
                    <a:lnTo>
                      <a:pt x="40" y="225"/>
                    </a:lnTo>
                    <a:lnTo>
                      <a:pt x="35" y="207"/>
                    </a:lnTo>
                    <a:lnTo>
                      <a:pt x="30" y="194"/>
                    </a:lnTo>
                    <a:lnTo>
                      <a:pt x="19" y="182"/>
                    </a:lnTo>
                    <a:lnTo>
                      <a:pt x="5" y="176"/>
                    </a:lnTo>
                    <a:lnTo>
                      <a:pt x="0" y="172"/>
                    </a:lnTo>
                    <a:lnTo>
                      <a:pt x="3" y="172"/>
                    </a:lnTo>
                    <a:lnTo>
                      <a:pt x="35" y="162"/>
                    </a:lnTo>
                    <a:lnTo>
                      <a:pt x="51" y="155"/>
                    </a:lnTo>
                    <a:lnTo>
                      <a:pt x="59" y="138"/>
                    </a:lnTo>
                    <a:lnTo>
                      <a:pt x="66" y="128"/>
                    </a:lnTo>
                    <a:lnTo>
                      <a:pt x="73" y="112"/>
                    </a:lnTo>
                    <a:lnTo>
                      <a:pt x="78" y="98"/>
                    </a:lnTo>
                    <a:lnTo>
                      <a:pt x="91" y="85"/>
                    </a:lnTo>
                    <a:lnTo>
                      <a:pt x="93" y="74"/>
                    </a:lnTo>
                    <a:lnTo>
                      <a:pt x="99" y="63"/>
                    </a:lnTo>
                    <a:lnTo>
                      <a:pt x="101" y="55"/>
                    </a:lnTo>
                    <a:lnTo>
                      <a:pt x="110" y="46"/>
                    </a:lnTo>
                    <a:lnTo>
                      <a:pt x="125" y="39"/>
                    </a:lnTo>
                    <a:lnTo>
                      <a:pt x="132" y="39"/>
                    </a:lnTo>
                    <a:lnTo>
                      <a:pt x="140" y="32"/>
                    </a:lnTo>
                    <a:lnTo>
                      <a:pt x="144" y="25"/>
                    </a:lnTo>
                    <a:lnTo>
                      <a:pt x="151" y="22"/>
                    </a:lnTo>
                    <a:lnTo>
                      <a:pt x="168" y="22"/>
                    </a:lnTo>
                    <a:lnTo>
                      <a:pt x="187" y="25"/>
                    </a:lnTo>
                    <a:lnTo>
                      <a:pt x="210" y="27"/>
                    </a:lnTo>
                    <a:lnTo>
                      <a:pt x="225" y="24"/>
                    </a:lnTo>
                    <a:lnTo>
                      <a:pt x="241" y="22"/>
                    </a:lnTo>
                    <a:lnTo>
                      <a:pt x="252" y="32"/>
                    </a:lnTo>
                    <a:lnTo>
                      <a:pt x="261" y="37"/>
                    </a:lnTo>
                    <a:lnTo>
                      <a:pt x="277" y="26"/>
                    </a:lnTo>
                    <a:lnTo>
                      <a:pt x="295" y="21"/>
                    </a:lnTo>
                    <a:lnTo>
                      <a:pt x="312" y="21"/>
                    </a:lnTo>
                    <a:lnTo>
                      <a:pt x="346" y="0"/>
                    </a:lnTo>
                    <a:lnTo>
                      <a:pt x="352" y="1"/>
                    </a:lnTo>
                    <a:lnTo>
                      <a:pt x="360" y="1"/>
                    </a:lnTo>
                    <a:lnTo>
                      <a:pt x="372" y="11"/>
                    </a:lnTo>
                    <a:lnTo>
                      <a:pt x="386" y="25"/>
                    </a:lnTo>
                    <a:lnTo>
                      <a:pt x="394" y="38"/>
                    </a:lnTo>
                    <a:lnTo>
                      <a:pt x="397" y="55"/>
                    </a:lnTo>
                    <a:lnTo>
                      <a:pt x="409" y="76"/>
                    </a:lnTo>
                    <a:lnTo>
                      <a:pt x="422" y="97"/>
                    </a:lnTo>
                    <a:lnTo>
                      <a:pt x="433" y="117"/>
                    </a:lnTo>
                    <a:lnTo>
                      <a:pt x="438" y="146"/>
                    </a:lnTo>
                    <a:lnTo>
                      <a:pt x="438" y="166"/>
                    </a:lnTo>
                    <a:lnTo>
                      <a:pt x="436" y="182"/>
                    </a:lnTo>
                    <a:lnTo>
                      <a:pt x="438" y="194"/>
                    </a:lnTo>
                    <a:lnTo>
                      <a:pt x="440" y="207"/>
                    </a:lnTo>
                    <a:lnTo>
                      <a:pt x="440" y="221"/>
                    </a:lnTo>
                    <a:lnTo>
                      <a:pt x="440" y="225"/>
                    </a:lnTo>
                    <a:lnTo>
                      <a:pt x="448" y="224"/>
                    </a:lnTo>
                    <a:lnTo>
                      <a:pt x="462" y="241"/>
                    </a:lnTo>
                    <a:lnTo>
                      <a:pt x="472" y="240"/>
                    </a:lnTo>
                    <a:lnTo>
                      <a:pt x="483" y="232"/>
                    </a:lnTo>
                    <a:lnTo>
                      <a:pt x="497" y="230"/>
                    </a:lnTo>
                    <a:lnTo>
                      <a:pt x="506" y="226"/>
                    </a:lnTo>
                    <a:lnTo>
                      <a:pt x="515" y="226"/>
                    </a:lnTo>
                    <a:lnTo>
                      <a:pt x="521" y="230"/>
                    </a:lnTo>
                    <a:lnTo>
                      <a:pt x="523" y="237"/>
                    </a:lnTo>
                    <a:lnTo>
                      <a:pt x="523" y="254"/>
                    </a:lnTo>
                    <a:lnTo>
                      <a:pt x="521" y="265"/>
                    </a:lnTo>
                    <a:lnTo>
                      <a:pt x="518" y="270"/>
                    </a:lnTo>
                    <a:lnTo>
                      <a:pt x="513" y="277"/>
                    </a:lnTo>
                    <a:lnTo>
                      <a:pt x="502" y="279"/>
                    </a:lnTo>
                    <a:lnTo>
                      <a:pt x="492" y="286"/>
                    </a:lnTo>
                    <a:lnTo>
                      <a:pt x="485" y="296"/>
                    </a:lnTo>
                    <a:lnTo>
                      <a:pt x="478" y="302"/>
                    </a:lnTo>
                    <a:lnTo>
                      <a:pt x="475" y="296"/>
                    </a:lnTo>
                    <a:lnTo>
                      <a:pt x="481" y="289"/>
                    </a:lnTo>
                    <a:lnTo>
                      <a:pt x="487" y="277"/>
                    </a:lnTo>
                    <a:lnTo>
                      <a:pt x="487" y="263"/>
                    </a:lnTo>
                    <a:lnTo>
                      <a:pt x="480" y="263"/>
                    </a:lnTo>
                    <a:lnTo>
                      <a:pt x="476" y="286"/>
                    </a:lnTo>
                    <a:lnTo>
                      <a:pt x="472" y="299"/>
                    </a:lnTo>
                    <a:lnTo>
                      <a:pt x="469" y="310"/>
                    </a:lnTo>
                    <a:lnTo>
                      <a:pt x="467" y="317"/>
                    </a:lnTo>
                    <a:lnTo>
                      <a:pt x="467" y="336"/>
                    </a:lnTo>
                    <a:lnTo>
                      <a:pt x="465" y="344"/>
                    </a:lnTo>
                    <a:lnTo>
                      <a:pt x="467" y="3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45" name="Freeform 217">
                <a:extLst>
                  <a:ext uri="{FF2B5EF4-FFF2-40B4-BE49-F238E27FC236}">
                    <a16:creationId xmlns="" xmlns:a16="http://schemas.microsoft.com/office/drawing/2014/main" id="{205D2D85-1698-4E83-A54D-7D0F63B8C001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5166519" y="2397472"/>
                <a:ext cx="85725" cy="69850"/>
              </a:xfrm>
              <a:custGeom>
                <a:avLst/>
                <a:gdLst/>
                <a:ahLst/>
                <a:cxnLst>
                  <a:cxn ang="0">
                    <a:pos x="124" y="0"/>
                  </a:cxn>
                  <a:cxn ang="0">
                    <a:pos x="140" y="5"/>
                  </a:cxn>
                  <a:cxn ang="0">
                    <a:pos x="159" y="13"/>
                  </a:cxn>
                  <a:cxn ang="0">
                    <a:pos x="184" y="21"/>
                  </a:cxn>
                  <a:cxn ang="0">
                    <a:pos x="239" y="26"/>
                  </a:cxn>
                  <a:cxn ang="0">
                    <a:pos x="253" y="15"/>
                  </a:cxn>
                  <a:cxn ang="0">
                    <a:pos x="265" y="22"/>
                  </a:cxn>
                  <a:cxn ang="0">
                    <a:pos x="264" y="38"/>
                  </a:cxn>
                  <a:cxn ang="0">
                    <a:pos x="244" y="64"/>
                  </a:cxn>
                  <a:cxn ang="0">
                    <a:pos x="242" y="91"/>
                  </a:cxn>
                  <a:cxn ang="0">
                    <a:pos x="240" y="116"/>
                  </a:cxn>
                  <a:cxn ang="0">
                    <a:pos x="243" y="127"/>
                  </a:cxn>
                  <a:cxn ang="0">
                    <a:pos x="232" y="143"/>
                  </a:cxn>
                  <a:cxn ang="0">
                    <a:pos x="224" y="154"/>
                  </a:cxn>
                  <a:cxn ang="0">
                    <a:pos x="237" y="162"/>
                  </a:cxn>
                  <a:cxn ang="0">
                    <a:pos x="261" y="178"/>
                  </a:cxn>
                  <a:cxn ang="0">
                    <a:pos x="250" y="194"/>
                  </a:cxn>
                  <a:cxn ang="0">
                    <a:pos x="233" y="176"/>
                  </a:cxn>
                  <a:cxn ang="0">
                    <a:pos x="229" y="198"/>
                  </a:cxn>
                  <a:cxn ang="0">
                    <a:pos x="224" y="220"/>
                  </a:cxn>
                  <a:cxn ang="0">
                    <a:pos x="206" y="215"/>
                  </a:cxn>
                  <a:cxn ang="0">
                    <a:pos x="183" y="220"/>
                  </a:cxn>
                  <a:cxn ang="0">
                    <a:pos x="153" y="201"/>
                  </a:cxn>
                  <a:cxn ang="0">
                    <a:pos x="134" y="186"/>
                  </a:cxn>
                  <a:cxn ang="0">
                    <a:pos x="104" y="171"/>
                  </a:cxn>
                  <a:cxn ang="0">
                    <a:pos x="65" y="185"/>
                  </a:cxn>
                  <a:cxn ang="0">
                    <a:pos x="50" y="192"/>
                  </a:cxn>
                  <a:cxn ang="0">
                    <a:pos x="56" y="155"/>
                  </a:cxn>
                  <a:cxn ang="0">
                    <a:pos x="60" y="139"/>
                  </a:cxn>
                  <a:cxn ang="0">
                    <a:pos x="43" y="144"/>
                  </a:cxn>
                  <a:cxn ang="0">
                    <a:pos x="28" y="140"/>
                  </a:cxn>
                  <a:cxn ang="0">
                    <a:pos x="14" y="139"/>
                  </a:cxn>
                  <a:cxn ang="0">
                    <a:pos x="5" y="119"/>
                  </a:cxn>
                  <a:cxn ang="0">
                    <a:pos x="7" y="100"/>
                  </a:cxn>
                  <a:cxn ang="0">
                    <a:pos x="16" y="94"/>
                  </a:cxn>
                  <a:cxn ang="0">
                    <a:pos x="3" y="79"/>
                  </a:cxn>
                  <a:cxn ang="0">
                    <a:pos x="5" y="72"/>
                  </a:cxn>
                  <a:cxn ang="0">
                    <a:pos x="3" y="49"/>
                  </a:cxn>
                  <a:cxn ang="0">
                    <a:pos x="35" y="38"/>
                  </a:cxn>
                  <a:cxn ang="0">
                    <a:pos x="39" y="30"/>
                  </a:cxn>
                  <a:cxn ang="0">
                    <a:pos x="54" y="21"/>
                  </a:cxn>
                  <a:cxn ang="0">
                    <a:pos x="77" y="13"/>
                  </a:cxn>
                  <a:cxn ang="0">
                    <a:pos x="108" y="16"/>
                  </a:cxn>
                  <a:cxn ang="0">
                    <a:pos x="111" y="5"/>
                  </a:cxn>
                </a:cxnLst>
                <a:rect l="0" t="0" r="r" b="b"/>
                <a:pathLst>
                  <a:path w="267" h="220">
                    <a:moveTo>
                      <a:pt x="121" y="5"/>
                    </a:moveTo>
                    <a:lnTo>
                      <a:pt x="124" y="0"/>
                    </a:lnTo>
                    <a:lnTo>
                      <a:pt x="131" y="9"/>
                    </a:lnTo>
                    <a:lnTo>
                      <a:pt x="140" y="5"/>
                    </a:lnTo>
                    <a:lnTo>
                      <a:pt x="147" y="6"/>
                    </a:lnTo>
                    <a:lnTo>
                      <a:pt x="159" y="13"/>
                    </a:lnTo>
                    <a:lnTo>
                      <a:pt x="179" y="15"/>
                    </a:lnTo>
                    <a:lnTo>
                      <a:pt x="184" y="21"/>
                    </a:lnTo>
                    <a:lnTo>
                      <a:pt x="196" y="25"/>
                    </a:lnTo>
                    <a:lnTo>
                      <a:pt x="239" y="26"/>
                    </a:lnTo>
                    <a:lnTo>
                      <a:pt x="250" y="22"/>
                    </a:lnTo>
                    <a:lnTo>
                      <a:pt x="253" y="15"/>
                    </a:lnTo>
                    <a:lnTo>
                      <a:pt x="260" y="16"/>
                    </a:lnTo>
                    <a:lnTo>
                      <a:pt x="265" y="22"/>
                    </a:lnTo>
                    <a:lnTo>
                      <a:pt x="267" y="30"/>
                    </a:lnTo>
                    <a:lnTo>
                      <a:pt x="264" y="38"/>
                    </a:lnTo>
                    <a:lnTo>
                      <a:pt x="253" y="49"/>
                    </a:lnTo>
                    <a:lnTo>
                      <a:pt x="244" y="64"/>
                    </a:lnTo>
                    <a:lnTo>
                      <a:pt x="238" y="78"/>
                    </a:lnTo>
                    <a:lnTo>
                      <a:pt x="242" y="91"/>
                    </a:lnTo>
                    <a:lnTo>
                      <a:pt x="239" y="110"/>
                    </a:lnTo>
                    <a:lnTo>
                      <a:pt x="240" y="116"/>
                    </a:lnTo>
                    <a:lnTo>
                      <a:pt x="243" y="121"/>
                    </a:lnTo>
                    <a:lnTo>
                      <a:pt x="243" y="127"/>
                    </a:lnTo>
                    <a:lnTo>
                      <a:pt x="240" y="134"/>
                    </a:lnTo>
                    <a:lnTo>
                      <a:pt x="232" y="143"/>
                    </a:lnTo>
                    <a:lnTo>
                      <a:pt x="227" y="146"/>
                    </a:lnTo>
                    <a:lnTo>
                      <a:pt x="224" y="154"/>
                    </a:lnTo>
                    <a:lnTo>
                      <a:pt x="228" y="161"/>
                    </a:lnTo>
                    <a:lnTo>
                      <a:pt x="237" y="162"/>
                    </a:lnTo>
                    <a:lnTo>
                      <a:pt x="250" y="161"/>
                    </a:lnTo>
                    <a:lnTo>
                      <a:pt x="261" y="178"/>
                    </a:lnTo>
                    <a:lnTo>
                      <a:pt x="260" y="194"/>
                    </a:lnTo>
                    <a:lnTo>
                      <a:pt x="250" y="194"/>
                    </a:lnTo>
                    <a:lnTo>
                      <a:pt x="242" y="183"/>
                    </a:lnTo>
                    <a:lnTo>
                      <a:pt x="233" y="176"/>
                    </a:lnTo>
                    <a:lnTo>
                      <a:pt x="233" y="191"/>
                    </a:lnTo>
                    <a:lnTo>
                      <a:pt x="229" y="198"/>
                    </a:lnTo>
                    <a:lnTo>
                      <a:pt x="223" y="213"/>
                    </a:lnTo>
                    <a:lnTo>
                      <a:pt x="224" y="220"/>
                    </a:lnTo>
                    <a:lnTo>
                      <a:pt x="223" y="219"/>
                    </a:lnTo>
                    <a:lnTo>
                      <a:pt x="206" y="215"/>
                    </a:lnTo>
                    <a:lnTo>
                      <a:pt x="191" y="217"/>
                    </a:lnTo>
                    <a:lnTo>
                      <a:pt x="183" y="220"/>
                    </a:lnTo>
                    <a:lnTo>
                      <a:pt x="175" y="220"/>
                    </a:lnTo>
                    <a:lnTo>
                      <a:pt x="153" y="201"/>
                    </a:lnTo>
                    <a:lnTo>
                      <a:pt x="148" y="191"/>
                    </a:lnTo>
                    <a:lnTo>
                      <a:pt x="134" y="186"/>
                    </a:lnTo>
                    <a:lnTo>
                      <a:pt x="120" y="175"/>
                    </a:lnTo>
                    <a:lnTo>
                      <a:pt x="104" y="171"/>
                    </a:lnTo>
                    <a:lnTo>
                      <a:pt x="78" y="175"/>
                    </a:lnTo>
                    <a:lnTo>
                      <a:pt x="65" y="185"/>
                    </a:lnTo>
                    <a:lnTo>
                      <a:pt x="56" y="186"/>
                    </a:lnTo>
                    <a:lnTo>
                      <a:pt x="50" y="192"/>
                    </a:lnTo>
                    <a:lnTo>
                      <a:pt x="54" y="180"/>
                    </a:lnTo>
                    <a:lnTo>
                      <a:pt x="56" y="155"/>
                    </a:lnTo>
                    <a:lnTo>
                      <a:pt x="60" y="144"/>
                    </a:lnTo>
                    <a:lnTo>
                      <a:pt x="60" y="139"/>
                    </a:lnTo>
                    <a:lnTo>
                      <a:pt x="45" y="137"/>
                    </a:lnTo>
                    <a:lnTo>
                      <a:pt x="43" y="144"/>
                    </a:lnTo>
                    <a:lnTo>
                      <a:pt x="34" y="149"/>
                    </a:lnTo>
                    <a:lnTo>
                      <a:pt x="28" y="140"/>
                    </a:lnTo>
                    <a:lnTo>
                      <a:pt x="22" y="142"/>
                    </a:lnTo>
                    <a:lnTo>
                      <a:pt x="14" y="139"/>
                    </a:lnTo>
                    <a:lnTo>
                      <a:pt x="11" y="128"/>
                    </a:lnTo>
                    <a:lnTo>
                      <a:pt x="5" y="119"/>
                    </a:lnTo>
                    <a:lnTo>
                      <a:pt x="3" y="110"/>
                    </a:lnTo>
                    <a:lnTo>
                      <a:pt x="7" y="100"/>
                    </a:lnTo>
                    <a:lnTo>
                      <a:pt x="18" y="97"/>
                    </a:lnTo>
                    <a:lnTo>
                      <a:pt x="16" y="94"/>
                    </a:lnTo>
                    <a:lnTo>
                      <a:pt x="2" y="92"/>
                    </a:lnTo>
                    <a:lnTo>
                      <a:pt x="3" y="79"/>
                    </a:lnTo>
                    <a:lnTo>
                      <a:pt x="6" y="75"/>
                    </a:lnTo>
                    <a:lnTo>
                      <a:pt x="5" y="72"/>
                    </a:lnTo>
                    <a:lnTo>
                      <a:pt x="0" y="70"/>
                    </a:lnTo>
                    <a:lnTo>
                      <a:pt x="3" y="49"/>
                    </a:lnTo>
                    <a:lnTo>
                      <a:pt x="8" y="46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9" y="30"/>
                    </a:lnTo>
                    <a:lnTo>
                      <a:pt x="48" y="27"/>
                    </a:lnTo>
                    <a:lnTo>
                      <a:pt x="54" y="21"/>
                    </a:lnTo>
                    <a:lnTo>
                      <a:pt x="75" y="22"/>
                    </a:lnTo>
                    <a:lnTo>
                      <a:pt x="77" y="13"/>
                    </a:lnTo>
                    <a:lnTo>
                      <a:pt x="87" y="19"/>
                    </a:lnTo>
                    <a:lnTo>
                      <a:pt x="108" y="16"/>
                    </a:lnTo>
                    <a:lnTo>
                      <a:pt x="113" y="13"/>
                    </a:lnTo>
                    <a:lnTo>
                      <a:pt x="111" y="5"/>
                    </a:lnTo>
                    <a:lnTo>
                      <a:pt x="121" y="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46" name="Freeform 218">
                <a:extLst>
                  <a:ext uri="{FF2B5EF4-FFF2-40B4-BE49-F238E27FC236}">
                    <a16:creationId xmlns="" xmlns:a16="http://schemas.microsoft.com/office/drawing/2014/main" id="{2FAEFF83-56B8-460C-8856-B61E8DE632AF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5100102" y="1979008"/>
                <a:ext cx="188913" cy="425450"/>
              </a:xfrm>
              <a:custGeom>
                <a:avLst/>
                <a:gdLst/>
                <a:ahLst/>
                <a:cxnLst>
                  <a:cxn ang="0">
                    <a:pos x="46" y="207"/>
                  </a:cxn>
                  <a:cxn ang="0">
                    <a:pos x="162" y="322"/>
                  </a:cxn>
                  <a:cxn ang="0">
                    <a:pos x="159" y="379"/>
                  </a:cxn>
                  <a:cxn ang="0">
                    <a:pos x="161" y="435"/>
                  </a:cxn>
                  <a:cxn ang="0">
                    <a:pos x="183" y="520"/>
                  </a:cxn>
                  <a:cxn ang="0">
                    <a:pos x="189" y="605"/>
                  </a:cxn>
                  <a:cxn ang="0">
                    <a:pos x="211" y="625"/>
                  </a:cxn>
                  <a:cxn ang="0">
                    <a:pos x="240" y="648"/>
                  </a:cxn>
                  <a:cxn ang="0">
                    <a:pos x="270" y="734"/>
                  </a:cxn>
                  <a:cxn ang="0">
                    <a:pos x="251" y="743"/>
                  </a:cxn>
                  <a:cxn ang="0">
                    <a:pos x="200" y="801"/>
                  </a:cxn>
                  <a:cxn ang="0">
                    <a:pos x="118" y="918"/>
                  </a:cxn>
                  <a:cxn ang="0">
                    <a:pos x="90" y="949"/>
                  </a:cxn>
                  <a:cxn ang="0">
                    <a:pos x="63" y="972"/>
                  </a:cxn>
                  <a:cxn ang="0">
                    <a:pos x="39" y="990"/>
                  </a:cxn>
                  <a:cxn ang="0">
                    <a:pos x="21" y="1019"/>
                  </a:cxn>
                  <a:cxn ang="0">
                    <a:pos x="33" y="1065"/>
                  </a:cxn>
                  <a:cxn ang="0">
                    <a:pos x="43" y="1120"/>
                  </a:cxn>
                  <a:cxn ang="0">
                    <a:pos x="57" y="1152"/>
                  </a:cxn>
                  <a:cxn ang="0">
                    <a:pos x="44" y="1159"/>
                  </a:cxn>
                  <a:cxn ang="0">
                    <a:pos x="39" y="1202"/>
                  </a:cxn>
                  <a:cxn ang="0">
                    <a:pos x="37" y="1224"/>
                  </a:cxn>
                  <a:cxn ang="0">
                    <a:pos x="43" y="1241"/>
                  </a:cxn>
                  <a:cxn ang="0">
                    <a:pos x="64" y="1257"/>
                  </a:cxn>
                  <a:cxn ang="0">
                    <a:pos x="100" y="1278"/>
                  </a:cxn>
                  <a:cxn ang="0">
                    <a:pos x="122" y="1288"/>
                  </a:cxn>
                  <a:cxn ang="0">
                    <a:pos x="136" y="1324"/>
                  </a:cxn>
                  <a:cxn ang="0">
                    <a:pos x="139" y="1333"/>
                  </a:cxn>
                  <a:cxn ang="0">
                    <a:pos x="157" y="1327"/>
                  </a:cxn>
                  <a:cxn ang="0">
                    <a:pos x="200" y="1316"/>
                  </a:cxn>
                  <a:cxn ang="0">
                    <a:pos x="229" y="1299"/>
                  </a:cxn>
                  <a:cxn ang="0">
                    <a:pos x="268" y="1276"/>
                  </a:cxn>
                  <a:cxn ang="0">
                    <a:pos x="290" y="1272"/>
                  </a:cxn>
                  <a:cxn ang="0">
                    <a:pos x="329" y="1268"/>
                  </a:cxn>
                  <a:cxn ang="0">
                    <a:pos x="377" y="1265"/>
                  </a:cxn>
                  <a:cxn ang="0">
                    <a:pos x="423" y="1231"/>
                  </a:cxn>
                  <a:cxn ang="0">
                    <a:pos x="576" y="1050"/>
                  </a:cxn>
                  <a:cxn ang="0">
                    <a:pos x="579" y="962"/>
                  </a:cxn>
                  <a:cxn ang="0">
                    <a:pos x="530" y="891"/>
                  </a:cxn>
                  <a:cxn ang="0">
                    <a:pos x="549" y="822"/>
                  </a:cxn>
                  <a:cxn ang="0">
                    <a:pos x="520" y="753"/>
                  </a:cxn>
                  <a:cxn ang="0">
                    <a:pos x="507" y="699"/>
                  </a:cxn>
                  <a:cxn ang="0">
                    <a:pos x="525" y="639"/>
                  </a:cxn>
                  <a:cxn ang="0">
                    <a:pos x="495" y="546"/>
                  </a:cxn>
                  <a:cxn ang="0">
                    <a:pos x="474" y="469"/>
                  </a:cxn>
                  <a:cxn ang="0">
                    <a:pos x="514" y="354"/>
                  </a:cxn>
                  <a:cxn ang="0">
                    <a:pos x="456" y="291"/>
                  </a:cxn>
                  <a:cxn ang="0">
                    <a:pos x="434" y="232"/>
                  </a:cxn>
                  <a:cxn ang="0">
                    <a:pos x="436" y="185"/>
                  </a:cxn>
                  <a:cxn ang="0">
                    <a:pos x="460" y="126"/>
                  </a:cxn>
                  <a:cxn ang="0">
                    <a:pos x="453" y="41"/>
                  </a:cxn>
                  <a:cxn ang="0">
                    <a:pos x="409" y="0"/>
                  </a:cxn>
                  <a:cxn ang="0">
                    <a:pos x="310" y="32"/>
                  </a:cxn>
                  <a:cxn ang="0">
                    <a:pos x="283" y="132"/>
                  </a:cxn>
                  <a:cxn ang="0">
                    <a:pos x="248" y="201"/>
                  </a:cxn>
                  <a:cxn ang="0">
                    <a:pos x="207" y="205"/>
                  </a:cxn>
                  <a:cxn ang="0">
                    <a:pos x="156" y="214"/>
                  </a:cxn>
                  <a:cxn ang="0">
                    <a:pos x="98" y="196"/>
                  </a:cxn>
                  <a:cxn ang="0">
                    <a:pos x="37" y="116"/>
                  </a:cxn>
                  <a:cxn ang="0">
                    <a:pos x="20" y="150"/>
                  </a:cxn>
                </a:cxnLst>
                <a:rect l="0" t="0" r="r" b="b"/>
                <a:pathLst>
                  <a:path w="593" h="1339">
                    <a:moveTo>
                      <a:pt x="0" y="156"/>
                    </a:moveTo>
                    <a:lnTo>
                      <a:pt x="3" y="156"/>
                    </a:lnTo>
                    <a:lnTo>
                      <a:pt x="5" y="161"/>
                    </a:lnTo>
                    <a:lnTo>
                      <a:pt x="46" y="207"/>
                    </a:lnTo>
                    <a:lnTo>
                      <a:pt x="76" y="237"/>
                    </a:lnTo>
                    <a:lnTo>
                      <a:pt x="112" y="248"/>
                    </a:lnTo>
                    <a:lnTo>
                      <a:pt x="130" y="266"/>
                    </a:lnTo>
                    <a:lnTo>
                      <a:pt x="162" y="322"/>
                    </a:lnTo>
                    <a:lnTo>
                      <a:pt x="165" y="329"/>
                    </a:lnTo>
                    <a:lnTo>
                      <a:pt x="160" y="342"/>
                    </a:lnTo>
                    <a:lnTo>
                      <a:pt x="159" y="358"/>
                    </a:lnTo>
                    <a:lnTo>
                      <a:pt x="159" y="379"/>
                    </a:lnTo>
                    <a:lnTo>
                      <a:pt x="160" y="393"/>
                    </a:lnTo>
                    <a:lnTo>
                      <a:pt x="165" y="399"/>
                    </a:lnTo>
                    <a:lnTo>
                      <a:pt x="167" y="414"/>
                    </a:lnTo>
                    <a:lnTo>
                      <a:pt x="161" y="435"/>
                    </a:lnTo>
                    <a:lnTo>
                      <a:pt x="164" y="452"/>
                    </a:lnTo>
                    <a:lnTo>
                      <a:pt x="184" y="498"/>
                    </a:lnTo>
                    <a:lnTo>
                      <a:pt x="184" y="510"/>
                    </a:lnTo>
                    <a:lnTo>
                      <a:pt x="183" y="520"/>
                    </a:lnTo>
                    <a:lnTo>
                      <a:pt x="175" y="533"/>
                    </a:lnTo>
                    <a:lnTo>
                      <a:pt x="171" y="551"/>
                    </a:lnTo>
                    <a:lnTo>
                      <a:pt x="175" y="571"/>
                    </a:lnTo>
                    <a:lnTo>
                      <a:pt x="189" y="605"/>
                    </a:lnTo>
                    <a:lnTo>
                      <a:pt x="197" y="613"/>
                    </a:lnTo>
                    <a:lnTo>
                      <a:pt x="202" y="614"/>
                    </a:lnTo>
                    <a:lnTo>
                      <a:pt x="205" y="622"/>
                    </a:lnTo>
                    <a:lnTo>
                      <a:pt x="211" y="625"/>
                    </a:lnTo>
                    <a:lnTo>
                      <a:pt x="216" y="619"/>
                    </a:lnTo>
                    <a:lnTo>
                      <a:pt x="220" y="623"/>
                    </a:lnTo>
                    <a:lnTo>
                      <a:pt x="224" y="637"/>
                    </a:lnTo>
                    <a:lnTo>
                      <a:pt x="240" y="648"/>
                    </a:lnTo>
                    <a:lnTo>
                      <a:pt x="257" y="671"/>
                    </a:lnTo>
                    <a:lnTo>
                      <a:pt x="262" y="684"/>
                    </a:lnTo>
                    <a:lnTo>
                      <a:pt x="259" y="714"/>
                    </a:lnTo>
                    <a:lnTo>
                      <a:pt x="270" y="734"/>
                    </a:lnTo>
                    <a:lnTo>
                      <a:pt x="262" y="732"/>
                    </a:lnTo>
                    <a:lnTo>
                      <a:pt x="258" y="740"/>
                    </a:lnTo>
                    <a:lnTo>
                      <a:pt x="262" y="750"/>
                    </a:lnTo>
                    <a:lnTo>
                      <a:pt x="251" y="743"/>
                    </a:lnTo>
                    <a:lnTo>
                      <a:pt x="241" y="745"/>
                    </a:lnTo>
                    <a:lnTo>
                      <a:pt x="222" y="752"/>
                    </a:lnTo>
                    <a:lnTo>
                      <a:pt x="214" y="788"/>
                    </a:lnTo>
                    <a:lnTo>
                      <a:pt x="200" y="801"/>
                    </a:lnTo>
                    <a:lnTo>
                      <a:pt x="181" y="828"/>
                    </a:lnTo>
                    <a:lnTo>
                      <a:pt x="156" y="855"/>
                    </a:lnTo>
                    <a:lnTo>
                      <a:pt x="140" y="879"/>
                    </a:lnTo>
                    <a:lnTo>
                      <a:pt x="118" y="918"/>
                    </a:lnTo>
                    <a:lnTo>
                      <a:pt x="108" y="925"/>
                    </a:lnTo>
                    <a:lnTo>
                      <a:pt x="102" y="935"/>
                    </a:lnTo>
                    <a:lnTo>
                      <a:pt x="97" y="940"/>
                    </a:lnTo>
                    <a:lnTo>
                      <a:pt x="90" y="949"/>
                    </a:lnTo>
                    <a:lnTo>
                      <a:pt x="70" y="952"/>
                    </a:lnTo>
                    <a:lnTo>
                      <a:pt x="62" y="949"/>
                    </a:lnTo>
                    <a:lnTo>
                      <a:pt x="55" y="962"/>
                    </a:lnTo>
                    <a:lnTo>
                      <a:pt x="63" y="972"/>
                    </a:lnTo>
                    <a:lnTo>
                      <a:pt x="59" y="974"/>
                    </a:lnTo>
                    <a:lnTo>
                      <a:pt x="42" y="976"/>
                    </a:lnTo>
                    <a:lnTo>
                      <a:pt x="43" y="982"/>
                    </a:lnTo>
                    <a:lnTo>
                      <a:pt x="39" y="990"/>
                    </a:lnTo>
                    <a:lnTo>
                      <a:pt x="33" y="990"/>
                    </a:lnTo>
                    <a:lnTo>
                      <a:pt x="30" y="993"/>
                    </a:lnTo>
                    <a:lnTo>
                      <a:pt x="26" y="1000"/>
                    </a:lnTo>
                    <a:lnTo>
                      <a:pt x="21" y="1019"/>
                    </a:lnTo>
                    <a:lnTo>
                      <a:pt x="23" y="1039"/>
                    </a:lnTo>
                    <a:lnTo>
                      <a:pt x="26" y="1047"/>
                    </a:lnTo>
                    <a:lnTo>
                      <a:pt x="30" y="1053"/>
                    </a:lnTo>
                    <a:lnTo>
                      <a:pt x="33" y="1065"/>
                    </a:lnTo>
                    <a:lnTo>
                      <a:pt x="30" y="1091"/>
                    </a:lnTo>
                    <a:lnTo>
                      <a:pt x="35" y="1101"/>
                    </a:lnTo>
                    <a:lnTo>
                      <a:pt x="42" y="1109"/>
                    </a:lnTo>
                    <a:lnTo>
                      <a:pt x="43" y="1120"/>
                    </a:lnTo>
                    <a:lnTo>
                      <a:pt x="47" y="1135"/>
                    </a:lnTo>
                    <a:lnTo>
                      <a:pt x="50" y="1144"/>
                    </a:lnTo>
                    <a:lnTo>
                      <a:pt x="55" y="1150"/>
                    </a:lnTo>
                    <a:lnTo>
                      <a:pt x="57" y="1152"/>
                    </a:lnTo>
                    <a:lnTo>
                      <a:pt x="52" y="1148"/>
                    </a:lnTo>
                    <a:lnTo>
                      <a:pt x="47" y="1148"/>
                    </a:lnTo>
                    <a:lnTo>
                      <a:pt x="43" y="1152"/>
                    </a:lnTo>
                    <a:lnTo>
                      <a:pt x="44" y="1159"/>
                    </a:lnTo>
                    <a:lnTo>
                      <a:pt x="43" y="1165"/>
                    </a:lnTo>
                    <a:lnTo>
                      <a:pt x="44" y="1173"/>
                    </a:lnTo>
                    <a:lnTo>
                      <a:pt x="44" y="1188"/>
                    </a:lnTo>
                    <a:lnTo>
                      <a:pt x="39" y="1202"/>
                    </a:lnTo>
                    <a:lnTo>
                      <a:pt x="36" y="1202"/>
                    </a:lnTo>
                    <a:lnTo>
                      <a:pt x="33" y="1211"/>
                    </a:lnTo>
                    <a:lnTo>
                      <a:pt x="37" y="1218"/>
                    </a:lnTo>
                    <a:lnTo>
                      <a:pt x="37" y="1224"/>
                    </a:lnTo>
                    <a:lnTo>
                      <a:pt x="36" y="1229"/>
                    </a:lnTo>
                    <a:lnTo>
                      <a:pt x="37" y="1234"/>
                    </a:lnTo>
                    <a:lnTo>
                      <a:pt x="44" y="1237"/>
                    </a:lnTo>
                    <a:lnTo>
                      <a:pt x="43" y="1241"/>
                    </a:lnTo>
                    <a:lnTo>
                      <a:pt x="38" y="1242"/>
                    </a:lnTo>
                    <a:lnTo>
                      <a:pt x="39" y="1249"/>
                    </a:lnTo>
                    <a:lnTo>
                      <a:pt x="53" y="1249"/>
                    </a:lnTo>
                    <a:lnTo>
                      <a:pt x="64" y="1257"/>
                    </a:lnTo>
                    <a:lnTo>
                      <a:pt x="69" y="1264"/>
                    </a:lnTo>
                    <a:lnTo>
                      <a:pt x="80" y="1269"/>
                    </a:lnTo>
                    <a:lnTo>
                      <a:pt x="97" y="1274"/>
                    </a:lnTo>
                    <a:lnTo>
                      <a:pt x="100" y="1278"/>
                    </a:lnTo>
                    <a:lnTo>
                      <a:pt x="97" y="1285"/>
                    </a:lnTo>
                    <a:lnTo>
                      <a:pt x="106" y="1291"/>
                    </a:lnTo>
                    <a:lnTo>
                      <a:pt x="121" y="1283"/>
                    </a:lnTo>
                    <a:lnTo>
                      <a:pt x="122" y="1288"/>
                    </a:lnTo>
                    <a:lnTo>
                      <a:pt x="122" y="1300"/>
                    </a:lnTo>
                    <a:lnTo>
                      <a:pt x="130" y="1313"/>
                    </a:lnTo>
                    <a:lnTo>
                      <a:pt x="129" y="1321"/>
                    </a:lnTo>
                    <a:lnTo>
                      <a:pt x="136" y="1324"/>
                    </a:lnTo>
                    <a:lnTo>
                      <a:pt x="134" y="1331"/>
                    </a:lnTo>
                    <a:lnTo>
                      <a:pt x="124" y="1338"/>
                    </a:lnTo>
                    <a:lnTo>
                      <a:pt x="129" y="1339"/>
                    </a:lnTo>
                    <a:lnTo>
                      <a:pt x="139" y="1333"/>
                    </a:lnTo>
                    <a:lnTo>
                      <a:pt x="150" y="1313"/>
                    </a:lnTo>
                    <a:lnTo>
                      <a:pt x="152" y="1316"/>
                    </a:lnTo>
                    <a:lnTo>
                      <a:pt x="152" y="1326"/>
                    </a:lnTo>
                    <a:lnTo>
                      <a:pt x="157" y="1327"/>
                    </a:lnTo>
                    <a:lnTo>
                      <a:pt x="181" y="1315"/>
                    </a:lnTo>
                    <a:lnTo>
                      <a:pt x="189" y="1315"/>
                    </a:lnTo>
                    <a:lnTo>
                      <a:pt x="197" y="1311"/>
                    </a:lnTo>
                    <a:lnTo>
                      <a:pt x="200" y="1316"/>
                    </a:lnTo>
                    <a:lnTo>
                      <a:pt x="203" y="1316"/>
                    </a:lnTo>
                    <a:lnTo>
                      <a:pt x="213" y="1306"/>
                    </a:lnTo>
                    <a:lnTo>
                      <a:pt x="221" y="1300"/>
                    </a:lnTo>
                    <a:lnTo>
                      <a:pt x="229" y="1299"/>
                    </a:lnTo>
                    <a:lnTo>
                      <a:pt x="235" y="1301"/>
                    </a:lnTo>
                    <a:lnTo>
                      <a:pt x="251" y="1291"/>
                    </a:lnTo>
                    <a:lnTo>
                      <a:pt x="261" y="1290"/>
                    </a:lnTo>
                    <a:lnTo>
                      <a:pt x="268" y="1276"/>
                    </a:lnTo>
                    <a:lnTo>
                      <a:pt x="273" y="1286"/>
                    </a:lnTo>
                    <a:lnTo>
                      <a:pt x="291" y="1279"/>
                    </a:lnTo>
                    <a:lnTo>
                      <a:pt x="289" y="1269"/>
                    </a:lnTo>
                    <a:lnTo>
                      <a:pt x="290" y="1272"/>
                    </a:lnTo>
                    <a:lnTo>
                      <a:pt x="299" y="1275"/>
                    </a:lnTo>
                    <a:lnTo>
                      <a:pt x="305" y="1275"/>
                    </a:lnTo>
                    <a:lnTo>
                      <a:pt x="311" y="1269"/>
                    </a:lnTo>
                    <a:lnTo>
                      <a:pt x="329" y="1268"/>
                    </a:lnTo>
                    <a:lnTo>
                      <a:pt x="342" y="1263"/>
                    </a:lnTo>
                    <a:lnTo>
                      <a:pt x="351" y="1258"/>
                    </a:lnTo>
                    <a:lnTo>
                      <a:pt x="359" y="1263"/>
                    </a:lnTo>
                    <a:lnTo>
                      <a:pt x="377" y="1265"/>
                    </a:lnTo>
                    <a:lnTo>
                      <a:pt x="382" y="1262"/>
                    </a:lnTo>
                    <a:lnTo>
                      <a:pt x="386" y="1257"/>
                    </a:lnTo>
                    <a:lnTo>
                      <a:pt x="387" y="1258"/>
                    </a:lnTo>
                    <a:lnTo>
                      <a:pt x="423" y="1231"/>
                    </a:lnTo>
                    <a:lnTo>
                      <a:pt x="473" y="1182"/>
                    </a:lnTo>
                    <a:lnTo>
                      <a:pt x="511" y="1139"/>
                    </a:lnTo>
                    <a:lnTo>
                      <a:pt x="563" y="1070"/>
                    </a:lnTo>
                    <a:lnTo>
                      <a:pt x="576" y="1050"/>
                    </a:lnTo>
                    <a:lnTo>
                      <a:pt x="592" y="1012"/>
                    </a:lnTo>
                    <a:lnTo>
                      <a:pt x="593" y="973"/>
                    </a:lnTo>
                    <a:lnTo>
                      <a:pt x="589" y="979"/>
                    </a:lnTo>
                    <a:lnTo>
                      <a:pt x="579" y="962"/>
                    </a:lnTo>
                    <a:lnTo>
                      <a:pt x="574" y="945"/>
                    </a:lnTo>
                    <a:lnTo>
                      <a:pt x="544" y="922"/>
                    </a:lnTo>
                    <a:lnTo>
                      <a:pt x="536" y="909"/>
                    </a:lnTo>
                    <a:lnTo>
                      <a:pt x="530" y="891"/>
                    </a:lnTo>
                    <a:lnTo>
                      <a:pt x="534" y="875"/>
                    </a:lnTo>
                    <a:lnTo>
                      <a:pt x="544" y="860"/>
                    </a:lnTo>
                    <a:lnTo>
                      <a:pt x="550" y="842"/>
                    </a:lnTo>
                    <a:lnTo>
                      <a:pt x="549" y="822"/>
                    </a:lnTo>
                    <a:lnTo>
                      <a:pt x="533" y="807"/>
                    </a:lnTo>
                    <a:lnTo>
                      <a:pt x="526" y="791"/>
                    </a:lnTo>
                    <a:lnTo>
                      <a:pt x="528" y="770"/>
                    </a:lnTo>
                    <a:lnTo>
                      <a:pt x="520" y="753"/>
                    </a:lnTo>
                    <a:lnTo>
                      <a:pt x="504" y="750"/>
                    </a:lnTo>
                    <a:lnTo>
                      <a:pt x="503" y="729"/>
                    </a:lnTo>
                    <a:lnTo>
                      <a:pt x="509" y="718"/>
                    </a:lnTo>
                    <a:lnTo>
                      <a:pt x="507" y="699"/>
                    </a:lnTo>
                    <a:lnTo>
                      <a:pt x="504" y="689"/>
                    </a:lnTo>
                    <a:lnTo>
                      <a:pt x="509" y="673"/>
                    </a:lnTo>
                    <a:lnTo>
                      <a:pt x="511" y="651"/>
                    </a:lnTo>
                    <a:lnTo>
                      <a:pt x="525" y="639"/>
                    </a:lnTo>
                    <a:lnTo>
                      <a:pt x="523" y="624"/>
                    </a:lnTo>
                    <a:lnTo>
                      <a:pt x="521" y="607"/>
                    </a:lnTo>
                    <a:lnTo>
                      <a:pt x="510" y="573"/>
                    </a:lnTo>
                    <a:lnTo>
                      <a:pt x="495" y="546"/>
                    </a:lnTo>
                    <a:lnTo>
                      <a:pt x="493" y="527"/>
                    </a:lnTo>
                    <a:lnTo>
                      <a:pt x="485" y="510"/>
                    </a:lnTo>
                    <a:lnTo>
                      <a:pt x="476" y="490"/>
                    </a:lnTo>
                    <a:lnTo>
                      <a:pt x="474" y="469"/>
                    </a:lnTo>
                    <a:lnTo>
                      <a:pt x="480" y="456"/>
                    </a:lnTo>
                    <a:lnTo>
                      <a:pt x="499" y="413"/>
                    </a:lnTo>
                    <a:lnTo>
                      <a:pt x="517" y="376"/>
                    </a:lnTo>
                    <a:lnTo>
                      <a:pt x="514" y="354"/>
                    </a:lnTo>
                    <a:lnTo>
                      <a:pt x="504" y="339"/>
                    </a:lnTo>
                    <a:lnTo>
                      <a:pt x="484" y="301"/>
                    </a:lnTo>
                    <a:lnTo>
                      <a:pt x="469" y="294"/>
                    </a:lnTo>
                    <a:lnTo>
                      <a:pt x="456" y="291"/>
                    </a:lnTo>
                    <a:lnTo>
                      <a:pt x="446" y="285"/>
                    </a:lnTo>
                    <a:lnTo>
                      <a:pt x="441" y="278"/>
                    </a:lnTo>
                    <a:lnTo>
                      <a:pt x="436" y="258"/>
                    </a:lnTo>
                    <a:lnTo>
                      <a:pt x="434" y="232"/>
                    </a:lnTo>
                    <a:lnTo>
                      <a:pt x="435" y="223"/>
                    </a:lnTo>
                    <a:lnTo>
                      <a:pt x="446" y="194"/>
                    </a:lnTo>
                    <a:lnTo>
                      <a:pt x="446" y="189"/>
                    </a:lnTo>
                    <a:lnTo>
                      <a:pt x="436" y="185"/>
                    </a:lnTo>
                    <a:lnTo>
                      <a:pt x="467" y="158"/>
                    </a:lnTo>
                    <a:lnTo>
                      <a:pt x="457" y="150"/>
                    </a:lnTo>
                    <a:lnTo>
                      <a:pt x="456" y="139"/>
                    </a:lnTo>
                    <a:lnTo>
                      <a:pt x="460" y="126"/>
                    </a:lnTo>
                    <a:lnTo>
                      <a:pt x="479" y="102"/>
                    </a:lnTo>
                    <a:lnTo>
                      <a:pt x="478" y="86"/>
                    </a:lnTo>
                    <a:lnTo>
                      <a:pt x="471" y="58"/>
                    </a:lnTo>
                    <a:lnTo>
                      <a:pt x="453" y="41"/>
                    </a:lnTo>
                    <a:lnTo>
                      <a:pt x="435" y="35"/>
                    </a:lnTo>
                    <a:lnTo>
                      <a:pt x="425" y="26"/>
                    </a:lnTo>
                    <a:lnTo>
                      <a:pt x="415" y="5"/>
                    </a:lnTo>
                    <a:lnTo>
                      <a:pt x="409" y="0"/>
                    </a:lnTo>
                    <a:lnTo>
                      <a:pt x="386" y="5"/>
                    </a:lnTo>
                    <a:lnTo>
                      <a:pt x="348" y="22"/>
                    </a:lnTo>
                    <a:lnTo>
                      <a:pt x="323" y="25"/>
                    </a:lnTo>
                    <a:lnTo>
                      <a:pt x="310" y="32"/>
                    </a:lnTo>
                    <a:lnTo>
                      <a:pt x="300" y="45"/>
                    </a:lnTo>
                    <a:lnTo>
                      <a:pt x="286" y="76"/>
                    </a:lnTo>
                    <a:lnTo>
                      <a:pt x="283" y="118"/>
                    </a:lnTo>
                    <a:lnTo>
                      <a:pt x="283" y="132"/>
                    </a:lnTo>
                    <a:lnTo>
                      <a:pt x="285" y="155"/>
                    </a:lnTo>
                    <a:lnTo>
                      <a:pt x="283" y="167"/>
                    </a:lnTo>
                    <a:lnTo>
                      <a:pt x="257" y="187"/>
                    </a:lnTo>
                    <a:lnTo>
                      <a:pt x="248" y="201"/>
                    </a:lnTo>
                    <a:lnTo>
                      <a:pt x="236" y="210"/>
                    </a:lnTo>
                    <a:lnTo>
                      <a:pt x="220" y="218"/>
                    </a:lnTo>
                    <a:lnTo>
                      <a:pt x="210" y="214"/>
                    </a:lnTo>
                    <a:lnTo>
                      <a:pt x="207" y="205"/>
                    </a:lnTo>
                    <a:lnTo>
                      <a:pt x="198" y="193"/>
                    </a:lnTo>
                    <a:lnTo>
                      <a:pt x="188" y="186"/>
                    </a:lnTo>
                    <a:lnTo>
                      <a:pt x="171" y="205"/>
                    </a:lnTo>
                    <a:lnTo>
                      <a:pt x="156" y="214"/>
                    </a:lnTo>
                    <a:lnTo>
                      <a:pt x="144" y="215"/>
                    </a:lnTo>
                    <a:lnTo>
                      <a:pt x="129" y="208"/>
                    </a:lnTo>
                    <a:lnTo>
                      <a:pt x="103" y="204"/>
                    </a:lnTo>
                    <a:lnTo>
                      <a:pt x="98" y="196"/>
                    </a:lnTo>
                    <a:lnTo>
                      <a:pt x="93" y="177"/>
                    </a:lnTo>
                    <a:lnTo>
                      <a:pt x="63" y="133"/>
                    </a:lnTo>
                    <a:lnTo>
                      <a:pt x="52" y="122"/>
                    </a:lnTo>
                    <a:lnTo>
                      <a:pt x="37" y="116"/>
                    </a:lnTo>
                    <a:lnTo>
                      <a:pt x="25" y="122"/>
                    </a:lnTo>
                    <a:lnTo>
                      <a:pt x="26" y="134"/>
                    </a:lnTo>
                    <a:lnTo>
                      <a:pt x="28" y="146"/>
                    </a:lnTo>
                    <a:lnTo>
                      <a:pt x="20" y="150"/>
                    </a:lnTo>
                    <a:lnTo>
                      <a:pt x="11" y="145"/>
                    </a:lnTo>
                    <a:lnTo>
                      <a:pt x="3" y="149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47" name="Freeform 219">
                <a:extLst>
                  <a:ext uri="{FF2B5EF4-FFF2-40B4-BE49-F238E27FC236}">
                    <a16:creationId xmlns="" xmlns:a16="http://schemas.microsoft.com/office/drawing/2014/main" id="{75E76C78-3648-4C91-886A-D6994E3B81BA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899819" y="2460972"/>
                <a:ext cx="49213" cy="90488"/>
              </a:xfrm>
              <a:custGeom>
                <a:avLst/>
                <a:gdLst/>
                <a:ahLst/>
                <a:cxnLst>
                  <a:cxn ang="0">
                    <a:pos x="43" y="278"/>
                  </a:cxn>
                  <a:cxn ang="0">
                    <a:pos x="75" y="280"/>
                  </a:cxn>
                  <a:cxn ang="0">
                    <a:pos x="80" y="276"/>
                  </a:cxn>
                  <a:cxn ang="0">
                    <a:pos x="84" y="279"/>
                  </a:cxn>
                  <a:cxn ang="0">
                    <a:pos x="89" y="275"/>
                  </a:cxn>
                  <a:cxn ang="0">
                    <a:pos x="83" y="266"/>
                  </a:cxn>
                  <a:cxn ang="0">
                    <a:pos x="75" y="262"/>
                  </a:cxn>
                  <a:cxn ang="0">
                    <a:pos x="85" y="247"/>
                  </a:cxn>
                  <a:cxn ang="0">
                    <a:pos x="83" y="243"/>
                  </a:cxn>
                  <a:cxn ang="0">
                    <a:pos x="84" y="223"/>
                  </a:cxn>
                  <a:cxn ang="0">
                    <a:pos x="91" y="210"/>
                  </a:cxn>
                  <a:cxn ang="0">
                    <a:pos x="84" y="200"/>
                  </a:cxn>
                  <a:cxn ang="0">
                    <a:pos x="102" y="199"/>
                  </a:cxn>
                  <a:cxn ang="0">
                    <a:pos x="98" y="185"/>
                  </a:cxn>
                  <a:cxn ang="0">
                    <a:pos x="116" y="182"/>
                  </a:cxn>
                  <a:cxn ang="0">
                    <a:pos x="118" y="163"/>
                  </a:cxn>
                  <a:cxn ang="0">
                    <a:pos x="127" y="149"/>
                  </a:cxn>
                  <a:cxn ang="0">
                    <a:pos x="130" y="161"/>
                  </a:cxn>
                  <a:cxn ang="0">
                    <a:pos x="138" y="156"/>
                  </a:cxn>
                  <a:cxn ang="0">
                    <a:pos x="154" y="133"/>
                  </a:cxn>
                  <a:cxn ang="0">
                    <a:pos x="146" y="123"/>
                  </a:cxn>
                  <a:cxn ang="0">
                    <a:pos x="129" y="126"/>
                  </a:cxn>
                  <a:cxn ang="0">
                    <a:pos x="119" y="120"/>
                  </a:cxn>
                  <a:cxn ang="0">
                    <a:pos x="112" y="123"/>
                  </a:cxn>
                  <a:cxn ang="0">
                    <a:pos x="119" y="109"/>
                  </a:cxn>
                  <a:cxn ang="0">
                    <a:pos x="108" y="109"/>
                  </a:cxn>
                  <a:cxn ang="0">
                    <a:pos x="117" y="102"/>
                  </a:cxn>
                  <a:cxn ang="0">
                    <a:pos x="118" y="92"/>
                  </a:cxn>
                  <a:cxn ang="0">
                    <a:pos x="122" y="66"/>
                  </a:cxn>
                  <a:cxn ang="0">
                    <a:pos x="132" y="39"/>
                  </a:cxn>
                  <a:cxn ang="0">
                    <a:pos x="128" y="10"/>
                  </a:cxn>
                  <a:cxn ang="0">
                    <a:pos x="129" y="0"/>
                  </a:cxn>
                  <a:cxn ang="0">
                    <a:pos x="101" y="17"/>
                  </a:cxn>
                  <a:cxn ang="0">
                    <a:pos x="83" y="45"/>
                  </a:cxn>
                  <a:cxn ang="0">
                    <a:pos x="28" y="63"/>
                  </a:cxn>
                  <a:cxn ang="0">
                    <a:pos x="15" y="82"/>
                  </a:cxn>
                  <a:cxn ang="0">
                    <a:pos x="6" y="119"/>
                  </a:cxn>
                  <a:cxn ang="0">
                    <a:pos x="0" y="146"/>
                  </a:cxn>
                  <a:cxn ang="0">
                    <a:pos x="6" y="185"/>
                  </a:cxn>
                  <a:cxn ang="0">
                    <a:pos x="4" y="216"/>
                  </a:cxn>
                  <a:cxn ang="0">
                    <a:pos x="12" y="214"/>
                  </a:cxn>
                  <a:cxn ang="0">
                    <a:pos x="28" y="226"/>
                  </a:cxn>
                  <a:cxn ang="0">
                    <a:pos x="33" y="269"/>
                  </a:cxn>
                </a:cxnLst>
                <a:rect l="0" t="0" r="r" b="b"/>
                <a:pathLst>
                  <a:path w="154" h="284">
                    <a:moveTo>
                      <a:pt x="35" y="279"/>
                    </a:moveTo>
                    <a:lnTo>
                      <a:pt x="43" y="278"/>
                    </a:lnTo>
                    <a:lnTo>
                      <a:pt x="67" y="284"/>
                    </a:lnTo>
                    <a:lnTo>
                      <a:pt x="75" y="280"/>
                    </a:lnTo>
                    <a:lnTo>
                      <a:pt x="79" y="279"/>
                    </a:lnTo>
                    <a:lnTo>
                      <a:pt x="80" y="276"/>
                    </a:lnTo>
                    <a:lnTo>
                      <a:pt x="83" y="276"/>
                    </a:lnTo>
                    <a:lnTo>
                      <a:pt x="84" y="279"/>
                    </a:lnTo>
                    <a:lnTo>
                      <a:pt x="89" y="279"/>
                    </a:lnTo>
                    <a:lnTo>
                      <a:pt x="89" y="275"/>
                    </a:lnTo>
                    <a:lnTo>
                      <a:pt x="86" y="270"/>
                    </a:lnTo>
                    <a:lnTo>
                      <a:pt x="83" y="266"/>
                    </a:lnTo>
                    <a:lnTo>
                      <a:pt x="75" y="266"/>
                    </a:lnTo>
                    <a:lnTo>
                      <a:pt x="75" y="262"/>
                    </a:lnTo>
                    <a:lnTo>
                      <a:pt x="75" y="253"/>
                    </a:lnTo>
                    <a:lnTo>
                      <a:pt x="85" y="247"/>
                    </a:lnTo>
                    <a:lnTo>
                      <a:pt x="85" y="243"/>
                    </a:lnTo>
                    <a:lnTo>
                      <a:pt x="83" y="243"/>
                    </a:lnTo>
                    <a:lnTo>
                      <a:pt x="81" y="235"/>
                    </a:lnTo>
                    <a:lnTo>
                      <a:pt x="84" y="223"/>
                    </a:lnTo>
                    <a:lnTo>
                      <a:pt x="81" y="220"/>
                    </a:lnTo>
                    <a:lnTo>
                      <a:pt x="91" y="210"/>
                    </a:lnTo>
                    <a:lnTo>
                      <a:pt x="90" y="206"/>
                    </a:lnTo>
                    <a:lnTo>
                      <a:pt x="84" y="200"/>
                    </a:lnTo>
                    <a:lnTo>
                      <a:pt x="90" y="198"/>
                    </a:lnTo>
                    <a:lnTo>
                      <a:pt x="102" y="199"/>
                    </a:lnTo>
                    <a:lnTo>
                      <a:pt x="103" y="193"/>
                    </a:lnTo>
                    <a:lnTo>
                      <a:pt x="98" y="185"/>
                    </a:lnTo>
                    <a:lnTo>
                      <a:pt x="102" y="180"/>
                    </a:lnTo>
                    <a:lnTo>
                      <a:pt x="116" y="182"/>
                    </a:lnTo>
                    <a:lnTo>
                      <a:pt x="121" y="176"/>
                    </a:lnTo>
                    <a:lnTo>
                      <a:pt x="118" y="163"/>
                    </a:lnTo>
                    <a:lnTo>
                      <a:pt x="122" y="151"/>
                    </a:lnTo>
                    <a:lnTo>
                      <a:pt x="127" y="149"/>
                    </a:lnTo>
                    <a:lnTo>
                      <a:pt x="127" y="153"/>
                    </a:lnTo>
                    <a:lnTo>
                      <a:pt x="130" y="161"/>
                    </a:lnTo>
                    <a:lnTo>
                      <a:pt x="137" y="152"/>
                    </a:lnTo>
                    <a:lnTo>
                      <a:pt x="138" y="156"/>
                    </a:lnTo>
                    <a:lnTo>
                      <a:pt x="153" y="144"/>
                    </a:lnTo>
                    <a:lnTo>
                      <a:pt x="154" y="133"/>
                    </a:lnTo>
                    <a:lnTo>
                      <a:pt x="151" y="125"/>
                    </a:lnTo>
                    <a:lnTo>
                      <a:pt x="146" y="123"/>
                    </a:lnTo>
                    <a:lnTo>
                      <a:pt x="137" y="124"/>
                    </a:lnTo>
                    <a:lnTo>
                      <a:pt x="129" y="126"/>
                    </a:lnTo>
                    <a:lnTo>
                      <a:pt x="126" y="120"/>
                    </a:lnTo>
                    <a:lnTo>
                      <a:pt x="119" y="120"/>
                    </a:lnTo>
                    <a:lnTo>
                      <a:pt x="114" y="128"/>
                    </a:lnTo>
                    <a:lnTo>
                      <a:pt x="112" y="123"/>
                    </a:lnTo>
                    <a:lnTo>
                      <a:pt x="113" y="117"/>
                    </a:lnTo>
                    <a:lnTo>
                      <a:pt x="119" y="109"/>
                    </a:lnTo>
                    <a:lnTo>
                      <a:pt x="118" y="107"/>
                    </a:lnTo>
                    <a:lnTo>
                      <a:pt x="108" y="109"/>
                    </a:lnTo>
                    <a:lnTo>
                      <a:pt x="108" y="106"/>
                    </a:lnTo>
                    <a:lnTo>
                      <a:pt x="117" y="102"/>
                    </a:lnTo>
                    <a:lnTo>
                      <a:pt x="117" y="93"/>
                    </a:lnTo>
                    <a:lnTo>
                      <a:pt x="118" y="92"/>
                    </a:lnTo>
                    <a:lnTo>
                      <a:pt x="118" y="80"/>
                    </a:lnTo>
                    <a:lnTo>
                      <a:pt x="122" y="66"/>
                    </a:lnTo>
                    <a:lnTo>
                      <a:pt x="132" y="48"/>
                    </a:lnTo>
                    <a:lnTo>
                      <a:pt x="132" y="39"/>
                    </a:lnTo>
                    <a:lnTo>
                      <a:pt x="126" y="20"/>
                    </a:lnTo>
                    <a:lnTo>
                      <a:pt x="128" y="10"/>
                    </a:lnTo>
                    <a:lnTo>
                      <a:pt x="130" y="2"/>
                    </a:lnTo>
                    <a:lnTo>
                      <a:pt x="129" y="0"/>
                    </a:lnTo>
                    <a:lnTo>
                      <a:pt x="123" y="6"/>
                    </a:lnTo>
                    <a:lnTo>
                      <a:pt x="101" y="17"/>
                    </a:lnTo>
                    <a:lnTo>
                      <a:pt x="85" y="34"/>
                    </a:lnTo>
                    <a:lnTo>
                      <a:pt x="83" y="45"/>
                    </a:lnTo>
                    <a:lnTo>
                      <a:pt x="71" y="54"/>
                    </a:lnTo>
                    <a:lnTo>
                      <a:pt x="28" y="63"/>
                    </a:lnTo>
                    <a:lnTo>
                      <a:pt x="20" y="71"/>
                    </a:lnTo>
                    <a:lnTo>
                      <a:pt x="15" y="82"/>
                    </a:lnTo>
                    <a:lnTo>
                      <a:pt x="8" y="107"/>
                    </a:lnTo>
                    <a:lnTo>
                      <a:pt x="6" y="119"/>
                    </a:lnTo>
                    <a:lnTo>
                      <a:pt x="0" y="134"/>
                    </a:lnTo>
                    <a:lnTo>
                      <a:pt x="0" y="146"/>
                    </a:lnTo>
                    <a:lnTo>
                      <a:pt x="3" y="174"/>
                    </a:lnTo>
                    <a:lnTo>
                      <a:pt x="6" y="185"/>
                    </a:lnTo>
                    <a:lnTo>
                      <a:pt x="6" y="199"/>
                    </a:lnTo>
                    <a:lnTo>
                      <a:pt x="4" y="216"/>
                    </a:lnTo>
                    <a:lnTo>
                      <a:pt x="9" y="216"/>
                    </a:lnTo>
                    <a:lnTo>
                      <a:pt x="12" y="214"/>
                    </a:lnTo>
                    <a:lnTo>
                      <a:pt x="21" y="219"/>
                    </a:lnTo>
                    <a:lnTo>
                      <a:pt x="28" y="226"/>
                    </a:lnTo>
                    <a:lnTo>
                      <a:pt x="33" y="236"/>
                    </a:lnTo>
                    <a:lnTo>
                      <a:pt x="33" y="269"/>
                    </a:lnTo>
                    <a:lnTo>
                      <a:pt x="35" y="2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48" name="Freeform 220">
                <a:extLst>
                  <a:ext uri="{FF2B5EF4-FFF2-40B4-BE49-F238E27FC236}">
                    <a16:creationId xmlns="" xmlns:a16="http://schemas.microsoft.com/office/drawing/2014/main" id="{2EFDACC6-F35A-4AF1-BA14-1C46D0A1E127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847431" y="1911697"/>
                <a:ext cx="452438" cy="539750"/>
              </a:xfrm>
              <a:custGeom>
                <a:avLst/>
                <a:gdLst/>
                <a:ahLst/>
                <a:cxnLst>
                  <a:cxn ang="0">
                    <a:pos x="1358" y="214"/>
                  </a:cxn>
                  <a:cxn ang="0">
                    <a:pos x="1321" y="157"/>
                  </a:cxn>
                  <a:cxn ang="0">
                    <a:pos x="1355" y="75"/>
                  </a:cxn>
                  <a:cxn ang="0">
                    <a:pos x="1290" y="70"/>
                  </a:cxn>
                  <a:cxn ang="0">
                    <a:pos x="1260" y="47"/>
                  </a:cxn>
                  <a:cxn ang="0">
                    <a:pos x="1218" y="67"/>
                  </a:cxn>
                  <a:cxn ang="0">
                    <a:pos x="1176" y="31"/>
                  </a:cxn>
                  <a:cxn ang="0">
                    <a:pos x="1106" y="112"/>
                  </a:cxn>
                  <a:cxn ang="0">
                    <a:pos x="1074" y="26"/>
                  </a:cxn>
                  <a:cxn ang="0">
                    <a:pos x="1003" y="159"/>
                  </a:cxn>
                  <a:cxn ang="0">
                    <a:pos x="944" y="150"/>
                  </a:cxn>
                  <a:cxn ang="0">
                    <a:pos x="930" y="178"/>
                  </a:cxn>
                  <a:cxn ang="0">
                    <a:pos x="874" y="202"/>
                  </a:cxn>
                  <a:cxn ang="0">
                    <a:pos x="841" y="212"/>
                  </a:cxn>
                  <a:cxn ang="0">
                    <a:pos x="795" y="291"/>
                  </a:cxn>
                  <a:cxn ang="0">
                    <a:pos x="726" y="285"/>
                  </a:cxn>
                  <a:cxn ang="0">
                    <a:pos x="704" y="355"/>
                  </a:cxn>
                  <a:cxn ang="0">
                    <a:pos x="632" y="407"/>
                  </a:cxn>
                  <a:cxn ang="0">
                    <a:pos x="633" y="422"/>
                  </a:cxn>
                  <a:cxn ang="0">
                    <a:pos x="586" y="471"/>
                  </a:cxn>
                  <a:cxn ang="0">
                    <a:pos x="561" y="542"/>
                  </a:cxn>
                  <a:cxn ang="0">
                    <a:pos x="520" y="591"/>
                  </a:cxn>
                  <a:cxn ang="0">
                    <a:pos x="459" y="673"/>
                  </a:cxn>
                  <a:cxn ang="0">
                    <a:pos x="436" y="734"/>
                  </a:cxn>
                  <a:cxn ang="0">
                    <a:pos x="420" y="796"/>
                  </a:cxn>
                  <a:cxn ang="0">
                    <a:pos x="387" y="856"/>
                  </a:cxn>
                  <a:cxn ang="0">
                    <a:pos x="360" y="902"/>
                  </a:cxn>
                  <a:cxn ang="0">
                    <a:pos x="305" y="969"/>
                  </a:cxn>
                  <a:cxn ang="0">
                    <a:pos x="320" y="1052"/>
                  </a:cxn>
                  <a:cxn ang="0">
                    <a:pos x="284" y="1096"/>
                  </a:cxn>
                  <a:cxn ang="0">
                    <a:pos x="228" y="1097"/>
                  </a:cxn>
                  <a:cxn ang="0">
                    <a:pos x="167" y="1122"/>
                  </a:cxn>
                  <a:cxn ang="0">
                    <a:pos x="137" y="1182"/>
                  </a:cxn>
                  <a:cxn ang="0">
                    <a:pos x="75" y="1214"/>
                  </a:cxn>
                  <a:cxn ang="0">
                    <a:pos x="53" y="1253"/>
                  </a:cxn>
                  <a:cxn ang="0">
                    <a:pos x="53" y="1279"/>
                  </a:cxn>
                  <a:cxn ang="0">
                    <a:pos x="16" y="1310"/>
                  </a:cxn>
                  <a:cxn ang="0">
                    <a:pos x="74" y="1349"/>
                  </a:cxn>
                  <a:cxn ang="0">
                    <a:pos x="127" y="1354"/>
                  </a:cxn>
                  <a:cxn ang="0">
                    <a:pos x="57" y="1370"/>
                  </a:cxn>
                  <a:cxn ang="0">
                    <a:pos x="0" y="1407"/>
                  </a:cxn>
                  <a:cxn ang="0">
                    <a:pos x="30" y="1461"/>
                  </a:cxn>
                  <a:cxn ang="0">
                    <a:pos x="88" y="1428"/>
                  </a:cxn>
                  <a:cxn ang="0">
                    <a:pos x="40" y="1506"/>
                  </a:cxn>
                  <a:cxn ang="0">
                    <a:pos x="16" y="1560"/>
                  </a:cxn>
                  <a:cxn ang="0">
                    <a:pos x="64" y="1571"/>
                  </a:cxn>
                  <a:cxn ang="0">
                    <a:pos x="85" y="1677"/>
                  </a:cxn>
                  <a:cxn ang="0">
                    <a:pos x="190" y="1671"/>
                  </a:cxn>
                  <a:cxn ang="0">
                    <a:pos x="293" y="1556"/>
                  </a:cxn>
                  <a:cxn ang="0">
                    <a:pos x="299" y="1506"/>
                  </a:cxn>
                  <a:cxn ang="0">
                    <a:pos x="339" y="1614"/>
                  </a:cxn>
                  <a:cxn ang="0">
                    <a:pos x="400" y="1394"/>
                  </a:cxn>
                  <a:cxn ang="0">
                    <a:pos x="386" y="1186"/>
                  </a:cxn>
                  <a:cxn ang="0">
                    <a:pos x="488" y="1020"/>
                  </a:cxn>
                  <a:cxn ang="0">
                    <a:pos x="542" y="750"/>
                  </a:cxn>
                  <a:cxn ang="0">
                    <a:pos x="633" y="532"/>
                  </a:cxn>
                  <a:cxn ang="0">
                    <a:pos x="729" y="404"/>
                  </a:cxn>
                  <a:cxn ang="0">
                    <a:pos x="826" y="326"/>
                  </a:cxn>
                  <a:cxn ang="0">
                    <a:pos x="957" y="371"/>
                  </a:cxn>
                  <a:cxn ang="0">
                    <a:pos x="1139" y="322"/>
                  </a:cxn>
                  <a:cxn ang="0">
                    <a:pos x="1325" y="225"/>
                  </a:cxn>
                  <a:cxn ang="0">
                    <a:pos x="1381" y="239"/>
                  </a:cxn>
                </a:cxnLst>
                <a:rect l="0" t="0" r="r" b="b"/>
                <a:pathLst>
                  <a:path w="1427" h="1701">
                    <a:moveTo>
                      <a:pt x="1419" y="216"/>
                    </a:moveTo>
                    <a:lnTo>
                      <a:pt x="1397" y="212"/>
                    </a:lnTo>
                    <a:lnTo>
                      <a:pt x="1395" y="232"/>
                    </a:lnTo>
                    <a:lnTo>
                      <a:pt x="1388" y="232"/>
                    </a:lnTo>
                    <a:lnTo>
                      <a:pt x="1390" y="229"/>
                    </a:lnTo>
                    <a:lnTo>
                      <a:pt x="1380" y="225"/>
                    </a:lnTo>
                    <a:lnTo>
                      <a:pt x="1376" y="219"/>
                    </a:lnTo>
                    <a:lnTo>
                      <a:pt x="1376" y="231"/>
                    </a:lnTo>
                    <a:lnTo>
                      <a:pt x="1375" y="234"/>
                    </a:lnTo>
                    <a:lnTo>
                      <a:pt x="1370" y="224"/>
                    </a:lnTo>
                    <a:lnTo>
                      <a:pt x="1357" y="226"/>
                    </a:lnTo>
                    <a:lnTo>
                      <a:pt x="1347" y="232"/>
                    </a:lnTo>
                    <a:lnTo>
                      <a:pt x="1350" y="220"/>
                    </a:lnTo>
                    <a:lnTo>
                      <a:pt x="1358" y="214"/>
                    </a:lnTo>
                    <a:lnTo>
                      <a:pt x="1365" y="212"/>
                    </a:lnTo>
                    <a:lnTo>
                      <a:pt x="1368" y="205"/>
                    </a:lnTo>
                    <a:lnTo>
                      <a:pt x="1366" y="200"/>
                    </a:lnTo>
                    <a:lnTo>
                      <a:pt x="1361" y="193"/>
                    </a:lnTo>
                    <a:lnTo>
                      <a:pt x="1341" y="196"/>
                    </a:lnTo>
                    <a:lnTo>
                      <a:pt x="1344" y="189"/>
                    </a:lnTo>
                    <a:lnTo>
                      <a:pt x="1338" y="183"/>
                    </a:lnTo>
                    <a:lnTo>
                      <a:pt x="1326" y="177"/>
                    </a:lnTo>
                    <a:lnTo>
                      <a:pt x="1315" y="166"/>
                    </a:lnTo>
                    <a:lnTo>
                      <a:pt x="1301" y="162"/>
                    </a:lnTo>
                    <a:lnTo>
                      <a:pt x="1296" y="156"/>
                    </a:lnTo>
                    <a:lnTo>
                      <a:pt x="1299" y="153"/>
                    </a:lnTo>
                    <a:lnTo>
                      <a:pt x="1299" y="149"/>
                    </a:lnTo>
                    <a:lnTo>
                      <a:pt x="1321" y="157"/>
                    </a:lnTo>
                    <a:lnTo>
                      <a:pt x="1371" y="166"/>
                    </a:lnTo>
                    <a:lnTo>
                      <a:pt x="1407" y="137"/>
                    </a:lnTo>
                    <a:lnTo>
                      <a:pt x="1419" y="132"/>
                    </a:lnTo>
                    <a:lnTo>
                      <a:pt x="1427" y="126"/>
                    </a:lnTo>
                    <a:lnTo>
                      <a:pt x="1424" y="112"/>
                    </a:lnTo>
                    <a:lnTo>
                      <a:pt x="1412" y="106"/>
                    </a:lnTo>
                    <a:lnTo>
                      <a:pt x="1404" y="92"/>
                    </a:lnTo>
                    <a:lnTo>
                      <a:pt x="1388" y="91"/>
                    </a:lnTo>
                    <a:lnTo>
                      <a:pt x="1380" y="87"/>
                    </a:lnTo>
                    <a:lnTo>
                      <a:pt x="1388" y="80"/>
                    </a:lnTo>
                    <a:lnTo>
                      <a:pt x="1374" y="73"/>
                    </a:lnTo>
                    <a:lnTo>
                      <a:pt x="1369" y="63"/>
                    </a:lnTo>
                    <a:lnTo>
                      <a:pt x="1361" y="71"/>
                    </a:lnTo>
                    <a:lnTo>
                      <a:pt x="1355" y="75"/>
                    </a:lnTo>
                    <a:lnTo>
                      <a:pt x="1355" y="68"/>
                    </a:lnTo>
                    <a:lnTo>
                      <a:pt x="1353" y="63"/>
                    </a:lnTo>
                    <a:lnTo>
                      <a:pt x="1333" y="70"/>
                    </a:lnTo>
                    <a:lnTo>
                      <a:pt x="1332" y="68"/>
                    </a:lnTo>
                    <a:lnTo>
                      <a:pt x="1331" y="63"/>
                    </a:lnTo>
                    <a:lnTo>
                      <a:pt x="1332" y="59"/>
                    </a:lnTo>
                    <a:lnTo>
                      <a:pt x="1332" y="49"/>
                    </a:lnTo>
                    <a:lnTo>
                      <a:pt x="1327" y="46"/>
                    </a:lnTo>
                    <a:lnTo>
                      <a:pt x="1325" y="38"/>
                    </a:lnTo>
                    <a:lnTo>
                      <a:pt x="1316" y="42"/>
                    </a:lnTo>
                    <a:lnTo>
                      <a:pt x="1310" y="38"/>
                    </a:lnTo>
                    <a:lnTo>
                      <a:pt x="1301" y="41"/>
                    </a:lnTo>
                    <a:lnTo>
                      <a:pt x="1293" y="56"/>
                    </a:lnTo>
                    <a:lnTo>
                      <a:pt x="1290" y="70"/>
                    </a:lnTo>
                    <a:lnTo>
                      <a:pt x="1290" y="89"/>
                    </a:lnTo>
                    <a:lnTo>
                      <a:pt x="1293" y="103"/>
                    </a:lnTo>
                    <a:lnTo>
                      <a:pt x="1280" y="110"/>
                    </a:lnTo>
                    <a:lnTo>
                      <a:pt x="1271" y="102"/>
                    </a:lnTo>
                    <a:lnTo>
                      <a:pt x="1260" y="105"/>
                    </a:lnTo>
                    <a:lnTo>
                      <a:pt x="1257" y="101"/>
                    </a:lnTo>
                    <a:lnTo>
                      <a:pt x="1267" y="91"/>
                    </a:lnTo>
                    <a:lnTo>
                      <a:pt x="1277" y="76"/>
                    </a:lnTo>
                    <a:lnTo>
                      <a:pt x="1272" y="67"/>
                    </a:lnTo>
                    <a:lnTo>
                      <a:pt x="1257" y="78"/>
                    </a:lnTo>
                    <a:lnTo>
                      <a:pt x="1247" y="78"/>
                    </a:lnTo>
                    <a:lnTo>
                      <a:pt x="1262" y="67"/>
                    </a:lnTo>
                    <a:lnTo>
                      <a:pt x="1253" y="56"/>
                    </a:lnTo>
                    <a:lnTo>
                      <a:pt x="1260" y="47"/>
                    </a:lnTo>
                    <a:lnTo>
                      <a:pt x="1277" y="49"/>
                    </a:lnTo>
                    <a:lnTo>
                      <a:pt x="1284" y="35"/>
                    </a:lnTo>
                    <a:lnTo>
                      <a:pt x="1285" y="19"/>
                    </a:lnTo>
                    <a:lnTo>
                      <a:pt x="1273" y="19"/>
                    </a:lnTo>
                    <a:lnTo>
                      <a:pt x="1275" y="9"/>
                    </a:lnTo>
                    <a:lnTo>
                      <a:pt x="1268" y="3"/>
                    </a:lnTo>
                    <a:lnTo>
                      <a:pt x="1262" y="3"/>
                    </a:lnTo>
                    <a:lnTo>
                      <a:pt x="1250" y="13"/>
                    </a:lnTo>
                    <a:lnTo>
                      <a:pt x="1239" y="0"/>
                    </a:lnTo>
                    <a:lnTo>
                      <a:pt x="1236" y="17"/>
                    </a:lnTo>
                    <a:lnTo>
                      <a:pt x="1231" y="37"/>
                    </a:lnTo>
                    <a:lnTo>
                      <a:pt x="1226" y="49"/>
                    </a:lnTo>
                    <a:lnTo>
                      <a:pt x="1220" y="59"/>
                    </a:lnTo>
                    <a:lnTo>
                      <a:pt x="1218" y="67"/>
                    </a:lnTo>
                    <a:lnTo>
                      <a:pt x="1219" y="78"/>
                    </a:lnTo>
                    <a:lnTo>
                      <a:pt x="1212" y="79"/>
                    </a:lnTo>
                    <a:lnTo>
                      <a:pt x="1208" y="89"/>
                    </a:lnTo>
                    <a:lnTo>
                      <a:pt x="1208" y="103"/>
                    </a:lnTo>
                    <a:lnTo>
                      <a:pt x="1197" y="103"/>
                    </a:lnTo>
                    <a:lnTo>
                      <a:pt x="1182" y="118"/>
                    </a:lnTo>
                    <a:lnTo>
                      <a:pt x="1183" y="102"/>
                    </a:lnTo>
                    <a:lnTo>
                      <a:pt x="1188" y="85"/>
                    </a:lnTo>
                    <a:lnTo>
                      <a:pt x="1178" y="70"/>
                    </a:lnTo>
                    <a:lnTo>
                      <a:pt x="1188" y="62"/>
                    </a:lnTo>
                    <a:lnTo>
                      <a:pt x="1188" y="41"/>
                    </a:lnTo>
                    <a:lnTo>
                      <a:pt x="1187" y="28"/>
                    </a:lnTo>
                    <a:lnTo>
                      <a:pt x="1182" y="27"/>
                    </a:lnTo>
                    <a:lnTo>
                      <a:pt x="1176" y="31"/>
                    </a:lnTo>
                    <a:lnTo>
                      <a:pt x="1142" y="90"/>
                    </a:lnTo>
                    <a:lnTo>
                      <a:pt x="1135" y="96"/>
                    </a:lnTo>
                    <a:lnTo>
                      <a:pt x="1129" y="111"/>
                    </a:lnTo>
                    <a:lnTo>
                      <a:pt x="1121" y="122"/>
                    </a:lnTo>
                    <a:lnTo>
                      <a:pt x="1115" y="140"/>
                    </a:lnTo>
                    <a:lnTo>
                      <a:pt x="1123" y="132"/>
                    </a:lnTo>
                    <a:lnTo>
                      <a:pt x="1101" y="167"/>
                    </a:lnTo>
                    <a:lnTo>
                      <a:pt x="1092" y="172"/>
                    </a:lnTo>
                    <a:lnTo>
                      <a:pt x="1091" y="160"/>
                    </a:lnTo>
                    <a:lnTo>
                      <a:pt x="1092" y="148"/>
                    </a:lnTo>
                    <a:lnTo>
                      <a:pt x="1099" y="139"/>
                    </a:lnTo>
                    <a:lnTo>
                      <a:pt x="1104" y="137"/>
                    </a:lnTo>
                    <a:lnTo>
                      <a:pt x="1104" y="129"/>
                    </a:lnTo>
                    <a:lnTo>
                      <a:pt x="1106" y="112"/>
                    </a:lnTo>
                    <a:lnTo>
                      <a:pt x="1105" y="105"/>
                    </a:lnTo>
                    <a:lnTo>
                      <a:pt x="1111" y="87"/>
                    </a:lnTo>
                    <a:lnTo>
                      <a:pt x="1133" y="58"/>
                    </a:lnTo>
                    <a:lnTo>
                      <a:pt x="1140" y="42"/>
                    </a:lnTo>
                    <a:lnTo>
                      <a:pt x="1131" y="37"/>
                    </a:lnTo>
                    <a:lnTo>
                      <a:pt x="1116" y="48"/>
                    </a:lnTo>
                    <a:lnTo>
                      <a:pt x="1107" y="51"/>
                    </a:lnTo>
                    <a:lnTo>
                      <a:pt x="1106" y="37"/>
                    </a:lnTo>
                    <a:lnTo>
                      <a:pt x="1100" y="33"/>
                    </a:lnTo>
                    <a:lnTo>
                      <a:pt x="1096" y="27"/>
                    </a:lnTo>
                    <a:lnTo>
                      <a:pt x="1095" y="20"/>
                    </a:lnTo>
                    <a:lnTo>
                      <a:pt x="1085" y="32"/>
                    </a:lnTo>
                    <a:lnTo>
                      <a:pt x="1081" y="26"/>
                    </a:lnTo>
                    <a:lnTo>
                      <a:pt x="1074" y="26"/>
                    </a:lnTo>
                    <a:lnTo>
                      <a:pt x="1073" y="51"/>
                    </a:lnTo>
                    <a:lnTo>
                      <a:pt x="1059" y="46"/>
                    </a:lnTo>
                    <a:lnTo>
                      <a:pt x="1065" y="59"/>
                    </a:lnTo>
                    <a:lnTo>
                      <a:pt x="1073" y="67"/>
                    </a:lnTo>
                    <a:lnTo>
                      <a:pt x="1074" y="71"/>
                    </a:lnTo>
                    <a:lnTo>
                      <a:pt x="1061" y="79"/>
                    </a:lnTo>
                    <a:lnTo>
                      <a:pt x="1053" y="91"/>
                    </a:lnTo>
                    <a:lnTo>
                      <a:pt x="1057" y="105"/>
                    </a:lnTo>
                    <a:lnTo>
                      <a:pt x="1032" y="105"/>
                    </a:lnTo>
                    <a:lnTo>
                      <a:pt x="1020" y="118"/>
                    </a:lnTo>
                    <a:lnTo>
                      <a:pt x="1015" y="129"/>
                    </a:lnTo>
                    <a:lnTo>
                      <a:pt x="1002" y="144"/>
                    </a:lnTo>
                    <a:lnTo>
                      <a:pt x="1000" y="150"/>
                    </a:lnTo>
                    <a:lnTo>
                      <a:pt x="1003" y="159"/>
                    </a:lnTo>
                    <a:lnTo>
                      <a:pt x="1000" y="169"/>
                    </a:lnTo>
                    <a:lnTo>
                      <a:pt x="1000" y="183"/>
                    </a:lnTo>
                    <a:lnTo>
                      <a:pt x="992" y="184"/>
                    </a:lnTo>
                    <a:lnTo>
                      <a:pt x="987" y="178"/>
                    </a:lnTo>
                    <a:lnTo>
                      <a:pt x="987" y="170"/>
                    </a:lnTo>
                    <a:lnTo>
                      <a:pt x="992" y="166"/>
                    </a:lnTo>
                    <a:lnTo>
                      <a:pt x="978" y="162"/>
                    </a:lnTo>
                    <a:lnTo>
                      <a:pt x="986" y="151"/>
                    </a:lnTo>
                    <a:lnTo>
                      <a:pt x="984" y="150"/>
                    </a:lnTo>
                    <a:lnTo>
                      <a:pt x="954" y="145"/>
                    </a:lnTo>
                    <a:lnTo>
                      <a:pt x="956" y="159"/>
                    </a:lnTo>
                    <a:lnTo>
                      <a:pt x="952" y="160"/>
                    </a:lnTo>
                    <a:lnTo>
                      <a:pt x="944" y="156"/>
                    </a:lnTo>
                    <a:lnTo>
                      <a:pt x="944" y="150"/>
                    </a:lnTo>
                    <a:lnTo>
                      <a:pt x="941" y="140"/>
                    </a:lnTo>
                    <a:lnTo>
                      <a:pt x="938" y="143"/>
                    </a:lnTo>
                    <a:lnTo>
                      <a:pt x="935" y="133"/>
                    </a:lnTo>
                    <a:lnTo>
                      <a:pt x="929" y="138"/>
                    </a:lnTo>
                    <a:lnTo>
                      <a:pt x="927" y="133"/>
                    </a:lnTo>
                    <a:lnTo>
                      <a:pt x="922" y="138"/>
                    </a:lnTo>
                    <a:lnTo>
                      <a:pt x="920" y="155"/>
                    </a:lnTo>
                    <a:lnTo>
                      <a:pt x="916" y="146"/>
                    </a:lnTo>
                    <a:lnTo>
                      <a:pt x="911" y="135"/>
                    </a:lnTo>
                    <a:lnTo>
                      <a:pt x="907" y="132"/>
                    </a:lnTo>
                    <a:lnTo>
                      <a:pt x="907" y="157"/>
                    </a:lnTo>
                    <a:lnTo>
                      <a:pt x="924" y="167"/>
                    </a:lnTo>
                    <a:lnTo>
                      <a:pt x="930" y="167"/>
                    </a:lnTo>
                    <a:lnTo>
                      <a:pt x="930" y="178"/>
                    </a:lnTo>
                    <a:lnTo>
                      <a:pt x="928" y="188"/>
                    </a:lnTo>
                    <a:lnTo>
                      <a:pt x="928" y="199"/>
                    </a:lnTo>
                    <a:lnTo>
                      <a:pt x="933" y="210"/>
                    </a:lnTo>
                    <a:lnTo>
                      <a:pt x="933" y="225"/>
                    </a:lnTo>
                    <a:lnTo>
                      <a:pt x="925" y="219"/>
                    </a:lnTo>
                    <a:lnTo>
                      <a:pt x="907" y="191"/>
                    </a:lnTo>
                    <a:lnTo>
                      <a:pt x="891" y="175"/>
                    </a:lnTo>
                    <a:lnTo>
                      <a:pt x="895" y="194"/>
                    </a:lnTo>
                    <a:lnTo>
                      <a:pt x="890" y="194"/>
                    </a:lnTo>
                    <a:lnTo>
                      <a:pt x="886" y="205"/>
                    </a:lnTo>
                    <a:lnTo>
                      <a:pt x="881" y="204"/>
                    </a:lnTo>
                    <a:lnTo>
                      <a:pt x="877" y="212"/>
                    </a:lnTo>
                    <a:lnTo>
                      <a:pt x="874" y="208"/>
                    </a:lnTo>
                    <a:lnTo>
                      <a:pt x="874" y="202"/>
                    </a:lnTo>
                    <a:lnTo>
                      <a:pt x="877" y="191"/>
                    </a:lnTo>
                    <a:lnTo>
                      <a:pt x="870" y="194"/>
                    </a:lnTo>
                    <a:lnTo>
                      <a:pt x="863" y="204"/>
                    </a:lnTo>
                    <a:lnTo>
                      <a:pt x="859" y="218"/>
                    </a:lnTo>
                    <a:lnTo>
                      <a:pt x="853" y="220"/>
                    </a:lnTo>
                    <a:lnTo>
                      <a:pt x="855" y="235"/>
                    </a:lnTo>
                    <a:lnTo>
                      <a:pt x="857" y="241"/>
                    </a:lnTo>
                    <a:lnTo>
                      <a:pt x="841" y="256"/>
                    </a:lnTo>
                    <a:lnTo>
                      <a:pt x="834" y="275"/>
                    </a:lnTo>
                    <a:lnTo>
                      <a:pt x="827" y="285"/>
                    </a:lnTo>
                    <a:lnTo>
                      <a:pt x="837" y="264"/>
                    </a:lnTo>
                    <a:lnTo>
                      <a:pt x="838" y="252"/>
                    </a:lnTo>
                    <a:lnTo>
                      <a:pt x="839" y="229"/>
                    </a:lnTo>
                    <a:lnTo>
                      <a:pt x="841" y="212"/>
                    </a:lnTo>
                    <a:lnTo>
                      <a:pt x="838" y="191"/>
                    </a:lnTo>
                    <a:lnTo>
                      <a:pt x="828" y="194"/>
                    </a:lnTo>
                    <a:lnTo>
                      <a:pt x="822" y="208"/>
                    </a:lnTo>
                    <a:lnTo>
                      <a:pt x="812" y="223"/>
                    </a:lnTo>
                    <a:lnTo>
                      <a:pt x="809" y="246"/>
                    </a:lnTo>
                    <a:lnTo>
                      <a:pt x="804" y="266"/>
                    </a:lnTo>
                    <a:lnTo>
                      <a:pt x="803" y="214"/>
                    </a:lnTo>
                    <a:lnTo>
                      <a:pt x="777" y="218"/>
                    </a:lnTo>
                    <a:lnTo>
                      <a:pt x="768" y="235"/>
                    </a:lnTo>
                    <a:lnTo>
                      <a:pt x="767" y="240"/>
                    </a:lnTo>
                    <a:lnTo>
                      <a:pt x="769" y="261"/>
                    </a:lnTo>
                    <a:lnTo>
                      <a:pt x="779" y="274"/>
                    </a:lnTo>
                    <a:lnTo>
                      <a:pt x="788" y="278"/>
                    </a:lnTo>
                    <a:lnTo>
                      <a:pt x="795" y="291"/>
                    </a:lnTo>
                    <a:lnTo>
                      <a:pt x="794" y="301"/>
                    </a:lnTo>
                    <a:lnTo>
                      <a:pt x="785" y="300"/>
                    </a:lnTo>
                    <a:lnTo>
                      <a:pt x="779" y="284"/>
                    </a:lnTo>
                    <a:lnTo>
                      <a:pt x="768" y="277"/>
                    </a:lnTo>
                    <a:lnTo>
                      <a:pt x="760" y="261"/>
                    </a:lnTo>
                    <a:lnTo>
                      <a:pt x="751" y="252"/>
                    </a:lnTo>
                    <a:lnTo>
                      <a:pt x="739" y="254"/>
                    </a:lnTo>
                    <a:lnTo>
                      <a:pt x="746" y="272"/>
                    </a:lnTo>
                    <a:lnTo>
                      <a:pt x="760" y="284"/>
                    </a:lnTo>
                    <a:lnTo>
                      <a:pt x="750" y="294"/>
                    </a:lnTo>
                    <a:lnTo>
                      <a:pt x="741" y="286"/>
                    </a:lnTo>
                    <a:lnTo>
                      <a:pt x="737" y="293"/>
                    </a:lnTo>
                    <a:lnTo>
                      <a:pt x="735" y="280"/>
                    </a:lnTo>
                    <a:lnTo>
                      <a:pt x="726" y="285"/>
                    </a:lnTo>
                    <a:lnTo>
                      <a:pt x="726" y="280"/>
                    </a:lnTo>
                    <a:lnTo>
                      <a:pt x="729" y="267"/>
                    </a:lnTo>
                    <a:lnTo>
                      <a:pt x="724" y="261"/>
                    </a:lnTo>
                    <a:lnTo>
                      <a:pt x="721" y="266"/>
                    </a:lnTo>
                    <a:lnTo>
                      <a:pt x="714" y="290"/>
                    </a:lnTo>
                    <a:lnTo>
                      <a:pt x="715" y="299"/>
                    </a:lnTo>
                    <a:lnTo>
                      <a:pt x="720" y="306"/>
                    </a:lnTo>
                    <a:lnTo>
                      <a:pt x="697" y="318"/>
                    </a:lnTo>
                    <a:lnTo>
                      <a:pt x="691" y="325"/>
                    </a:lnTo>
                    <a:lnTo>
                      <a:pt x="688" y="332"/>
                    </a:lnTo>
                    <a:lnTo>
                      <a:pt x="687" y="343"/>
                    </a:lnTo>
                    <a:lnTo>
                      <a:pt x="690" y="350"/>
                    </a:lnTo>
                    <a:lnTo>
                      <a:pt x="698" y="347"/>
                    </a:lnTo>
                    <a:lnTo>
                      <a:pt x="704" y="355"/>
                    </a:lnTo>
                    <a:lnTo>
                      <a:pt x="692" y="355"/>
                    </a:lnTo>
                    <a:lnTo>
                      <a:pt x="696" y="365"/>
                    </a:lnTo>
                    <a:lnTo>
                      <a:pt x="696" y="372"/>
                    </a:lnTo>
                    <a:lnTo>
                      <a:pt x="683" y="368"/>
                    </a:lnTo>
                    <a:lnTo>
                      <a:pt x="678" y="370"/>
                    </a:lnTo>
                    <a:lnTo>
                      <a:pt x="686" y="377"/>
                    </a:lnTo>
                    <a:lnTo>
                      <a:pt x="681" y="383"/>
                    </a:lnTo>
                    <a:lnTo>
                      <a:pt x="670" y="380"/>
                    </a:lnTo>
                    <a:lnTo>
                      <a:pt x="667" y="386"/>
                    </a:lnTo>
                    <a:lnTo>
                      <a:pt x="659" y="383"/>
                    </a:lnTo>
                    <a:lnTo>
                      <a:pt x="643" y="390"/>
                    </a:lnTo>
                    <a:lnTo>
                      <a:pt x="639" y="399"/>
                    </a:lnTo>
                    <a:lnTo>
                      <a:pt x="633" y="403"/>
                    </a:lnTo>
                    <a:lnTo>
                      <a:pt x="632" y="407"/>
                    </a:lnTo>
                    <a:lnTo>
                      <a:pt x="642" y="414"/>
                    </a:lnTo>
                    <a:lnTo>
                      <a:pt x="651" y="410"/>
                    </a:lnTo>
                    <a:lnTo>
                      <a:pt x="656" y="404"/>
                    </a:lnTo>
                    <a:lnTo>
                      <a:pt x="672" y="414"/>
                    </a:lnTo>
                    <a:lnTo>
                      <a:pt x="685" y="406"/>
                    </a:lnTo>
                    <a:lnTo>
                      <a:pt x="687" y="409"/>
                    </a:lnTo>
                    <a:lnTo>
                      <a:pt x="691" y="418"/>
                    </a:lnTo>
                    <a:lnTo>
                      <a:pt x="681" y="418"/>
                    </a:lnTo>
                    <a:lnTo>
                      <a:pt x="676" y="425"/>
                    </a:lnTo>
                    <a:lnTo>
                      <a:pt x="674" y="439"/>
                    </a:lnTo>
                    <a:lnTo>
                      <a:pt x="659" y="430"/>
                    </a:lnTo>
                    <a:lnTo>
                      <a:pt x="648" y="430"/>
                    </a:lnTo>
                    <a:lnTo>
                      <a:pt x="645" y="424"/>
                    </a:lnTo>
                    <a:lnTo>
                      <a:pt x="633" y="422"/>
                    </a:lnTo>
                    <a:lnTo>
                      <a:pt x="619" y="430"/>
                    </a:lnTo>
                    <a:lnTo>
                      <a:pt x="616" y="438"/>
                    </a:lnTo>
                    <a:lnTo>
                      <a:pt x="626" y="453"/>
                    </a:lnTo>
                    <a:lnTo>
                      <a:pt x="626" y="462"/>
                    </a:lnTo>
                    <a:lnTo>
                      <a:pt x="619" y="461"/>
                    </a:lnTo>
                    <a:lnTo>
                      <a:pt x="624" y="476"/>
                    </a:lnTo>
                    <a:lnTo>
                      <a:pt x="626" y="487"/>
                    </a:lnTo>
                    <a:lnTo>
                      <a:pt x="617" y="483"/>
                    </a:lnTo>
                    <a:lnTo>
                      <a:pt x="617" y="494"/>
                    </a:lnTo>
                    <a:lnTo>
                      <a:pt x="610" y="495"/>
                    </a:lnTo>
                    <a:lnTo>
                      <a:pt x="605" y="457"/>
                    </a:lnTo>
                    <a:lnTo>
                      <a:pt x="597" y="460"/>
                    </a:lnTo>
                    <a:lnTo>
                      <a:pt x="594" y="473"/>
                    </a:lnTo>
                    <a:lnTo>
                      <a:pt x="586" y="471"/>
                    </a:lnTo>
                    <a:lnTo>
                      <a:pt x="583" y="474"/>
                    </a:lnTo>
                    <a:lnTo>
                      <a:pt x="594" y="479"/>
                    </a:lnTo>
                    <a:lnTo>
                      <a:pt x="591" y="483"/>
                    </a:lnTo>
                    <a:lnTo>
                      <a:pt x="583" y="485"/>
                    </a:lnTo>
                    <a:lnTo>
                      <a:pt x="575" y="490"/>
                    </a:lnTo>
                    <a:lnTo>
                      <a:pt x="573" y="499"/>
                    </a:lnTo>
                    <a:lnTo>
                      <a:pt x="574" y="509"/>
                    </a:lnTo>
                    <a:lnTo>
                      <a:pt x="583" y="516"/>
                    </a:lnTo>
                    <a:lnTo>
                      <a:pt x="575" y="520"/>
                    </a:lnTo>
                    <a:lnTo>
                      <a:pt x="580" y="525"/>
                    </a:lnTo>
                    <a:lnTo>
                      <a:pt x="574" y="527"/>
                    </a:lnTo>
                    <a:lnTo>
                      <a:pt x="570" y="539"/>
                    </a:lnTo>
                    <a:lnTo>
                      <a:pt x="567" y="542"/>
                    </a:lnTo>
                    <a:lnTo>
                      <a:pt x="561" y="542"/>
                    </a:lnTo>
                    <a:lnTo>
                      <a:pt x="562" y="546"/>
                    </a:lnTo>
                    <a:lnTo>
                      <a:pt x="572" y="549"/>
                    </a:lnTo>
                    <a:lnTo>
                      <a:pt x="591" y="542"/>
                    </a:lnTo>
                    <a:lnTo>
                      <a:pt x="578" y="558"/>
                    </a:lnTo>
                    <a:lnTo>
                      <a:pt x="572" y="562"/>
                    </a:lnTo>
                    <a:lnTo>
                      <a:pt x="553" y="558"/>
                    </a:lnTo>
                    <a:lnTo>
                      <a:pt x="548" y="553"/>
                    </a:lnTo>
                    <a:lnTo>
                      <a:pt x="547" y="546"/>
                    </a:lnTo>
                    <a:lnTo>
                      <a:pt x="540" y="547"/>
                    </a:lnTo>
                    <a:lnTo>
                      <a:pt x="529" y="557"/>
                    </a:lnTo>
                    <a:lnTo>
                      <a:pt x="524" y="574"/>
                    </a:lnTo>
                    <a:lnTo>
                      <a:pt x="514" y="581"/>
                    </a:lnTo>
                    <a:lnTo>
                      <a:pt x="513" y="591"/>
                    </a:lnTo>
                    <a:lnTo>
                      <a:pt x="520" y="591"/>
                    </a:lnTo>
                    <a:lnTo>
                      <a:pt x="519" y="598"/>
                    </a:lnTo>
                    <a:lnTo>
                      <a:pt x="518" y="603"/>
                    </a:lnTo>
                    <a:lnTo>
                      <a:pt x="509" y="607"/>
                    </a:lnTo>
                    <a:lnTo>
                      <a:pt x="504" y="625"/>
                    </a:lnTo>
                    <a:lnTo>
                      <a:pt x="497" y="624"/>
                    </a:lnTo>
                    <a:lnTo>
                      <a:pt x="491" y="628"/>
                    </a:lnTo>
                    <a:lnTo>
                      <a:pt x="484" y="629"/>
                    </a:lnTo>
                    <a:lnTo>
                      <a:pt x="476" y="640"/>
                    </a:lnTo>
                    <a:lnTo>
                      <a:pt x="482" y="650"/>
                    </a:lnTo>
                    <a:lnTo>
                      <a:pt x="478" y="654"/>
                    </a:lnTo>
                    <a:lnTo>
                      <a:pt x="467" y="656"/>
                    </a:lnTo>
                    <a:lnTo>
                      <a:pt x="467" y="666"/>
                    </a:lnTo>
                    <a:lnTo>
                      <a:pt x="456" y="667"/>
                    </a:lnTo>
                    <a:lnTo>
                      <a:pt x="459" y="673"/>
                    </a:lnTo>
                    <a:lnTo>
                      <a:pt x="454" y="677"/>
                    </a:lnTo>
                    <a:lnTo>
                      <a:pt x="452" y="686"/>
                    </a:lnTo>
                    <a:lnTo>
                      <a:pt x="465" y="688"/>
                    </a:lnTo>
                    <a:lnTo>
                      <a:pt x="462" y="694"/>
                    </a:lnTo>
                    <a:lnTo>
                      <a:pt x="454" y="699"/>
                    </a:lnTo>
                    <a:lnTo>
                      <a:pt x="448" y="694"/>
                    </a:lnTo>
                    <a:lnTo>
                      <a:pt x="448" y="697"/>
                    </a:lnTo>
                    <a:lnTo>
                      <a:pt x="448" y="711"/>
                    </a:lnTo>
                    <a:lnTo>
                      <a:pt x="454" y="720"/>
                    </a:lnTo>
                    <a:lnTo>
                      <a:pt x="459" y="713"/>
                    </a:lnTo>
                    <a:lnTo>
                      <a:pt x="463" y="716"/>
                    </a:lnTo>
                    <a:lnTo>
                      <a:pt x="461" y="726"/>
                    </a:lnTo>
                    <a:lnTo>
                      <a:pt x="440" y="729"/>
                    </a:lnTo>
                    <a:lnTo>
                      <a:pt x="436" y="734"/>
                    </a:lnTo>
                    <a:lnTo>
                      <a:pt x="435" y="748"/>
                    </a:lnTo>
                    <a:lnTo>
                      <a:pt x="427" y="754"/>
                    </a:lnTo>
                    <a:lnTo>
                      <a:pt x="418" y="757"/>
                    </a:lnTo>
                    <a:lnTo>
                      <a:pt x="412" y="772"/>
                    </a:lnTo>
                    <a:lnTo>
                      <a:pt x="420" y="770"/>
                    </a:lnTo>
                    <a:lnTo>
                      <a:pt x="429" y="762"/>
                    </a:lnTo>
                    <a:lnTo>
                      <a:pt x="440" y="757"/>
                    </a:lnTo>
                    <a:lnTo>
                      <a:pt x="440" y="767"/>
                    </a:lnTo>
                    <a:lnTo>
                      <a:pt x="446" y="779"/>
                    </a:lnTo>
                    <a:lnTo>
                      <a:pt x="427" y="773"/>
                    </a:lnTo>
                    <a:lnTo>
                      <a:pt x="425" y="781"/>
                    </a:lnTo>
                    <a:lnTo>
                      <a:pt x="429" y="785"/>
                    </a:lnTo>
                    <a:lnTo>
                      <a:pt x="423" y="790"/>
                    </a:lnTo>
                    <a:lnTo>
                      <a:pt x="420" y="796"/>
                    </a:lnTo>
                    <a:lnTo>
                      <a:pt x="423" y="806"/>
                    </a:lnTo>
                    <a:lnTo>
                      <a:pt x="419" y="808"/>
                    </a:lnTo>
                    <a:lnTo>
                      <a:pt x="413" y="805"/>
                    </a:lnTo>
                    <a:lnTo>
                      <a:pt x="409" y="811"/>
                    </a:lnTo>
                    <a:lnTo>
                      <a:pt x="412" y="821"/>
                    </a:lnTo>
                    <a:lnTo>
                      <a:pt x="418" y="826"/>
                    </a:lnTo>
                    <a:lnTo>
                      <a:pt x="420" y="845"/>
                    </a:lnTo>
                    <a:lnTo>
                      <a:pt x="413" y="837"/>
                    </a:lnTo>
                    <a:lnTo>
                      <a:pt x="406" y="834"/>
                    </a:lnTo>
                    <a:lnTo>
                      <a:pt x="400" y="821"/>
                    </a:lnTo>
                    <a:lnTo>
                      <a:pt x="401" y="838"/>
                    </a:lnTo>
                    <a:lnTo>
                      <a:pt x="397" y="844"/>
                    </a:lnTo>
                    <a:lnTo>
                      <a:pt x="391" y="847"/>
                    </a:lnTo>
                    <a:lnTo>
                      <a:pt x="387" y="856"/>
                    </a:lnTo>
                    <a:lnTo>
                      <a:pt x="392" y="859"/>
                    </a:lnTo>
                    <a:lnTo>
                      <a:pt x="398" y="856"/>
                    </a:lnTo>
                    <a:lnTo>
                      <a:pt x="403" y="848"/>
                    </a:lnTo>
                    <a:lnTo>
                      <a:pt x="405" y="851"/>
                    </a:lnTo>
                    <a:lnTo>
                      <a:pt x="403" y="856"/>
                    </a:lnTo>
                    <a:lnTo>
                      <a:pt x="403" y="864"/>
                    </a:lnTo>
                    <a:lnTo>
                      <a:pt x="406" y="871"/>
                    </a:lnTo>
                    <a:lnTo>
                      <a:pt x="398" y="877"/>
                    </a:lnTo>
                    <a:lnTo>
                      <a:pt x="387" y="872"/>
                    </a:lnTo>
                    <a:lnTo>
                      <a:pt x="382" y="880"/>
                    </a:lnTo>
                    <a:lnTo>
                      <a:pt x="376" y="876"/>
                    </a:lnTo>
                    <a:lnTo>
                      <a:pt x="369" y="886"/>
                    </a:lnTo>
                    <a:lnTo>
                      <a:pt x="368" y="896"/>
                    </a:lnTo>
                    <a:lnTo>
                      <a:pt x="360" y="902"/>
                    </a:lnTo>
                    <a:lnTo>
                      <a:pt x="352" y="904"/>
                    </a:lnTo>
                    <a:lnTo>
                      <a:pt x="347" y="925"/>
                    </a:lnTo>
                    <a:lnTo>
                      <a:pt x="357" y="921"/>
                    </a:lnTo>
                    <a:lnTo>
                      <a:pt x="366" y="915"/>
                    </a:lnTo>
                    <a:lnTo>
                      <a:pt x="370" y="919"/>
                    </a:lnTo>
                    <a:lnTo>
                      <a:pt x="353" y="926"/>
                    </a:lnTo>
                    <a:lnTo>
                      <a:pt x="353" y="937"/>
                    </a:lnTo>
                    <a:lnTo>
                      <a:pt x="355" y="948"/>
                    </a:lnTo>
                    <a:lnTo>
                      <a:pt x="352" y="955"/>
                    </a:lnTo>
                    <a:lnTo>
                      <a:pt x="341" y="958"/>
                    </a:lnTo>
                    <a:lnTo>
                      <a:pt x="327" y="947"/>
                    </a:lnTo>
                    <a:lnTo>
                      <a:pt x="323" y="947"/>
                    </a:lnTo>
                    <a:lnTo>
                      <a:pt x="315" y="962"/>
                    </a:lnTo>
                    <a:lnTo>
                      <a:pt x="305" y="969"/>
                    </a:lnTo>
                    <a:lnTo>
                      <a:pt x="304" y="976"/>
                    </a:lnTo>
                    <a:lnTo>
                      <a:pt x="296" y="980"/>
                    </a:lnTo>
                    <a:lnTo>
                      <a:pt x="280" y="1006"/>
                    </a:lnTo>
                    <a:lnTo>
                      <a:pt x="277" y="1012"/>
                    </a:lnTo>
                    <a:lnTo>
                      <a:pt x="280" y="1022"/>
                    </a:lnTo>
                    <a:lnTo>
                      <a:pt x="280" y="1026"/>
                    </a:lnTo>
                    <a:lnTo>
                      <a:pt x="258" y="1038"/>
                    </a:lnTo>
                    <a:lnTo>
                      <a:pt x="258" y="1048"/>
                    </a:lnTo>
                    <a:lnTo>
                      <a:pt x="263" y="1053"/>
                    </a:lnTo>
                    <a:lnTo>
                      <a:pt x="274" y="1048"/>
                    </a:lnTo>
                    <a:lnTo>
                      <a:pt x="269" y="1064"/>
                    </a:lnTo>
                    <a:lnTo>
                      <a:pt x="277" y="1075"/>
                    </a:lnTo>
                    <a:lnTo>
                      <a:pt x="283" y="1079"/>
                    </a:lnTo>
                    <a:lnTo>
                      <a:pt x="320" y="1052"/>
                    </a:lnTo>
                    <a:lnTo>
                      <a:pt x="342" y="1042"/>
                    </a:lnTo>
                    <a:lnTo>
                      <a:pt x="347" y="1036"/>
                    </a:lnTo>
                    <a:lnTo>
                      <a:pt x="352" y="1038"/>
                    </a:lnTo>
                    <a:lnTo>
                      <a:pt x="348" y="1044"/>
                    </a:lnTo>
                    <a:lnTo>
                      <a:pt x="335" y="1052"/>
                    </a:lnTo>
                    <a:lnTo>
                      <a:pt x="327" y="1053"/>
                    </a:lnTo>
                    <a:lnTo>
                      <a:pt x="316" y="1060"/>
                    </a:lnTo>
                    <a:lnTo>
                      <a:pt x="307" y="1068"/>
                    </a:lnTo>
                    <a:lnTo>
                      <a:pt x="314" y="1075"/>
                    </a:lnTo>
                    <a:lnTo>
                      <a:pt x="312" y="1079"/>
                    </a:lnTo>
                    <a:lnTo>
                      <a:pt x="295" y="1086"/>
                    </a:lnTo>
                    <a:lnTo>
                      <a:pt x="285" y="1086"/>
                    </a:lnTo>
                    <a:lnTo>
                      <a:pt x="282" y="1090"/>
                    </a:lnTo>
                    <a:lnTo>
                      <a:pt x="284" y="1096"/>
                    </a:lnTo>
                    <a:lnTo>
                      <a:pt x="280" y="1097"/>
                    </a:lnTo>
                    <a:lnTo>
                      <a:pt x="271" y="1096"/>
                    </a:lnTo>
                    <a:lnTo>
                      <a:pt x="271" y="1086"/>
                    </a:lnTo>
                    <a:lnTo>
                      <a:pt x="263" y="1071"/>
                    </a:lnTo>
                    <a:lnTo>
                      <a:pt x="258" y="1066"/>
                    </a:lnTo>
                    <a:lnTo>
                      <a:pt x="253" y="1066"/>
                    </a:lnTo>
                    <a:lnTo>
                      <a:pt x="250" y="1073"/>
                    </a:lnTo>
                    <a:lnTo>
                      <a:pt x="242" y="1074"/>
                    </a:lnTo>
                    <a:lnTo>
                      <a:pt x="236" y="1080"/>
                    </a:lnTo>
                    <a:lnTo>
                      <a:pt x="235" y="1087"/>
                    </a:lnTo>
                    <a:lnTo>
                      <a:pt x="241" y="1092"/>
                    </a:lnTo>
                    <a:lnTo>
                      <a:pt x="242" y="1097"/>
                    </a:lnTo>
                    <a:lnTo>
                      <a:pt x="231" y="1103"/>
                    </a:lnTo>
                    <a:lnTo>
                      <a:pt x="228" y="1097"/>
                    </a:lnTo>
                    <a:lnTo>
                      <a:pt x="228" y="1089"/>
                    </a:lnTo>
                    <a:lnTo>
                      <a:pt x="225" y="1082"/>
                    </a:lnTo>
                    <a:lnTo>
                      <a:pt x="198" y="1093"/>
                    </a:lnTo>
                    <a:lnTo>
                      <a:pt x="194" y="1098"/>
                    </a:lnTo>
                    <a:lnTo>
                      <a:pt x="190" y="1109"/>
                    </a:lnTo>
                    <a:lnTo>
                      <a:pt x="183" y="1108"/>
                    </a:lnTo>
                    <a:lnTo>
                      <a:pt x="185" y="1116"/>
                    </a:lnTo>
                    <a:lnTo>
                      <a:pt x="183" y="1119"/>
                    </a:lnTo>
                    <a:lnTo>
                      <a:pt x="175" y="1120"/>
                    </a:lnTo>
                    <a:lnTo>
                      <a:pt x="175" y="1117"/>
                    </a:lnTo>
                    <a:lnTo>
                      <a:pt x="174" y="1112"/>
                    </a:lnTo>
                    <a:lnTo>
                      <a:pt x="169" y="1113"/>
                    </a:lnTo>
                    <a:lnTo>
                      <a:pt x="166" y="1117"/>
                    </a:lnTo>
                    <a:lnTo>
                      <a:pt x="167" y="1122"/>
                    </a:lnTo>
                    <a:lnTo>
                      <a:pt x="166" y="1124"/>
                    </a:lnTo>
                    <a:lnTo>
                      <a:pt x="156" y="1124"/>
                    </a:lnTo>
                    <a:lnTo>
                      <a:pt x="143" y="1132"/>
                    </a:lnTo>
                    <a:lnTo>
                      <a:pt x="140" y="1145"/>
                    </a:lnTo>
                    <a:lnTo>
                      <a:pt x="135" y="1156"/>
                    </a:lnTo>
                    <a:lnTo>
                      <a:pt x="128" y="1151"/>
                    </a:lnTo>
                    <a:lnTo>
                      <a:pt x="118" y="1150"/>
                    </a:lnTo>
                    <a:lnTo>
                      <a:pt x="110" y="1157"/>
                    </a:lnTo>
                    <a:lnTo>
                      <a:pt x="107" y="1163"/>
                    </a:lnTo>
                    <a:lnTo>
                      <a:pt x="117" y="1171"/>
                    </a:lnTo>
                    <a:lnTo>
                      <a:pt x="111" y="1177"/>
                    </a:lnTo>
                    <a:lnTo>
                      <a:pt x="121" y="1178"/>
                    </a:lnTo>
                    <a:lnTo>
                      <a:pt x="132" y="1176"/>
                    </a:lnTo>
                    <a:lnTo>
                      <a:pt x="137" y="1182"/>
                    </a:lnTo>
                    <a:lnTo>
                      <a:pt x="142" y="1184"/>
                    </a:lnTo>
                    <a:lnTo>
                      <a:pt x="135" y="1193"/>
                    </a:lnTo>
                    <a:lnTo>
                      <a:pt x="138" y="1199"/>
                    </a:lnTo>
                    <a:lnTo>
                      <a:pt x="131" y="1195"/>
                    </a:lnTo>
                    <a:lnTo>
                      <a:pt x="122" y="1195"/>
                    </a:lnTo>
                    <a:lnTo>
                      <a:pt x="99" y="1192"/>
                    </a:lnTo>
                    <a:lnTo>
                      <a:pt x="91" y="1193"/>
                    </a:lnTo>
                    <a:lnTo>
                      <a:pt x="86" y="1197"/>
                    </a:lnTo>
                    <a:lnTo>
                      <a:pt x="80" y="1195"/>
                    </a:lnTo>
                    <a:lnTo>
                      <a:pt x="74" y="1200"/>
                    </a:lnTo>
                    <a:lnTo>
                      <a:pt x="75" y="1203"/>
                    </a:lnTo>
                    <a:lnTo>
                      <a:pt x="81" y="1205"/>
                    </a:lnTo>
                    <a:lnTo>
                      <a:pt x="75" y="1208"/>
                    </a:lnTo>
                    <a:lnTo>
                      <a:pt x="75" y="1214"/>
                    </a:lnTo>
                    <a:lnTo>
                      <a:pt x="83" y="1213"/>
                    </a:lnTo>
                    <a:lnTo>
                      <a:pt x="89" y="1210"/>
                    </a:lnTo>
                    <a:lnTo>
                      <a:pt x="81" y="1220"/>
                    </a:lnTo>
                    <a:lnTo>
                      <a:pt x="81" y="1227"/>
                    </a:lnTo>
                    <a:lnTo>
                      <a:pt x="86" y="1243"/>
                    </a:lnTo>
                    <a:lnTo>
                      <a:pt x="83" y="1245"/>
                    </a:lnTo>
                    <a:lnTo>
                      <a:pt x="78" y="1230"/>
                    </a:lnTo>
                    <a:lnTo>
                      <a:pt x="74" y="1224"/>
                    </a:lnTo>
                    <a:lnTo>
                      <a:pt x="64" y="1230"/>
                    </a:lnTo>
                    <a:lnTo>
                      <a:pt x="59" y="1238"/>
                    </a:lnTo>
                    <a:lnTo>
                      <a:pt x="56" y="1248"/>
                    </a:lnTo>
                    <a:lnTo>
                      <a:pt x="61" y="1253"/>
                    </a:lnTo>
                    <a:lnTo>
                      <a:pt x="62" y="1259"/>
                    </a:lnTo>
                    <a:lnTo>
                      <a:pt x="53" y="1253"/>
                    </a:lnTo>
                    <a:lnTo>
                      <a:pt x="50" y="1246"/>
                    </a:lnTo>
                    <a:lnTo>
                      <a:pt x="41" y="1248"/>
                    </a:lnTo>
                    <a:lnTo>
                      <a:pt x="27" y="1248"/>
                    </a:lnTo>
                    <a:lnTo>
                      <a:pt x="27" y="1254"/>
                    </a:lnTo>
                    <a:lnTo>
                      <a:pt x="29" y="1259"/>
                    </a:lnTo>
                    <a:lnTo>
                      <a:pt x="13" y="1247"/>
                    </a:lnTo>
                    <a:lnTo>
                      <a:pt x="9" y="1251"/>
                    </a:lnTo>
                    <a:lnTo>
                      <a:pt x="15" y="1265"/>
                    </a:lnTo>
                    <a:lnTo>
                      <a:pt x="11" y="1272"/>
                    </a:lnTo>
                    <a:lnTo>
                      <a:pt x="13" y="1274"/>
                    </a:lnTo>
                    <a:lnTo>
                      <a:pt x="41" y="1274"/>
                    </a:lnTo>
                    <a:lnTo>
                      <a:pt x="67" y="1268"/>
                    </a:lnTo>
                    <a:lnTo>
                      <a:pt x="51" y="1275"/>
                    </a:lnTo>
                    <a:lnTo>
                      <a:pt x="53" y="1279"/>
                    </a:lnTo>
                    <a:lnTo>
                      <a:pt x="65" y="1279"/>
                    </a:lnTo>
                    <a:lnTo>
                      <a:pt x="74" y="1275"/>
                    </a:lnTo>
                    <a:lnTo>
                      <a:pt x="77" y="1278"/>
                    </a:lnTo>
                    <a:lnTo>
                      <a:pt x="67" y="1284"/>
                    </a:lnTo>
                    <a:lnTo>
                      <a:pt x="52" y="1286"/>
                    </a:lnTo>
                    <a:lnTo>
                      <a:pt x="36" y="1286"/>
                    </a:lnTo>
                    <a:lnTo>
                      <a:pt x="30" y="1281"/>
                    </a:lnTo>
                    <a:lnTo>
                      <a:pt x="24" y="1281"/>
                    </a:lnTo>
                    <a:lnTo>
                      <a:pt x="13" y="1291"/>
                    </a:lnTo>
                    <a:lnTo>
                      <a:pt x="11" y="1296"/>
                    </a:lnTo>
                    <a:lnTo>
                      <a:pt x="4" y="1295"/>
                    </a:lnTo>
                    <a:lnTo>
                      <a:pt x="2" y="1297"/>
                    </a:lnTo>
                    <a:lnTo>
                      <a:pt x="0" y="1305"/>
                    </a:lnTo>
                    <a:lnTo>
                      <a:pt x="16" y="1310"/>
                    </a:lnTo>
                    <a:lnTo>
                      <a:pt x="15" y="1316"/>
                    </a:lnTo>
                    <a:lnTo>
                      <a:pt x="15" y="1322"/>
                    </a:lnTo>
                    <a:lnTo>
                      <a:pt x="10" y="1327"/>
                    </a:lnTo>
                    <a:lnTo>
                      <a:pt x="3" y="1335"/>
                    </a:lnTo>
                    <a:lnTo>
                      <a:pt x="5" y="1343"/>
                    </a:lnTo>
                    <a:lnTo>
                      <a:pt x="3" y="1346"/>
                    </a:lnTo>
                    <a:lnTo>
                      <a:pt x="3" y="1354"/>
                    </a:lnTo>
                    <a:lnTo>
                      <a:pt x="7" y="1358"/>
                    </a:lnTo>
                    <a:lnTo>
                      <a:pt x="7" y="1365"/>
                    </a:lnTo>
                    <a:lnTo>
                      <a:pt x="22" y="1367"/>
                    </a:lnTo>
                    <a:lnTo>
                      <a:pt x="53" y="1356"/>
                    </a:lnTo>
                    <a:lnTo>
                      <a:pt x="59" y="1360"/>
                    </a:lnTo>
                    <a:lnTo>
                      <a:pt x="72" y="1360"/>
                    </a:lnTo>
                    <a:lnTo>
                      <a:pt x="74" y="1349"/>
                    </a:lnTo>
                    <a:lnTo>
                      <a:pt x="83" y="1333"/>
                    </a:lnTo>
                    <a:lnTo>
                      <a:pt x="85" y="1343"/>
                    </a:lnTo>
                    <a:lnTo>
                      <a:pt x="81" y="1356"/>
                    </a:lnTo>
                    <a:lnTo>
                      <a:pt x="88" y="1359"/>
                    </a:lnTo>
                    <a:lnTo>
                      <a:pt x="99" y="1359"/>
                    </a:lnTo>
                    <a:lnTo>
                      <a:pt x="106" y="1356"/>
                    </a:lnTo>
                    <a:lnTo>
                      <a:pt x="111" y="1360"/>
                    </a:lnTo>
                    <a:lnTo>
                      <a:pt x="122" y="1348"/>
                    </a:lnTo>
                    <a:lnTo>
                      <a:pt x="126" y="1324"/>
                    </a:lnTo>
                    <a:lnTo>
                      <a:pt x="138" y="1317"/>
                    </a:lnTo>
                    <a:lnTo>
                      <a:pt x="139" y="1322"/>
                    </a:lnTo>
                    <a:lnTo>
                      <a:pt x="131" y="1338"/>
                    </a:lnTo>
                    <a:lnTo>
                      <a:pt x="129" y="1349"/>
                    </a:lnTo>
                    <a:lnTo>
                      <a:pt x="127" y="1354"/>
                    </a:lnTo>
                    <a:lnTo>
                      <a:pt x="133" y="1353"/>
                    </a:lnTo>
                    <a:lnTo>
                      <a:pt x="140" y="1349"/>
                    </a:lnTo>
                    <a:lnTo>
                      <a:pt x="145" y="1351"/>
                    </a:lnTo>
                    <a:lnTo>
                      <a:pt x="131" y="1362"/>
                    </a:lnTo>
                    <a:lnTo>
                      <a:pt x="113" y="1369"/>
                    </a:lnTo>
                    <a:lnTo>
                      <a:pt x="111" y="1378"/>
                    </a:lnTo>
                    <a:lnTo>
                      <a:pt x="118" y="1385"/>
                    </a:lnTo>
                    <a:lnTo>
                      <a:pt x="105" y="1393"/>
                    </a:lnTo>
                    <a:lnTo>
                      <a:pt x="105" y="1383"/>
                    </a:lnTo>
                    <a:lnTo>
                      <a:pt x="101" y="1376"/>
                    </a:lnTo>
                    <a:lnTo>
                      <a:pt x="91" y="1369"/>
                    </a:lnTo>
                    <a:lnTo>
                      <a:pt x="81" y="1369"/>
                    </a:lnTo>
                    <a:lnTo>
                      <a:pt x="68" y="1372"/>
                    </a:lnTo>
                    <a:lnTo>
                      <a:pt x="57" y="1370"/>
                    </a:lnTo>
                    <a:lnTo>
                      <a:pt x="47" y="1371"/>
                    </a:lnTo>
                    <a:lnTo>
                      <a:pt x="37" y="1370"/>
                    </a:lnTo>
                    <a:lnTo>
                      <a:pt x="29" y="1378"/>
                    </a:lnTo>
                    <a:lnTo>
                      <a:pt x="10" y="1373"/>
                    </a:lnTo>
                    <a:lnTo>
                      <a:pt x="5" y="1386"/>
                    </a:lnTo>
                    <a:lnTo>
                      <a:pt x="4" y="1397"/>
                    </a:lnTo>
                    <a:lnTo>
                      <a:pt x="14" y="1397"/>
                    </a:lnTo>
                    <a:lnTo>
                      <a:pt x="18" y="1396"/>
                    </a:lnTo>
                    <a:lnTo>
                      <a:pt x="18" y="1410"/>
                    </a:lnTo>
                    <a:lnTo>
                      <a:pt x="9" y="1407"/>
                    </a:lnTo>
                    <a:lnTo>
                      <a:pt x="3" y="1401"/>
                    </a:lnTo>
                    <a:lnTo>
                      <a:pt x="2" y="1403"/>
                    </a:lnTo>
                    <a:lnTo>
                      <a:pt x="0" y="1403"/>
                    </a:lnTo>
                    <a:lnTo>
                      <a:pt x="0" y="1407"/>
                    </a:lnTo>
                    <a:lnTo>
                      <a:pt x="10" y="1425"/>
                    </a:lnTo>
                    <a:lnTo>
                      <a:pt x="16" y="1426"/>
                    </a:lnTo>
                    <a:lnTo>
                      <a:pt x="30" y="1418"/>
                    </a:lnTo>
                    <a:lnTo>
                      <a:pt x="38" y="1415"/>
                    </a:lnTo>
                    <a:lnTo>
                      <a:pt x="25" y="1429"/>
                    </a:lnTo>
                    <a:lnTo>
                      <a:pt x="20" y="1436"/>
                    </a:lnTo>
                    <a:lnTo>
                      <a:pt x="24" y="1440"/>
                    </a:lnTo>
                    <a:lnTo>
                      <a:pt x="14" y="1446"/>
                    </a:lnTo>
                    <a:lnTo>
                      <a:pt x="9" y="1452"/>
                    </a:lnTo>
                    <a:lnTo>
                      <a:pt x="10" y="1461"/>
                    </a:lnTo>
                    <a:lnTo>
                      <a:pt x="15" y="1466"/>
                    </a:lnTo>
                    <a:lnTo>
                      <a:pt x="18" y="1472"/>
                    </a:lnTo>
                    <a:lnTo>
                      <a:pt x="24" y="1467"/>
                    </a:lnTo>
                    <a:lnTo>
                      <a:pt x="30" y="1461"/>
                    </a:lnTo>
                    <a:lnTo>
                      <a:pt x="30" y="1469"/>
                    </a:lnTo>
                    <a:lnTo>
                      <a:pt x="38" y="1483"/>
                    </a:lnTo>
                    <a:lnTo>
                      <a:pt x="31" y="1484"/>
                    </a:lnTo>
                    <a:lnTo>
                      <a:pt x="22" y="1490"/>
                    </a:lnTo>
                    <a:lnTo>
                      <a:pt x="22" y="1495"/>
                    </a:lnTo>
                    <a:lnTo>
                      <a:pt x="27" y="1499"/>
                    </a:lnTo>
                    <a:lnTo>
                      <a:pt x="37" y="1493"/>
                    </a:lnTo>
                    <a:lnTo>
                      <a:pt x="43" y="1482"/>
                    </a:lnTo>
                    <a:lnTo>
                      <a:pt x="45" y="1469"/>
                    </a:lnTo>
                    <a:lnTo>
                      <a:pt x="53" y="1463"/>
                    </a:lnTo>
                    <a:lnTo>
                      <a:pt x="63" y="1451"/>
                    </a:lnTo>
                    <a:lnTo>
                      <a:pt x="73" y="1431"/>
                    </a:lnTo>
                    <a:lnTo>
                      <a:pt x="83" y="1423"/>
                    </a:lnTo>
                    <a:lnTo>
                      <a:pt x="88" y="1428"/>
                    </a:lnTo>
                    <a:lnTo>
                      <a:pt x="88" y="1431"/>
                    </a:lnTo>
                    <a:lnTo>
                      <a:pt x="100" y="1429"/>
                    </a:lnTo>
                    <a:lnTo>
                      <a:pt x="110" y="1430"/>
                    </a:lnTo>
                    <a:lnTo>
                      <a:pt x="94" y="1437"/>
                    </a:lnTo>
                    <a:lnTo>
                      <a:pt x="91" y="1448"/>
                    </a:lnTo>
                    <a:lnTo>
                      <a:pt x="89" y="1455"/>
                    </a:lnTo>
                    <a:lnTo>
                      <a:pt x="88" y="1443"/>
                    </a:lnTo>
                    <a:lnTo>
                      <a:pt x="83" y="1442"/>
                    </a:lnTo>
                    <a:lnTo>
                      <a:pt x="74" y="1456"/>
                    </a:lnTo>
                    <a:lnTo>
                      <a:pt x="64" y="1467"/>
                    </a:lnTo>
                    <a:lnTo>
                      <a:pt x="70" y="1472"/>
                    </a:lnTo>
                    <a:lnTo>
                      <a:pt x="70" y="1475"/>
                    </a:lnTo>
                    <a:lnTo>
                      <a:pt x="59" y="1482"/>
                    </a:lnTo>
                    <a:lnTo>
                      <a:pt x="40" y="1506"/>
                    </a:lnTo>
                    <a:lnTo>
                      <a:pt x="47" y="1511"/>
                    </a:lnTo>
                    <a:lnTo>
                      <a:pt x="67" y="1511"/>
                    </a:lnTo>
                    <a:lnTo>
                      <a:pt x="72" y="1506"/>
                    </a:lnTo>
                    <a:lnTo>
                      <a:pt x="74" y="1510"/>
                    </a:lnTo>
                    <a:lnTo>
                      <a:pt x="53" y="1518"/>
                    </a:lnTo>
                    <a:lnTo>
                      <a:pt x="48" y="1525"/>
                    </a:lnTo>
                    <a:lnTo>
                      <a:pt x="47" y="1528"/>
                    </a:lnTo>
                    <a:lnTo>
                      <a:pt x="37" y="1528"/>
                    </a:lnTo>
                    <a:lnTo>
                      <a:pt x="32" y="1531"/>
                    </a:lnTo>
                    <a:lnTo>
                      <a:pt x="26" y="1528"/>
                    </a:lnTo>
                    <a:lnTo>
                      <a:pt x="18" y="1539"/>
                    </a:lnTo>
                    <a:lnTo>
                      <a:pt x="13" y="1549"/>
                    </a:lnTo>
                    <a:lnTo>
                      <a:pt x="13" y="1558"/>
                    </a:lnTo>
                    <a:lnTo>
                      <a:pt x="16" y="1560"/>
                    </a:lnTo>
                    <a:lnTo>
                      <a:pt x="18" y="1564"/>
                    </a:lnTo>
                    <a:lnTo>
                      <a:pt x="26" y="1563"/>
                    </a:lnTo>
                    <a:lnTo>
                      <a:pt x="30" y="1554"/>
                    </a:lnTo>
                    <a:lnTo>
                      <a:pt x="32" y="1563"/>
                    </a:lnTo>
                    <a:lnTo>
                      <a:pt x="40" y="1563"/>
                    </a:lnTo>
                    <a:lnTo>
                      <a:pt x="42" y="1556"/>
                    </a:lnTo>
                    <a:lnTo>
                      <a:pt x="41" y="1550"/>
                    </a:lnTo>
                    <a:lnTo>
                      <a:pt x="48" y="1555"/>
                    </a:lnTo>
                    <a:lnTo>
                      <a:pt x="63" y="1547"/>
                    </a:lnTo>
                    <a:lnTo>
                      <a:pt x="68" y="1541"/>
                    </a:lnTo>
                    <a:lnTo>
                      <a:pt x="73" y="1544"/>
                    </a:lnTo>
                    <a:lnTo>
                      <a:pt x="58" y="1561"/>
                    </a:lnTo>
                    <a:lnTo>
                      <a:pt x="64" y="1561"/>
                    </a:lnTo>
                    <a:lnTo>
                      <a:pt x="64" y="1571"/>
                    </a:lnTo>
                    <a:lnTo>
                      <a:pt x="58" y="1580"/>
                    </a:lnTo>
                    <a:lnTo>
                      <a:pt x="56" y="1587"/>
                    </a:lnTo>
                    <a:lnTo>
                      <a:pt x="50" y="1593"/>
                    </a:lnTo>
                    <a:lnTo>
                      <a:pt x="51" y="1599"/>
                    </a:lnTo>
                    <a:lnTo>
                      <a:pt x="51" y="1604"/>
                    </a:lnTo>
                    <a:lnTo>
                      <a:pt x="45" y="1603"/>
                    </a:lnTo>
                    <a:lnTo>
                      <a:pt x="40" y="1606"/>
                    </a:lnTo>
                    <a:lnTo>
                      <a:pt x="36" y="1598"/>
                    </a:lnTo>
                    <a:lnTo>
                      <a:pt x="32" y="1598"/>
                    </a:lnTo>
                    <a:lnTo>
                      <a:pt x="25" y="1630"/>
                    </a:lnTo>
                    <a:lnTo>
                      <a:pt x="38" y="1647"/>
                    </a:lnTo>
                    <a:lnTo>
                      <a:pt x="59" y="1666"/>
                    </a:lnTo>
                    <a:lnTo>
                      <a:pt x="74" y="1674"/>
                    </a:lnTo>
                    <a:lnTo>
                      <a:pt x="85" y="1677"/>
                    </a:lnTo>
                    <a:lnTo>
                      <a:pt x="92" y="1665"/>
                    </a:lnTo>
                    <a:lnTo>
                      <a:pt x="92" y="1682"/>
                    </a:lnTo>
                    <a:lnTo>
                      <a:pt x="90" y="1694"/>
                    </a:lnTo>
                    <a:lnTo>
                      <a:pt x="96" y="1689"/>
                    </a:lnTo>
                    <a:lnTo>
                      <a:pt x="106" y="1695"/>
                    </a:lnTo>
                    <a:lnTo>
                      <a:pt x="110" y="1685"/>
                    </a:lnTo>
                    <a:lnTo>
                      <a:pt x="124" y="1687"/>
                    </a:lnTo>
                    <a:lnTo>
                      <a:pt x="117" y="1695"/>
                    </a:lnTo>
                    <a:lnTo>
                      <a:pt x="134" y="1701"/>
                    </a:lnTo>
                    <a:lnTo>
                      <a:pt x="145" y="1697"/>
                    </a:lnTo>
                    <a:lnTo>
                      <a:pt x="158" y="1687"/>
                    </a:lnTo>
                    <a:lnTo>
                      <a:pt x="163" y="1673"/>
                    </a:lnTo>
                    <a:lnTo>
                      <a:pt x="170" y="1684"/>
                    </a:lnTo>
                    <a:lnTo>
                      <a:pt x="190" y="1671"/>
                    </a:lnTo>
                    <a:lnTo>
                      <a:pt x="210" y="1644"/>
                    </a:lnTo>
                    <a:lnTo>
                      <a:pt x="221" y="1638"/>
                    </a:lnTo>
                    <a:lnTo>
                      <a:pt x="225" y="1627"/>
                    </a:lnTo>
                    <a:lnTo>
                      <a:pt x="231" y="1622"/>
                    </a:lnTo>
                    <a:lnTo>
                      <a:pt x="234" y="1615"/>
                    </a:lnTo>
                    <a:lnTo>
                      <a:pt x="251" y="1597"/>
                    </a:lnTo>
                    <a:lnTo>
                      <a:pt x="249" y="1590"/>
                    </a:lnTo>
                    <a:lnTo>
                      <a:pt x="261" y="1597"/>
                    </a:lnTo>
                    <a:lnTo>
                      <a:pt x="274" y="1597"/>
                    </a:lnTo>
                    <a:lnTo>
                      <a:pt x="282" y="1593"/>
                    </a:lnTo>
                    <a:lnTo>
                      <a:pt x="285" y="1581"/>
                    </a:lnTo>
                    <a:lnTo>
                      <a:pt x="287" y="1574"/>
                    </a:lnTo>
                    <a:lnTo>
                      <a:pt x="294" y="1566"/>
                    </a:lnTo>
                    <a:lnTo>
                      <a:pt x="293" y="1556"/>
                    </a:lnTo>
                    <a:lnTo>
                      <a:pt x="287" y="1549"/>
                    </a:lnTo>
                    <a:lnTo>
                      <a:pt x="283" y="1541"/>
                    </a:lnTo>
                    <a:lnTo>
                      <a:pt x="285" y="1538"/>
                    </a:lnTo>
                    <a:lnTo>
                      <a:pt x="287" y="1533"/>
                    </a:lnTo>
                    <a:lnTo>
                      <a:pt x="284" y="1522"/>
                    </a:lnTo>
                    <a:lnTo>
                      <a:pt x="289" y="1526"/>
                    </a:lnTo>
                    <a:lnTo>
                      <a:pt x="293" y="1533"/>
                    </a:lnTo>
                    <a:lnTo>
                      <a:pt x="293" y="1541"/>
                    </a:lnTo>
                    <a:lnTo>
                      <a:pt x="299" y="1539"/>
                    </a:lnTo>
                    <a:lnTo>
                      <a:pt x="300" y="1533"/>
                    </a:lnTo>
                    <a:lnTo>
                      <a:pt x="295" y="1525"/>
                    </a:lnTo>
                    <a:lnTo>
                      <a:pt x="294" y="1509"/>
                    </a:lnTo>
                    <a:lnTo>
                      <a:pt x="296" y="1505"/>
                    </a:lnTo>
                    <a:lnTo>
                      <a:pt x="299" y="1506"/>
                    </a:lnTo>
                    <a:lnTo>
                      <a:pt x="305" y="1502"/>
                    </a:lnTo>
                    <a:lnTo>
                      <a:pt x="310" y="1505"/>
                    </a:lnTo>
                    <a:lnTo>
                      <a:pt x="310" y="1512"/>
                    </a:lnTo>
                    <a:lnTo>
                      <a:pt x="303" y="1516"/>
                    </a:lnTo>
                    <a:lnTo>
                      <a:pt x="303" y="1522"/>
                    </a:lnTo>
                    <a:lnTo>
                      <a:pt x="305" y="1533"/>
                    </a:lnTo>
                    <a:lnTo>
                      <a:pt x="307" y="1563"/>
                    </a:lnTo>
                    <a:lnTo>
                      <a:pt x="310" y="1574"/>
                    </a:lnTo>
                    <a:lnTo>
                      <a:pt x="317" y="1572"/>
                    </a:lnTo>
                    <a:lnTo>
                      <a:pt x="327" y="1581"/>
                    </a:lnTo>
                    <a:lnTo>
                      <a:pt x="333" y="1580"/>
                    </a:lnTo>
                    <a:lnTo>
                      <a:pt x="337" y="1587"/>
                    </a:lnTo>
                    <a:lnTo>
                      <a:pt x="339" y="1592"/>
                    </a:lnTo>
                    <a:lnTo>
                      <a:pt x="339" y="1614"/>
                    </a:lnTo>
                    <a:lnTo>
                      <a:pt x="343" y="1601"/>
                    </a:lnTo>
                    <a:lnTo>
                      <a:pt x="347" y="1609"/>
                    </a:lnTo>
                    <a:lnTo>
                      <a:pt x="355" y="1603"/>
                    </a:lnTo>
                    <a:lnTo>
                      <a:pt x="363" y="1566"/>
                    </a:lnTo>
                    <a:lnTo>
                      <a:pt x="359" y="1554"/>
                    </a:lnTo>
                    <a:lnTo>
                      <a:pt x="358" y="1537"/>
                    </a:lnTo>
                    <a:lnTo>
                      <a:pt x="370" y="1516"/>
                    </a:lnTo>
                    <a:lnTo>
                      <a:pt x="370" y="1502"/>
                    </a:lnTo>
                    <a:lnTo>
                      <a:pt x="397" y="1491"/>
                    </a:lnTo>
                    <a:lnTo>
                      <a:pt x="403" y="1480"/>
                    </a:lnTo>
                    <a:lnTo>
                      <a:pt x="405" y="1466"/>
                    </a:lnTo>
                    <a:lnTo>
                      <a:pt x="401" y="1457"/>
                    </a:lnTo>
                    <a:lnTo>
                      <a:pt x="408" y="1428"/>
                    </a:lnTo>
                    <a:lnTo>
                      <a:pt x="400" y="1394"/>
                    </a:lnTo>
                    <a:lnTo>
                      <a:pt x="390" y="1382"/>
                    </a:lnTo>
                    <a:lnTo>
                      <a:pt x="392" y="1375"/>
                    </a:lnTo>
                    <a:lnTo>
                      <a:pt x="407" y="1369"/>
                    </a:lnTo>
                    <a:lnTo>
                      <a:pt x="417" y="1358"/>
                    </a:lnTo>
                    <a:lnTo>
                      <a:pt x="423" y="1339"/>
                    </a:lnTo>
                    <a:lnTo>
                      <a:pt x="420" y="1318"/>
                    </a:lnTo>
                    <a:lnTo>
                      <a:pt x="400" y="1303"/>
                    </a:lnTo>
                    <a:lnTo>
                      <a:pt x="391" y="1287"/>
                    </a:lnTo>
                    <a:lnTo>
                      <a:pt x="390" y="1267"/>
                    </a:lnTo>
                    <a:lnTo>
                      <a:pt x="391" y="1225"/>
                    </a:lnTo>
                    <a:lnTo>
                      <a:pt x="386" y="1210"/>
                    </a:lnTo>
                    <a:lnTo>
                      <a:pt x="384" y="1206"/>
                    </a:lnTo>
                    <a:lnTo>
                      <a:pt x="384" y="1194"/>
                    </a:lnTo>
                    <a:lnTo>
                      <a:pt x="386" y="1186"/>
                    </a:lnTo>
                    <a:lnTo>
                      <a:pt x="386" y="1166"/>
                    </a:lnTo>
                    <a:lnTo>
                      <a:pt x="390" y="1156"/>
                    </a:lnTo>
                    <a:lnTo>
                      <a:pt x="391" y="1144"/>
                    </a:lnTo>
                    <a:lnTo>
                      <a:pt x="397" y="1134"/>
                    </a:lnTo>
                    <a:lnTo>
                      <a:pt x="392" y="1129"/>
                    </a:lnTo>
                    <a:lnTo>
                      <a:pt x="386" y="1116"/>
                    </a:lnTo>
                    <a:lnTo>
                      <a:pt x="382" y="1097"/>
                    </a:lnTo>
                    <a:lnTo>
                      <a:pt x="387" y="1077"/>
                    </a:lnTo>
                    <a:lnTo>
                      <a:pt x="393" y="1063"/>
                    </a:lnTo>
                    <a:lnTo>
                      <a:pt x="418" y="1032"/>
                    </a:lnTo>
                    <a:lnTo>
                      <a:pt x="435" y="1021"/>
                    </a:lnTo>
                    <a:lnTo>
                      <a:pt x="456" y="1015"/>
                    </a:lnTo>
                    <a:lnTo>
                      <a:pt x="473" y="1018"/>
                    </a:lnTo>
                    <a:lnTo>
                      <a:pt x="488" y="1020"/>
                    </a:lnTo>
                    <a:lnTo>
                      <a:pt x="498" y="1007"/>
                    </a:lnTo>
                    <a:lnTo>
                      <a:pt x="500" y="995"/>
                    </a:lnTo>
                    <a:lnTo>
                      <a:pt x="500" y="976"/>
                    </a:lnTo>
                    <a:lnTo>
                      <a:pt x="494" y="964"/>
                    </a:lnTo>
                    <a:lnTo>
                      <a:pt x="479" y="948"/>
                    </a:lnTo>
                    <a:lnTo>
                      <a:pt x="478" y="939"/>
                    </a:lnTo>
                    <a:lnTo>
                      <a:pt x="498" y="907"/>
                    </a:lnTo>
                    <a:lnTo>
                      <a:pt x="515" y="870"/>
                    </a:lnTo>
                    <a:lnTo>
                      <a:pt x="524" y="820"/>
                    </a:lnTo>
                    <a:lnTo>
                      <a:pt x="525" y="790"/>
                    </a:lnTo>
                    <a:lnTo>
                      <a:pt x="525" y="769"/>
                    </a:lnTo>
                    <a:lnTo>
                      <a:pt x="524" y="754"/>
                    </a:lnTo>
                    <a:lnTo>
                      <a:pt x="531" y="750"/>
                    </a:lnTo>
                    <a:lnTo>
                      <a:pt x="542" y="750"/>
                    </a:lnTo>
                    <a:lnTo>
                      <a:pt x="559" y="736"/>
                    </a:lnTo>
                    <a:lnTo>
                      <a:pt x="564" y="724"/>
                    </a:lnTo>
                    <a:lnTo>
                      <a:pt x="567" y="704"/>
                    </a:lnTo>
                    <a:lnTo>
                      <a:pt x="573" y="688"/>
                    </a:lnTo>
                    <a:lnTo>
                      <a:pt x="596" y="657"/>
                    </a:lnTo>
                    <a:lnTo>
                      <a:pt x="604" y="644"/>
                    </a:lnTo>
                    <a:lnTo>
                      <a:pt x="616" y="629"/>
                    </a:lnTo>
                    <a:lnTo>
                      <a:pt x="622" y="618"/>
                    </a:lnTo>
                    <a:lnTo>
                      <a:pt x="624" y="609"/>
                    </a:lnTo>
                    <a:lnTo>
                      <a:pt x="623" y="596"/>
                    </a:lnTo>
                    <a:lnTo>
                      <a:pt x="610" y="574"/>
                    </a:lnTo>
                    <a:lnTo>
                      <a:pt x="613" y="560"/>
                    </a:lnTo>
                    <a:lnTo>
                      <a:pt x="627" y="543"/>
                    </a:lnTo>
                    <a:lnTo>
                      <a:pt x="633" y="532"/>
                    </a:lnTo>
                    <a:lnTo>
                      <a:pt x="635" y="520"/>
                    </a:lnTo>
                    <a:lnTo>
                      <a:pt x="639" y="503"/>
                    </a:lnTo>
                    <a:lnTo>
                      <a:pt x="648" y="492"/>
                    </a:lnTo>
                    <a:lnTo>
                      <a:pt x="666" y="472"/>
                    </a:lnTo>
                    <a:lnTo>
                      <a:pt x="678" y="469"/>
                    </a:lnTo>
                    <a:lnTo>
                      <a:pt x="691" y="476"/>
                    </a:lnTo>
                    <a:lnTo>
                      <a:pt x="701" y="488"/>
                    </a:lnTo>
                    <a:lnTo>
                      <a:pt x="704" y="490"/>
                    </a:lnTo>
                    <a:lnTo>
                      <a:pt x="714" y="473"/>
                    </a:lnTo>
                    <a:lnTo>
                      <a:pt x="719" y="452"/>
                    </a:lnTo>
                    <a:lnTo>
                      <a:pt x="721" y="442"/>
                    </a:lnTo>
                    <a:lnTo>
                      <a:pt x="719" y="419"/>
                    </a:lnTo>
                    <a:lnTo>
                      <a:pt x="724" y="409"/>
                    </a:lnTo>
                    <a:lnTo>
                      <a:pt x="729" y="404"/>
                    </a:lnTo>
                    <a:lnTo>
                      <a:pt x="739" y="403"/>
                    </a:lnTo>
                    <a:lnTo>
                      <a:pt x="769" y="407"/>
                    </a:lnTo>
                    <a:lnTo>
                      <a:pt x="812" y="423"/>
                    </a:lnTo>
                    <a:lnTo>
                      <a:pt x="821" y="420"/>
                    </a:lnTo>
                    <a:lnTo>
                      <a:pt x="828" y="412"/>
                    </a:lnTo>
                    <a:lnTo>
                      <a:pt x="819" y="403"/>
                    </a:lnTo>
                    <a:lnTo>
                      <a:pt x="817" y="392"/>
                    </a:lnTo>
                    <a:lnTo>
                      <a:pt x="823" y="382"/>
                    </a:lnTo>
                    <a:lnTo>
                      <a:pt x="827" y="366"/>
                    </a:lnTo>
                    <a:lnTo>
                      <a:pt x="831" y="361"/>
                    </a:lnTo>
                    <a:lnTo>
                      <a:pt x="833" y="352"/>
                    </a:lnTo>
                    <a:lnTo>
                      <a:pt x="832" y="342"/>
                    </a:lnTo>
                    <a:lnTo>
                      <a:pt x="827" y="336"/>
                    </a:lnTo>
                    <a:lnTo>
                      <a:pt x="826" y="326"/>
                    </a:lnTo>
                    <a:lnTo>
                      <a:pt x="831" y="323"/>
                    </a:lnTo>
                    <a:lnTo>
                      <a:pt x="854" y="323"/>
                    </a:lnTo>
                    <a:lnTo>
                      <a:pt x="857" y="316"/>
                    </a:lnTo>
                    <a:lnTo>
                      <a:pt x="865" y="313"/>
                    </a:lnTo>
                    <a:lnTo>
                      <a:pt x="874" y="317"/>
                    </a:lnTo>
                    <a:lnTo>
                      <a:pt x="882" y="313"/>
                    </a:lnTo>
                    <a:lnTo>
                      <a:pt x="880" y="302"/>
                    </a:lnTo>
                    <a:lnTo>
                      <a:pt x="879" y="290"/>
                    </a:lnTo>
                    <a:lnTo>
                      <a:pt x="891" y="283"/>
                    </a:lnTo>
                    <a:lnTo>
                      <a:pt x="906" y="289"/>
                    </a:lnTo>
                    <a:lnTo>
                      <a:pt x="917" y="300"/>
                    </a:lnTo>
                    <a:lnTo>
                      <a:pt x="947" y="344"/>
                    </a:lnTo>
                    <a:lnTo>
                      <a:pt x="952" y="363"/>
                    </a:lnTo>
                    <a:lnTo>
                      <a:pt x="957" y="371"/>
                    </a:lnTo>
                    <a:lnTo>
                      <a:pt x="983" y="375"/>
                    </a:lnTo>
                    <a:lnTo>
                      <a:pt x="998" y="383"/>
                    </a:lnTo>
                    <a:lnTo>
                      <a:pt x="1010" y="382"/>
                    </a:lnTo>
                    <a:lnTo>
                      <a:pt x="1025" y="374"/>
                    </a:lnTo>
                    <a:lnTo>
                      <a:pt x="1042" y="353"/>
                    </a:lnTo>
                    <a:lnTo>
                      <a:pt x="1052" y="360"/>
                    </a:lnTo>
                    <a:lnTo>
                      <a:pt x="1061" y="374"/>
                    </a:lnTo>
                    <a:lnTo>
                      <a:pt x="1064" y="382"/>
                    </a:lnTo>
                    <a:lnTo>
                      <a:pt x="1074" y="385"/>
                    </a:lnTo>
                    <a:lnTo>
                      <a:pt x="1090" y="377"/>
                    </a:lnTo>
                    <a:lnTo>
                      <a:pt x="1102" y="368"/>
                    </a:lnTo>
                    <a:lnTo>
                      <a:pt x="1111" y="354"/>
                    </a:lnTo>
                    <a:lnTo>
                      <a:pt x="1137" y="334"/>
                    </a:lnTo>
                    <a:lnTo>
                      <a:pt x="1139" y="322"/>
                    </a:lnTo>
                    <a:lnTo>
                      <a:pt x="1137" y="299"/>
                    </a:lnTo>
                    <a:lnTo>
                      <a:pt x="1137" y="285"/>
                    </a:lnTo>
                    <a:lnTo>
                      <a:pt x="1140" y="243"/>
                    </a:lnTo>
                    <a:lnTo>
                      <a:pt x="1154" y="212"/>
                    </a:lnTo>
                    <a:lnTo>
                      <a:pt x="1164" y="199"/>
                    </a:lnTo>
                    <a:lnTo>
                      <a:pt x="1177" y="192"/>
                    </a:lnTo>
                    <a:lnTo>
                      <a:pt x="1202" y="189"/>
                    </a:lnTo>
                    <a:lnTo>
                      <a:pt x="1240" y="172"/>
                    </a:lnTo>
                    <a:lnTo>
                      <a:pt x="1263" y="167"/>
                    </a:lnTo>
                    <a:lnTo>
                      <a:pt x="1268" y="172"/>
                    </a:lnTo>
                    <a:lnTo>
                      <a:pt x="1278" y="193"/>
                    </a:lnTo>
                    <a:lnTo>
                      <a:pt x="1289" y="202"/>
                    </a:lnTo>
                    <a:lnTo>
                      <a:pt x="1307" y="208"/>
                    </a:lnTo>
                    <a:lnTo>
                      <a:pt x="1325" y="225"/>
                    </a:lnTo>
                    <a:lnTo>
                      <a:pt x="1332" y="253"/>
                    </a:lnTo>
                    <a:lnTo>
                      <a:pt x="1333" y="269"/>
                    </a:lnTo>
                    <a:lnTo>
                      <a:pt x="1314" y="294"/>
                    </a:lnTo>
                    <a:lnTo>
                      <a:pt x="1310" y="306"/>
                    </a:lnTo>
                    <a:lnTo>
                      <a:pt x="1311" y="317"/>
                    </a:lnTo>
                    <a:lnTo>
                      <a:pt x="1321" y="325"/>
                    </a:lnTo>
                    <a:lnTo>
                      <a:pt x="1323" y="323"/>
                    </a:lnTo>
                    <a:lnTo>
                      <a:pt x="1332" y="315"/>
                    </a:lnTo>
                    <a:lnTo>
                      <a:pt x="1333" y="311"/>
                    </a:lnTo>
                    <a:lnTo>
                      <a:pt x="1334" y="300"/>
                    </a:lnTo>
                    <a:lnTo>
                      <a:pt x="1337" y="295"/>
                    </a:lnTo>
                    <a:lnTo>
                      <a:pt x="1369" y="275"/>
                    </a:lnTo>
                    <a:lnTo>
                      <a:pt x="1375" y="269"/>
                    </a:lnTo>
                    <a:lnTo>
                      <a:pt x="1381" y="239"/>
                    </a:lnTo>
                    <a:lnTo>
                      <a:pt x="1403" y="252"/>
                    </a:lnTo>
                    <a:lnTo>
                      <a:pt x="1416" y="250"/>
                    </a:lnTo>
                    <a:lnTo>
                      <a:pt x="1418" y="243"/>
                    </a:lnTo>
                    <a:lnTo>
                      <a:pt x="1422" y="231"/>
                    </a:lnTo>
                    <a:lnTo>
                      <a:pt x="1422" y="220"/>
                    </a:lnTo>
                    <a:lnTo>
                      <a:pt x="1419" y="2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49" name="Freeform 221">
                <a:extLst>
                  <a:ext uri="{FF2B5EF4-FFF2-40B4-BE49-F238E27FC236}">
                    <a16:creationId xmlns="" xmlns:a16="http://schemas.microsoft.com/office/drawing/2014/main" id="{37FA593D-1D0C-4D73-AB7E-F6014C9628F8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952206" y="2013297"/>
                <a:ext cx="227013" cy="520700"/>
              </a:xfrm>
              <a:custGeom>
                <a:avLst/>
                <a:gdLst/>
                <a:ahLst/>
                <a:cxnLst>
                  <a:cxn ang="0">
                    <a:pos x="13" y="1339"/>
                  </a:cxn>
                  <a:cxn ang="0">
                    <a:pos x="27" y="1349"/>
                  </a:cxn>
                  <a:cxn ang="0">
                    <a:pos x="43" y="1396"/>
                  </a:cxn>
                  <a:cxn ang="0">
                    <a:pos x="56" y="1468"/>
                  </a:cxn>
                  <a:cxn ang="0">
                    <a:pos x="92" y="1538"/>
                  </a:cxn>
                  <a:cxn ang="0">
                    <a:pos x="91" y="1593"/>
                  </a:cxn>
                  <a:cxn ang="0">
                    <a:pos x="107" y="1636"/>
                  </a:cxn>
                  <a:cxn ang="0">
                    <a:pos x="169" y="1598"/>
                  </a:cxn>
                  <a:cxn ang="0">
                    <a:pos x="227" y="1564"/>
                  </a:cxn>
                  <a:cxn ang="0">
                    <a:pos x="286" y="1484"/>
                  </a:cxn>
                  <a:cxn ang="0">
                    <a:pos x="300" y="1407"/>
                  </a:cxn>
                  <a:cxn ang="0">
                    <a:pos x="301" y="1378"/>
                  </a:cxn>
                  <a:cxn ang="0">
                    <a:pos x="288" y="1329"/>
                  </a:cxn>
                  <a:cxn ang="0">
                    <a:pos x="276" y="1310"/>
                  </a:cxn>
                  <a:cxn ang="0">
                    <a:pos x="350" y="1279"/>
                  </a:cxn>
                  <a:cxn ang="0">
                    <a:pos x="389" y="1243"/>
                  </a:cxn>
                  <a:cxn ang="0">
                    <a:pos x="341" y="1241"/>
                  </a:cxn>
                  <a:cxn ang="0">
                    <a:pos x="290" y="1219"/>
                  </a:cxn>
                  <a:cxn ang="0">
                    <a:pos x="338" y="1218"/>
                  </a:cxn>
                  <a:cxn ang="0">
                    <a:pos x="371" y="1232"/>
                  </a:cxn>
                  <a:cxn ang="0">
                    <a:pos x="394" y="1138"/>
                  </a:cxn>
                  <a:cxn ang="0">
                    <a:pos x="352" y="1100"/>
                  </a:cxn>
                  <a:cxn ang="0">
                    <a:pos x="308" y="1148"/>
                  </a:cxn>
                  <a:cxn ang="0">
                    <a:pos x="319" y="1127"/>
                  </a:cxn>
                  <a:cxn ang="0">
                    <a:pos x="331" y="1060"/>
                  </a:cxn>
                  <a:cxn ang="0">
                    <a:pos x="344" y="979"/>
                  </a:cxn>
                  <a:cxn ang="0">
                    <a:pos x="340" y="879"/>
                  </a:cxn>
                  <a:cxn ang="0">
                    <a:pos x="370" y="850"/>
                  </a:cxn>
                  <a:cxn ang="0">
                    <a:pos x="393" y="840"/>
                  </a:cxn>
                  <a:cxn ang="0">
                    <a:pos x="410" y="809"/>
                  </a:cxn>
                  <a:cxn ang="0">
                    <a:pos x="449" y="764"/>
                  </a:cxn>
                  <a:cxn ang="0">
                    <a:pos x="503" y="735"/>
                  </a:cxn>
                  <a:cxn ang="0">
                    <a:pos x="555" y="664"/>
                  </a:cxn>
                  <a:cxn ang="0">
                    <a:pos x="572" y="639"/>
                  </a:cxn>
                  <a:cxn ang="0">
                    <a:pos x="551" y="594"/>
                  </a:cxn>
                  <a:cxn ang="0">
                    <a:pos x="569" y="527"/>
                  </a:cxn>
                  <a:cxn ang="0">
                    <a:pos x="593" y="503"/>
                  </a:cxn>
                  <a:cxn ang="0">
                    <a:pos x="614" y="493"/>
                  </a:cxn>
                  <a:cxn ang="0">
                    <a:pos x="628" y="460"/>
                  </a:cxn>
                  <a:cxn ang="0">
                    <a:pos x="661" y="473"/>
                  </a:cxn>
                  <a:cxn ang="0">
                    <a:pos x="712" y="449"/>
                  </a:cxn>
                  <a:cxn ang="0">
                    <a:pos x="687" y="296"/>
                  </a:cxn>
                  <a:cxn ang="0">
                    <a:pos x="683" y="186"/>
                  </a:cxn>
                  <a:cxn ang="0">
                    <a:pos x="528" y="5"/>
                  </a:cxn>
                  <a:cxn ang="0">
                    <a:pos x="502" y="29"/>
                  </a:cxn>
                  <a:cxn ang="0">
                    <a:pos x="490" y="97"/>
                  </a:cxn>
                  <a:cxn ang="0">
                    <a:pos x="390" y="119"/>
                  </a:cxn>
                  <a:cxn ang="0">
                    <a:pos x="335" y="149"/>
                  </a:cxn>
                  <a:cxn ang="0">
                    <a:pos x="279" y="251"/>
                  </a:cxn>
                  <a:cxn ang="0">
                    <a:pos x="242" y="364"/>
                  </a:cxn>
                  <a:cxn ang="0">
                    <a:pos x="194" y="446"/>
                  </a:cxn>
                  <a:cxn ang="0">
                    <a:pos x="163" y="641"/>
                  </a:cxn>
                  <a:cxn ang="0">
                    <a:pos x="104" y="697"/>
                  </a:cxn>
                  <a:cxn ang="0">
                    <a:pos x="66" y="811"/>
                  </a:cxn>
                  <a:cxn ang="0">
                    <a:pos x="55" y="886"/>
                  </a:cxn>
                  <a:cxn ang="0">
                    <a:pos x="86" y="1035"/>
                  </a:cxn>
                  <a:cxn ang="0">
                    <a:pos x="74" y="1143"/>
                  </a:cxn>
                  <a:cxn ang="0">
                    <a:pos x="32" y="1242"/>
                  </a:cxn>
                </a:cxnLst>
                <a:rect l="0" t="0" r="r" b="b"/>
                <a:pathLst>
                  <a:path w="715" h="1640">
                    <a:moveTo>
                      <a:pt x="6" y="1264"/>
                    </a:moveTo>
                    <a:lnTo>
                      <a:pt x="0" y="1276"/>
                    </a:lnTo>
                    <a:lnTo>
                      <a:pt x="0" y="1288"/>
                    </a:lnTo>
                    <a:lnTo>
                      <a:pt x="5" y="1328"/>
                    </a:lnTo>
                    <a:lnTo>
                      <a:pt x="7" y="1333"/>
                    </a:lnTo>
                    <a:lnTo>
                      <a:pt x="12" y="1335"/>
                    </a:lnTo>
                    <a:lnTo>
                      <a:pt x="13" y="1339"/>
                    </a:lnTo>
                    <a:lnTo>
                      <a:pt x="15" y="1346"/>
                    </a:lnTo>
                    <a:lnTo>
                      <a:pt x="13" y="1350"/>
                    </a:lnTo>
                    <a:lnTo>
                      <a:pt x="19" y="1343"/>
                    </a:lnTo>
                    <a:lnTo>
                      <a:pt x="21" y="1335"/>
                    </a:lnTo>
                    <a:lnTo>
                      <a:pt x="26" y="1340"/>
                    </a:lnTo>
                    <a:lnTo>
                      <a:pt x="22" y="1350"/>
                    </a:lnTo>
                    <a:lnTo>
                      <a:pt x="27" y="1349"/>
                    </a:lnTo>
                    <a:lnTo>
                      <a:pt x="29" y="1351"/>
                    </a:lnTo>
                    <a:lnTo>
                      <a:pt x="24" y="1355"/>
                    </a:lnTo>
                    <a:lnTo>
                      <a:pt x="17" y="1366"/>
                    </a:lnTo>
                    <a:lnTo>
                      <a:pt x="33" y="1371"/>
                    </a:lnTo>
                    <a:lnTo>
                      <a:pt x="35" y="1381"/>
                    </a:lnTo>
                    <a:lnTo>
                      <a:pt x="33" y="1398"/>
                    </a:lnTo>
                    <a:lnTo>
                      <a:pt x="43" y="1396"/>
                    </a:lnTo>
                    <a:lnTo>
                      <a:pt x="45" y="1407"/>
                    </a:lnTo>
                    <a:lnTo>
                      <a:pt x="39" y="1415"/>
                    </a:lnTo>
                    <a:lnTo>
                      <a:pt x="42" y="1431"/>
                    </a:lnTo>
                    <a:lnTo>
                      <a:pt x="40" y="1442"/>
                    </a:lnTo>
                    <a:lnTo>
                      <a:pt x="49" y="1442"/>
                    </a:lnTo>
                    <a:lnTo>
                      <a:pt x="54" y="1456"/>
                    </a:lnTo>
                    <a:lnTo>
                      <a:pt x="56" y="1468"/>
                    </a:lnTo>
                    <a:lnTo>
                      <a:pt x="62" y="1487"/>
                    </a:lnTo>
                    <a:lnTo>
                      <a:pt x="74" y="1496"/>
                    </a:lnTo>
                    <a:lnTo>
                      <a:pt x="78" y="1509"/>
                    </a:lnTo>
                    <a:lnTo>
                      <a:pt x="91" y="1516"/>
                    </a:lnTo>
                    <a:lnTo>
                      <a:pt x="98" y="1526"/>
                    </a:lnTo>
                    <a:lnTo>
                      <a:pt x="98" y="1534"/>
                    </a:lnTo>
                    <a:lnTo>
                      <a:pt x="92" y="1538"/>
                    </a:lnTo>
                    <a:lnTo>
                      <a:pt x="85" y="1537"/>
                    </a:lnTo>
                    <a:lnTo>
                      <a:pt x="82" y="1541"/>
                    </a:lnTo>
                    <a:lnTo>
                      <a:pt x="89" y="1557"/>
                    </a:lnTo>
                    <a:lnTo>
                      <a:pt x="82" y="1555"/>
                    </a:lnTo>
                    <a:lnTo>
                      <a:pt x="75" y="1553"/>
                    </a:lnTo>
                    <a:lnTo>
                      <a:pt x="75" y="1559"/>
                    </a:lnTo>
                    <a:lnTo>
                      <a:pt x="91" y="1593"/>
                    </a:lnTo>
                    <a:lnTo>
                      <a:pt x="98" y="1604"/>
                    </a:lnTo>
                    <a:lnTo>
                      <a:pt x="102" y="1614"/>
                    </a:lnTo>
                    <a:lnTo>
                      <a:pt x="99" y="1620"/>
                    </a:lnTo>
                    <a:lnTo>
                      <a:pt x="98" y="1631"/>
                    </a:lnTo>
                    <a:lnTo>
                      <a:pt x="94" y="1633"/>
                    </a:lnTo>
                    <a:lnTo>
                      <a:pt x="93" y="1638"/>
                    </a:lnTo>
                    <a:lnTo>
                      <a:pt x="107" y="1636"/>
                    </a:lnTo>
                    <a:lnTo>
                      <a:pt x="118" y="1640"/>
                    </a:lnTo>
                    <a:lnTo>
                      <a:pt x="136" y="1634"/>
                    </a:lnTo>
                    <a:lnTo>
                      <a:pt x="152" y="1633"/>
                    </a:lnTo>
                    <a:lnTo>
                      <a:pt x="163" y="1638"/>
                    </a:lnTo>
                    <a:lnTo>
                      <a:pt x="168" y="1634"/>
                    </a:lnTo>
                    <a:lnTo>
                      <a:pt x="172" y="1620"/>
                    </a:lnTo>
                    <a:lnTo>
                      <a:pt x="169" y="1598"/>
                    </a:lnTo>
                    <a:lnTo>
                      <a:pt x="174" y="1585"/>
                    </a:lnTo>
                    <a:lnTo>
                      <a:pt x="180" y="1574"/>
                    </a:lnTo>
                    <a:lnTo>
                      <a:pt x="189" y="1576"/>
                    </a:lnTo>
                    <a:lnTo>
                      <a:pt x="194" y="1566"/>
                    </a:lnTo>
                    <a:lnTo>
                      <a:pt x="204" y="1559"/>
                    </a:lnTo>
                    <a:lnTo>
                      <a:pt x="218" y="1560"/>
                    </a:lnTo>
                    <a:lnTo>
                      <a:pt x="227" y="1564"/>
                    </a:lnTo>
                    <a:lnTo>
                      <a:pt x="238" y="1560"/>
                    </a:lnTo>
                    <a:lnTo>
                      <a:pt x="250" y="1564"/>
                    </a:lnTo>
                    <a:lnTo>
                      <a:pt x="261" y="1564"/>
                    </a:lnTo>
                    <a:lnTo>
                      <a:pt x="266" y="1544"/>
                    </a:lnTo>
                    <a:lnTo>
                      <a:pt x="276" y="1522"/>
                    </a:lnTo>
                    <a:lnTo>
                      <a:pt x="285" y="1505"/>
                    </a:lnTo>
                    <a:lnTo>
                      <a:pt x="286" y="1484"/>
                    </a:lnTo>
                    <a:lnTo>
                      <a:pt x="291" y="1472"/>
                    </a:lnTo>
                    <a:lnTo>
                      <a:pt x="290" y="1457"/>
                    </a:lnTo>
                    <a:lnTo>
                      <a:pt x="293" y="1446"/>
                    </a:lnTo>
                    <a:lnTo>
                      <a:pt x="298" y="1435"/>
                    </a:lnTo>
                    <a:lnTo>
                      <a:pt x="298" y="1424"/>
                    </a:lnTo>
                    <a:lnTo>
                      <a:pt x="295" y="1418"/>
                    </a:lnTo>
                    <a:lnTo>
                      <a:pt x="300" y="1407"/>
                    </a:lnTo>
                    <a:lnTo>
                      <a:pt x="298" y="1398"/>
                    </a:lnTo>
                    <a:lnTo>
                      <a:pt x="293" y="1392"/>
                    </a:lnTo>
                    <a:lnTo>
                      <a:pt x="292" y="1386"/>
                    </a:lnTo>
                    <a:lnTo>
                      <a:pt x="293" y="1382"/>
                    </a:lnTo>
                    <a:lnTo>
                      <a:pt x="300" y="1385"/>
                    </a:lnTo>
                    <a:lnTo>
                      <a:pt x="304" y="1385"/>
                    </a:lnTo>
                    <a:lnTo>
                      <a:pt x="301" y="1378"/>
                    </a:lnTo>
                    <a:lnTo>
                      <a:pt x="302" y="1374"/>
                    </a:lnTo>
                    <a:lnTo>
                      <a:pt x="304" y="1367"/>
                    </a:lnTo>
                    <a:lnTo>
                      <a:pt x="304" y="1362"/>
                    </a:lnTo>
                    <a:lnTo>
                      <a:pt x="307" y="1345"/>
                    </a:lnTo>
                    <a:lnTo>
                      <a:pt x="306" y="1340"/>
                    </a:lnTo>
                    <a:lnTo>
                      <a:pt x="297" y="1334"/>
                    </a:lnTo>
                    <a:lnTo>
                      <a:pt x="288" y="1329"/>
                    </a:lnTo>
                    <a:lnTo>
                      <a:pt x="291" y="1328"/>
                    </a:lnTo>
                    <a:lnTo>
                      <a:pt x="300" y="1332"/>
                    </a:lnTo>
                    <a:lnTo>
                      <a:pt x="309" y="1329"/>
                    </a:lnTo>
                    <a:lnTo>
                      <a:pt x="312" y="1326"/>
                    </a:lnTo>
                    <a:lnTo>
                      <a:pt x="302" y="1317"/>
                    </a:lnTo>
                    <a:lnTo>
                      <a:pt x="274" y="1312"/>
                    </a:lnTo>
                    <a:lnTo>
                      <a:pt x="276" y="1310"/>
                    </a:lnTo>
                    <a:lnTo>
                      <a:pt x="298" y="1307"/>
                    </a:lnTo>
                    <a:lnTo>
                      <a:pt x="311" y="1311"/>
                    </a:lnTo>
                    <a:lnTo>
                      <a:pt x="318" y="1307"/>
                    </a:lnTo>
                    <a:lnTo>
                      <a:pt x="320" y="1299"/>
                    </a:lnTo>
                    <a:lnTo>
                      <a:pt x="334" y="1297"/>
                    </a:lnTo>
                    <a:lnTo>
                      <a:pt x="345" y="1286"/>
                    </a:lnTo>
                    <a:lnTo>
                      <a:pt x="350" y="1279"/>
                    </a:lnTo>
                    <a:lnTo>
                      <a:pt x="350" y="1268"/>
                    </a:lnTo>
                    <a:lnTo>
                      <a:pt x="359" y="1270"/>
                    </a:lnTo>
                    <a:lnTo>
                      <a:pt x="359" y="1281"/>
                    </a:lnTo>
                    <a:lnTo>
                      <a:pt x="371" y="1280"/>
                    </a:lnTo>
                    <a:lnTo>
                      <a:pt x="378" y="1268"/>
                    </a:lnTo>
                    <a:lnTo>
                      <a:pt x="392" y="1256"/>
                    </a:lnTo>
                    <a:lnTo>
                      <a:pt x="389" y="1243"/>
                    </a:lnTo>
                    <a:lnTo>
                      <a:pt x="394" y="1248"/>
                    </a:lnTo>
                    <a:lnTo>
                      <a:pt x="400" y="1248"/>
                    </a:lnTo>
                    <a:lnTo>
                      <a:pt x="400" y="1242"/>
                    </a:lnTo>
                    <a:lnTo>
                      <a:pt x="406" y="1237"/>
                    </a:lnTo>
                    <a:lnTo>
                      <a:pt x="405" y="1232"/>
                    </a:lnTo>
                    <a:lnTo>
                      <a:pt x="352" y="1243"/>
                    </a:lnTo>
                    <a:lnTo>
                      <a:pt x="341" y="1241"/>
                    </a:lnTo>
                    <a:lnTo>
                      <a:pt x="336" y="1245"/>
                    </a:lnTo>
                    <a:lnTo>
                      <a:pt x="334" y="1238"/>
                    </a:lnTo>
                    <a:lnTo>
                      <a:pt x="328" y="1232"/>
                    </a:lnTo>
                    <a:lnTo>
                      <a:pt x="303" y="1222"/>
                    </a:lnTo>
                    <a:lnTo>
                      <a:pt x="290" y="1225"/>
                    </a:lnTo>
                    <a:lnTo>
                      <a:pt x="284" y="1221"/>
                    </a:lnTo>
                    <a:lnTo>
                      <a:pt x="290" y="1219"/>
                    </a:lnTo>
                    <a:lnTo>
                      <a:pt x="293" y="1211"/>
                    </a:lnTo>
                    <a:lnTo>
                      <a:pt x="300" y="1214"/>
                    </a:lnTo>
                    <a:lnTo>
                      <a:pt x="308" y="1211"/>
                    </a:lnTo>
                    <a:lnTo>
                      <a:pt x="320" y="1213"/>
                    </a:lnTo>
                    <a:lnTo>
                      <a:pt x="322" y="1211"/>
                    </a:lnTo>
                    <a:lnTo>
                      <a:pt x="331" y="1221"/>
                    </a:lnTo>
                    <a:lnTo>
                      <a:pt x="338" y="1218"/>
                    </a:lnTo>
                    <a:lnTo>
                      <a:pt x="339" y="1214"/>
                    </a:lnTo>
                    <a:lnTo>
                      <a:pt x="345" y="1220"/>
                    </a:lnTo>
                    <a:lnTo>
                      <a:pt x="352" y="1222"/>
                    </a:lnTo>
                    <a:lnTo>
                      <a:pt x="356" y="1216"/>
                    </a:lnTo>
                    <a:lnTo>
                      <a:pt x="359" y="1220"/>
                    </a:lnTo>
                    <a:lnTo>
                      <a:pt x="363" y="1230"/>
                    </a:lnTo>
                    <a:lnTo>
                      <a:pt x="371" y="1232"/>
                    </a:lnTo>
                    <a:lnTo>
                      <a:pt x="403" y="1216"/>
                    </a:lnTo>
                    <a:lnTo>
                      <a:pt x="414" y="1198"/>
                    </a:lnTo>
                    <a:lnTo>
                      <a:pt x="419" y="1193"/>
                    </a:lnTo>
                    <a:lnTo>
                      <a:pt x="422" y="1176"/>
                    </a:lnTo>
                    <a:lnTo>
                      <a:pt x="416" y="1161"/>
                    </a:lnTo>
                    <a:lnTo>
                      <a:pt x="404" y="1152"/>
                    </a:lnTo>
                    <a:lnTo>
                      <a:pt x="394" y="1138"/>
                    </a:lnTo>
                    <a:lnTo>
                      <a:pt x="403" y="1136"/>
                    </a:lnTo>
                    <a:lnTo>
                      <a:pt x="402" y="1133"/>
                    </a:lnTo>
                    <a:lnTo>
                      <a:pt x="381" y="1123"/>
                    </a:lnTo>
                    <a:lnTo>
                      <a:pt x="379" y="1113"/>
                    </a:lnTo>
                    <a:lnTo>
                      <a:pt x="374" y="1103"/>
                    </a:lnTo>
                    <a:lnTo>
                      <a:pt x="357" y="1106"/>
                    </a:lnTo>
                    <a:lnTo>
                      <a:pt x="352" y="1100"/>
                    </a:lnTo>
                    <a:lnTo>
                      <a:pt x="351" y="1096"/>
                    </a:lnTo>
                    <a:lnTo>
                      <a:pt x="347" y="1095"/>
                    </a:lnTo>
                    <a:lnTo>
                      <a:pt x="347" y="1098"/>
                    </a:lnTo>
                    <a:lnTo>
                      <a:pt x="341" y="1118"/>
                    </a:lnTo>
                    <a:lnTo>
                      <a:pt x="333" y="1129"/>
                    </a:lnTo>
                    <a:lnTo>
                      <a:pt x="314" y="1143"/>
                    </a:lnTo>
                    <a:lnTo>
                      <a:pt x="308" y="1148"/>
                    </a:lnTo>
                    <a:lnTo>
                      <a:pt x="298" y="1148"/>
                    </a:lnTo>
                    <a:lnTo>
                      <a:pt x="287" y="1151"/>
                    </a:lnTo>
                    <a:lnTo>
                      <a:pt x="280" y="1149"/>
                    </a:lnTo>
                    <a:lnTo>
                      <a:pt x="288" y="1143"/>
                    </a:lnTo>
                    <a:lnTo>
                      <a:pt x="300" y="1140"/>
                    </a:lnTo>
                    <a:lnTo>
                      <a:pt x="309" y="1132"/>
                    </a:lnTo>
                    <a:lnTo>
                      <a:pt x="319" y="1127"/>
                    </a:lnTo>
                    <a:lnTo>
                      <a:pt x="336" y="1112"/>
                    </a:lnTo>
                    <a:lnTo>
                      <a:pt x="339" y="1102"/>
                    </a:lnTo>
                    <a:lnTo>
                      <a:pt x="339" y="1089"/>
                    </a:lnTo>
                    <a:lnTo>
                      <a:pt x="330" y="1087"/>
                    </a:lnTo>
                    <a:lnTo>
                      <a:pt x="334" y="1080"/>
                    </a:lnTo>
                    <a:lnTo>
                      <a:pt x="335" y="1069"/>
                    </a:lnTo>
                    <a:lnTo>
                      <a:pt x="331" y="1060"/>
                    </a:lnTo>
                    <a:lnTo>
                      <a:pt x="328" y="1032"/>
                    </a:lnTo>
                    <a:lnTo>
                      <a:pt x="329" y="1015"/>
                    </a:lnTo>
                    <a:lnTo>
                      <a:pt x="325" y="992"/>
                    </a:lnTo>
                    <a:lnTo>
                      <a:pt x="327" y="985"/>
                    </a:lnTo>
                    <a:lnTo>
                      <a:pt x="330" y="977"/>
                    </a:lnTo>
                    <a:lnTo>
                      <a:pt x="329" y="971"/>
                    </a:lnTo>
                    <a:lnTo>
                      <a:pt x="344" y="979"/>
                    </a:lnTo>
                    <a:lnTo>
                      <a:pt x="345" y="971"/>
                    </a:lnTo>
                    <a:lnTo>
                      <a:pt x="340" y="950"/>
                    </a:lnTo>
                    <a:lnTo>
                      <a:pt x="345" y="928"/>
                    </a:lnTo>
                    <a:lnTo>
                      <a:pt x="350" y="910"/>
                    </a:lnTo>
                    <a:lnTo>
                      <a:pt x="343" y="901"/>
                    </a:lnTo>
                    <a:lnTo>
                      <a:pt x="340" y="892"/>
                    </a:lnTo>
                    <a:lnTo>
                      <a:pt x="340" y="879"/>
                    </a:lnTo>
                    <a:lnTo>
                      <a:pt x="356" y="887"/>
                    </a:lnTo>
                    <a:lnTo>
                      <a:pt x="357" y="885"/>
                    </a:lnTo>
                    <a:lnTo>
                      <a:pt x="361" y="881"/>
                    </a:lnTo>
                    <a:lnTo>
                      <a:pt x="367" y="872"/>
                    </a:lnTo>
                    <a:lnTo>
                      <a:pt x="368" y="870"/>
                    </a:lnTo>
                    <a:lnTo>
                      <a:pt x="367" y="866"/>
                    </a:lnTo>
                    <a:lnTo>
                      <a:pt x="370" y="850"/>
                    </a:lnTo>
                    <a:lnTo>
                      <a:pt x="365" y="839"/>
                    </a:lnTo>
                    <a:lnTo>
                      <a:pt x="366" y="831"/>
                    </a:lnTo>
                    <a:lnTo>
                      <a:pt x="368" y="840"/>
                    </a:lnTo>
                    <a:lnTo>
                      <a:pt x="377" y="848"/>
                    </a:lnTo>
                    <a:lnTo>
                      <a:pt x="381" y="847"/>
                    </a:lnTo>
                    <a:lnTo>
                      <a:pt x="386" y="837"/>
                    </a:lnTo>
                    <a:lnTo>
                      <a:pt x="393" y="840"/>
                    </a:lnTo>
                    <a:lnTo>
                      <a:pt x="394" y="833"/>
                    </a:lnTo>
                    <a:lnTo>
                      <a:pt x="398" y="827"/>
                    </a:lnTo>
                    <a:lnTo>
                      <a:pt x="387" y="822"/>
                    </a:lnTo>
                    <a:lnTo>
                      <a:pt x="394" y="823"/>
                    </a:lnTo>
                    <a:lnTo>
                      <a:pt x="403" y="817"/>
                    </a:lnTo>
                    <a:lnTo>
                      <a:pt x="403" y="812"/>
                    </a:lnTo>
                    <a:lnTo>
                      <a:pt x="410" y="809"/>
                    </a:lnTo>
                    <a:lnTo>
                      <a:pt x="411" y="799"/>
                    </a:lnTo>
                    <a:lnTo>
                      <a:pt x="417" y="796"/>
                    </a:lnTo>
                    <a:lnTo>
                      <a:pt x="417" y="784"/>
                    </a:lnTo>
                    <a:lnTo>
                      <a:pt x="425" y="783"/>
                    </a:lnTo>
                    <a:lnTo>
                      <a:pt x="435" y="785"/>
                    </a:lnTo>
                    <a:lnTo>
                      <a:pt x="446" y="775"/>
                    </a:lnTo>
                    <a:lnTo>
                      <a:pt x="449" y="764"/>
                    </a:lnTo>
                    <a:lnTo>
                      <a:pt x="464" y="753"/>
                    </a:lnTo>
                    <a:lnTo>
                      <a:pt x="470" y="761"/>
                    </a:lnTo>
                    <a:lnTo>
                      <a:pt x="481" y="753"/>
                    </a:lnTo>
                    <a:lnTo>
                      <a:pt x="484" y="743"/>
                    </a:lnTo>
                    <a:lnTo>
                      <a:pt x="492" y="737"/>
                    </a:lnTo>
                    <a:lnTo>
                      <a:pt x="500" y="740"/>
                    </a:lnTo>
                    <a:lnTo>
                      <a:pt x="503" y="735"/>
                    </a:lnTo>
                    <a:lnTo>
                      <a:pt x="516" y="727"/>
                    </a:lnTo>
                    <a:lnTo>
                      <a:pt x="521" y="719"/>
                    </a:lnTo>
                    <a:lnTo>
                      <a:pt x="528" y="715"/>
                    </a:lnTo>
                    <a:lnTo>
                      <a:pt x="535" y="699"/>
                    </a:lnTo>
                    <a:lnTo>
                      <a:pt x="538" y="691"/>
                    </a:lnTo>
                    <a:lnTo>
                      <a:pt x="549" y="677"/>
                    </a:lnTo>
                    <a:lnTo>
                      <a:pt x="555" y="664"/>
                    </a:lnTo>
                    <a:lnTo>
                      <a:pt x="562" y="651"/>
                    </a:lnTo>
                    <a:lnTo>
                      <a:pt x="566" y="646"/>
                    </a:lnTo>
                    <a:lnTo>
                      <a:pt x="567" y="651"/>
                    </a:lnTo>
                    <a:lnTo>
                      <a:pt x="566" y="662"/>
                    </a:lnTo>
                    <a:lnTo>
                      <a:pt x="576" y="649"/>
                    </a:lnTo>
                    <a:lnTo>
                      <a:pt x="577" y="644"/>
                    </a:lnTo>
                    <a:lnTo>
                      <a:pt x="572" y="639"/>
                    </a:lnTo>
                    <a:lnTo>
                      <a:pt x="571" y="633"/>
                    </a:lnTo>
                    <a:lnTo>
                      <a:pt x="556" y="618"/>
                    </a:lnTo>
                    <a:lnTo>
                      <a:pt x="555" y="612"/>
                    </a:lnTo>
                    <a:lnTo>
                      <a:pt x="558" y="610"/>
                    </a:lnTo>
                    <a:lnTo>
                      <a:pt x="556" y="602"/>
                    </a:lnTo>
                    <a:lnTo>
                      <a:pt x="551" y="596"/>
                    </a:lnTo>
                    <a:lnTo>
                      <a:pt x="551" y="594"/>
                    </a:lnTo>
                    <a:lnTo>
                      <a:pt x="556" y="589"/>
                    </a:lnTo>
                    <a:lnTo>
                      <a:pt x="558" y="582"/>
                    </a:lnTo>
                    <a:lnTo>
                      <a:pt x="566" y="579"/>
                    </a:lnTo>
                    <a:lnTo>
                      <a:pt x="576" y="554"/>
                    </a:lnTo>
                    <a:lnTo>
                      <a:pt x="577" y="547"/>
                    </a:lnTo>
                    <a:lnTo>
                      <a:pt x="567" y="530"/>
                    </a:lnTo>
                    <a:lnTo>
                      <a:pt x="569" y="527"/>
                    </a:lnTo>
                    <a:lnTo>
                      <a:pt x="580" y="520"/>
                    </a:lnTo>
                    <a:lnTo>
                      <a:pt x="580" y="512"/>
                    </a:lnTo>
                    <a:lnTo>
                      <a:pt x="585" y="511"/>
                    </a:lnTo>
                    <a:lnTo>
                      <a:pt x="592" y="515"/>
                    </a:lnTo>
                    <a:lnTo>
                      <a:pt x="596" y="514"/>
                    </a:lnTo>
                    <a:lnTo>
                      <a:pt x="597" y="506"/>
                    </a:lnTo>
                    <a:lnTo>
                      <a:pt x="593" y="503"/>
                    </a:lnTo>
                    <a:lnTo>
                      <a:pt x="603" y="501"/>
                    </a:lnTo>
                    <a:lnTo>
                      <a:pt x="604" y="495"/>
                    </a:lnTo>
                    <a:lnTo>
                      <a:pt x="593" y="481"/>
                    </a:lnTo>
                    <a:lnTo>
                      <a:pt x="593" y="476"/>
                    </a:lnTo>
                    <a:lnTo>
                      <a:pt x="605" y="484"/>
                    </a:lnTo>
                    <a:lnTo>
                      <a:pt x="610" y="493"/>
                    </a:lnTo>
                    <a:lnTo>
                      <a:pt x="614" y="493"/>
                    </a:lnTo>
                    <a:lnTo>
                      <a:pt x="613" y="476"/>
                    </a:lnTo>
                    <a:lnTo>
                      <a:pt x="614" y="478"/>
                    </a:lnTo>
                    <a:lnTo>
                      <a:pt x="618" y="476"/>
                    </a:lnTo>
                    <a:lnTo>
                      <a:pt x="619" y="455"/>
                    </a:lnTo>
                    <a:lnTo>
                      <a:pt x="623" y="454"/>
                    </a:lnTo>
                    <a:lnTo>
                      <a:pt x="628" y="454"/>
                    </a:lnTo>
                    <a:lnTo>
                      <a:pt x="628" y="460"/>
                    </a:lnTo>
                    <a:lnTo>
                      <a:pt x="631" y="465"/>
                    </a:lnTo>
                    <a:lnTo>
                      <a:pt x="635" y="467"/>
                    </a:lnTo>
                    <a:lnTo>
                      <a:pt x="640" y="454"/>
                    </a:lnTo>
                    <a:lnTo>
                      <a:pt x="645" y="457"/>
                    </a:lnTo>
                    <a:lnTo>
                      <a:pt x="651" y="468"/>
                    </a:lnTo>
                    <a:lnTo>
                      <a:pt x="655" y="468"/>
                    </a:lnTo>
                    <a:lnTo>
                      <a:pt x="661" y="473"/>
                    </a:lnTo>
                    <a:lnTo>
                      <a:pt x="666" y="461"/>
                    </a:lnTo>
                    <a:lnTo>
                      <a:pt x="691" y="458"/>
                    </a:lnTo>
                    <a:lnTo>
                      <a:pt x="700" y="465"/>
                    </a:lnTo>
                    <a:lnTo>
                      <a:pt x="706" y="472"/>
                    </a:lnTo>
                    <a:lnTo>
                      <a:pt x="710" y="465"/>
                    </a:lnTo>
                    <a:lnTo>
                      <a:pt x="715" y="461"/>
                    </a:lnTo>
                    <a:lnTo>
                      <a:pt x="712" y="449"/>
                    </a:lnTo>
                    <a:lnTo>
                      <a:pt x="698" y="415"/>
                    </a:lnTo>
                    <a:lnTo>
                      <a:pt x="694" y="395"/>
                    </a:lnTo>
                    <a:lnTo>
                      <a:pt x="698" y="377"/>
                    </a:lnTo>
                    <a:lnTo>
                      <a:pt x="706" y="364"/>
                    </a:lnTo>
                    <a:lnTo>
                      <a:pt x="707" y="354"/>
                    </a:lnTo>
                    <a:lnTo>
                      <a:pt x="707" y="342"/>
                    </a:lnTo>
                    <a:lnTo>
                      <a:pt x="687" y="296"/>
                    </a:lnTo>
                    <a:lnTo>
                      <a:pt x="684" y="279"/>
                    </a:lnTo>
                    <a:lnTo>
                      <a:pt x="690" y="258"/>
                    </a:lnTo>
                    <a:lnTo>
                      <a:pt x="688" y="243"/>
                    </a:lnTo>
                    <a:lnTo>
                      <a:pt x="683" y="237"/>
                    </a:lnTo>
                    <a:lnTo>
                      <a:pt x="682" y="223"/>
                    </a:lnTo>
                    <a:lnTo>
                      <a:pt x="682" y="202"/>
                    </a:lnTo>
                    <a:lnTo>
                      <a:pt x="683" y="186"/>
                    </a:lnTo>
                    <a:lnTo>
                      <a:pt x="688" y="173"/>
                    </a:lnTo>
                    <a:lnTo>
                      <a:pt x="685" y="166"/>
                    </a:lnTo>
                    <a:lnTo>
                      <a:pt x="653" y="110"/>
                    </a:lnTo>
                    <a:lnTo>
                      <a:pt x="635" y="92"/>
                    </a:lnTo>
                    <a:lnTo>
                      <a:pt x="599" y="81"/>
                    </a:lnTo>
                    <a:lnTo>
                      <a:pt x="569" y="51"/>
                    </a:lnTo>
                    <a:lnTo>
                      <a:pt x="528" y="5"/>
                    </a:lnTo>
                    <a:lnTo>
                      <a:pt x="526" y="0"/>
                    </a:lnTo>
                    <a:lnTo>
                      <a:pt x="523" y="0"/>
                    </a:lnTo>
                    <a:lnTo>
                      <a:pt x="500" y="0"/>
                    </a:lnTo>
                    <a:lnTo>
                      <a:pt x="495" y="3"/>
                    </a:lnTo>
                    <a:lnTo>
                      <a:pt x="496" y="13"/>
                    </a:lnTo>
                    <a:lnTo>
                      <a:pt x="501" y="17"/>
                    </a:lnTo>
                    <a:lnTo>
                      <a:pt x="502" y="29"/>
                    </a:lnTo>
                    <a:lnTo>
                      <a:pt x="500" y="38"/>
                    </a:lnTo>
                    <a:lnTo>
                      <a:pt x="496" y="43"/>
                    </a:lnTo>
                    <a:lnTo>
                      <a:pt x="492" y="58"/>
                    </a:lnTo>
                    <a:lnTo>
                      <a:pt x="486" y="69"/>
                    </a:lnTo>
                    <a:lnTo>
                      <a:pt x="488" y="79"/>
                    </a:lnTo>
                    <a:lnTo>
                      <a:pt x="497" y="89"/>
                    </a:lnTo>
                    <a:lnTo>
                      <a:pt x="490" y="97"/>
                    </a:lnTo>
                    <a:lnTo>
                      <a:pt x="481" y="100"/>
                    </a:lnTo>
                    <a:lnTo>
                      <a:pt x="438" y="84"/>
                    </a:lnTo>
                    <a:lnTo>
                      <a:pt x="408" y="80"/>
                    </a:lnTo>
                    <a:lnTo>
                      <a:pt x="398" y="81"/>
                    </a:lnTo>
                    <a:lnTo>
                      <a:pt x="393" y="86"/>
                    </a:lnTo>
                    <a:lnTo>
                      <a:pt x="388" y="96"/>
                    </a:lnTo>
                    <a:lnTo>
                      <a:pt x="390" y="119"/>
                    </a:lnTo>
                    <a:lnTo>
                      <a:pt x="388" y="129"/>
                    </a:lnTo>
                    <a:lnTo>
                      <a:pt x="383" y="150"/>
                    </a:lnTo>
                    <a:lnTo>
                      <a:pt x="373" y="166"/>
                    </a:lnTo>
                    <a:lnTo>
                      <a:pt x="370" y="165"/>
                    </a:lnTo>
                    <a:lnTo>
                      <a:pt x="360" y="153"/>
                    </a:lnTo>
                    <a:lnTo>
                      <a:pt x="347" y="145"/>
                    </a:lnTo>
                    <a:lnTo>
                      <a:pt x="335" y="149"/>
                    </a:lnTo>
                    <a:lnTo>
                      <a:pt x="317" y="167"/>
                    </a:lnTo>
                    <a:lnTo>
                      <a:pt x="308" y="180"/>
                    </a:lnTo>
                    <a:lnTo>
                      <a:pt x="304" y="196"/>
                    </a:lnTo>
                    <a:lnTo>
                      <a:pt x="302" y="209"/>
                    </a:lnTo>
                    <a:lnTo>
                      <a:pt x="296" y="219"/>
                    </a:lnTo>
                    <a:lnTo>
                      <a:pt x="282" y="237"/>
                    </a:lnTo>
                    <a:lnTo>
                      <a:pt x="279" y="251"/>
                    </a:lnTo>
                    <a:lnTo>
                      <a:pt x="292" y="273"/>
                    </a:lnTo>
                    <a:lnTo>
                      <a:pt x="293" y="285"/>
                    </a:lnTo>
                    <a:lnTo>
                      <a:pt x="291" y="294"/>
                    </a:lnTo>
                    <a:lnTo>
                      <a:pt x="285" y="306"/>
                    </a:lnTo>
                    <a:lnTo>
                      <a:pt x="273" y="320"/>
                    </a:lnTo>
                    <a:lnTo>
                      <a:pt x="265" y="334"/>
                    </a:lnTo>
                    <a:lnTo>
                      <a:pt x="242" y="364"/>
                    </a:lnTo>
                    <a:lnTo>
                      <a:pt x="236" y="381"/>
                    </a:lnTo>
                    <a:lnTo>
                      <a:pt x="233" y="401"/>
                    </a:lnTo>
                    <a:lnTo>
                      <a:pt x="228" y="413"/>
                    </a:lnTo>
                    <a:lnTo>
                      <a:pt x="211" y="427"/>
                    </a:lnTo>
                    <a:lnTo>
                      <a:pt x="200" y="427"/>
                    </a:lnTo>
                    <a:lnTo>
                      <a:pt x="193" y="431"/>
                    </a:lnTo>
                    <a:lnTo>
                      <a:pt x="194" y="446"/>
                    </a:lnTo>
                    <a:lnTo>
                      <a:pt x="194" y="467"/>
                    </a:lnTo>
                    <a:lnTo>
                      <a:pt x="193" y="497"/>
                    </a:lnTo>
                    <a:lnTo>
                      <a:pt x="184" y="547"/>
                    </a:lnTo>
                    <a:lnTo>
                      <a:pt x="167" y="584"/>
                    </a:lnTo>
                    <a:lnTo>
                      <a:pt x="147" y="616"/>
                    </a:lnTo>
                    <a:lnTo>
                      <a:pt x="148" y="625"/>
                    </a:lnTo>
                    <a:lnTo>
                      <a:pt x="163" y="641"/>
                    </a:lnTo>
                    <a:lnTo>
                      <a:pt x="169" y="653"/>
                    </a:lnTo>
                    <a:lnTo>
                      <a:pt x="169" y="672"/>
                    </a:lnTo>
                    <a:lnTo>
                      <a:pt x="167" y="683"/>
                    </a:lnTo>
                    <a:lnTo>
                      <a:pt x="157" y="695"/>
                    </a:lnTo>
                    <a:lnTo>
                      <a:pt x="142" y="695"/>
                    </a:lnTo>
                    <a:lnTo>
                      <a:pt x="125" y="692"/>
                    </a:lnTo>
                    <a:lnTo>
                      <a:pt x="104" y="697"/>
                    </a:lnTo>
                    <a:lnTo>
                      <a:pt x="87" y="708"/>
                    </a:lnTo>
                    <a:lnTo>
                      <a:pt x="62" y="738"/>
                    </a:lnTo>
                    <a:lnTo>
                      <a:pt x="56" y="754"/>
                    </a:lnTo>
                    <a:lnTo>
                      <a:pt x="51" y="774"/>
                    </a:lnTo>
                    <a:lnTo>
                      <a:pt x="55" y="793"/>
                    </a:lnTo>
                    <a:lnTo>
                      <a:pt x="61" y="806"/>
                    </a:lnTo>
                    <a:lnTo>
                      <a:pt x="66" y="811"/>
                    </a:lnTo>
                    <a:lnTo>
                      <a:pt x="60" y="821"/>
                    </a:lnTo>
                    <a:lnTo>
                      <a:pt x="59" y="833"/>
                    </a:lnTo>
                    <a:lnTo>
                      <a:pt x="55" y="843"/>
                    </a:lnTo>
                    <a:lnTo>
                      <a:pt x="55" y="863"/>
                    </a:lnTo>
                    <a:lnTo>
                      <a:pt x="53" y="871"/>
                    </a:lnTo>
                    <a:lnTo>
                      <a:pt x="53" y="883"/>
                    </a:lnTo>
                    <a:lnTo>
                      <a:pt x="55" y="886"/>
                    </a:lnTo>
                    <a:lnTo>
                      <a:pt x="60" y="902"/>
                    </a:lnTo>
                    <a:lnTo>
                      <a:pt x="59" y="944"/>
                    </a:lnTo>
                    <a:lnTo>
                      <a:pt x="60" y="964"/>
                    </a:lnTo>
                    <a:lnTo>
                      <a:pt x="69" y="979"/>
                    </a:lnTo>
                    <a:lnTo>
                      <a:pt x="89" y="995"/>
                    </a:lnTo>
                    <a:lnTo>
                      <a:pt x="92" y="1016"/>
                    </a:lnTo>
                    <a:lnTo>
                      <a:pt x="86" y="1035"/>
                    </a:lnTo>
                    <a:lnTo>
                      <a:pt x="76" y="1046"/>
                    </a:lnTo>
                    <a:lnTo>
                      <a:pt x="61" y="1052"/>
                    </a:lnTo>
                    <a:lnTo>
                      <a:pt x="59" y="1058"/>
                    </a:lnTo>
                    <a:lnTo>
                      <a:pt x="69" y="1071"/>
                    </a:lnTo>
                    <a:lnTo>
                      <a:pt x="77" y="1105"/>
                    </a:lnTo>
                    <a:lnTo>
                      <a:pt x="70" y="1134"/>
                    </a:lnTo>
                    <a:lnTo>
                      <a:pt x="74" y="1143"/>
                    </a:lnTo>
                    <a:lnTo>
                      <a:pt x="72" y="1157"/>
                    </a:lnTo>
                    <a:lnTo>
                      <a:pt x="66" y="1168"/>
                    </a:lnTo>
                    <a:lnTo>
                      <a:pt x="39" y="1179"/>
                    </a:lnTo>
                    <a:lnTo>
                      <a:pt x="39" y="1193"/>
                    </a:lnTo>
                    <a:lnTo>
                      <a:pt x="27" y="1214"/>
                    </a:lnTo>
                    <a:lnTo>
                      <a:pt x="28" y="1230"/>
                    </a:lnTo>
                    <a:lnTo>
                      <a:pt x="32" y="1242"/>
                    </a:lnTo>
                    <a:lnTo>
                      <a:pt x="24" y="1280"/>
                    </a:lnTo>
                    <a:lnTo>
                      <a:pt x="16" y="1286"/>
                    </a:lnTo>
                    <a:lnTo>
                      <a:pt x="12" y="1278"/>
                    </a:lnTo>
                    <a:lnTo>
                      <a:pt x="8" y="1291"/>
                    </a:lnTo>
                    <a:lnTo>
                      <a:pt x="8" y="1268"/>
                    </a:lnTo>
                    <a:lnTo>
                      <a:pt x="6" y="126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150" name="Group 359">
                <a:extLst>
                  <a:ext uri="{FF2B5EF4-FFF2-40B4-BE49-F238E27FC236}">
                    <a16:creationId xmlns="" xmlns:a16="http://schemas.microsoft.com/office/drawing/2014/main" id="{B988F1EA-667C-4DA7-930C-7AE03FCF8B15}"/>
                  </a:ext>
                </a:extLst>
              </p:cNvPr>
              <p:cNvGrpSpPr/>
              <p:nvPr/>
            </p:nvGrpSpPr>
            <p:grpSpPr bwMode="gray">
              <a:xfrm>
                <a:off x="5080794" y="2788583"/>
                <a:ext cx="75600" cy="108000"/>
                <a:chOff x="4160739" y="2986112"/>
                <a:chExt cx="187325" cy="233362"/>
              </a:xfrm>
              <a:grpFill/>
            </p:grpSpPr>
            <p:sp>
              <p:nvSpPr>
                <p:cNvPr id="151" name="Freeform 45">
                  <a:extLst>
                    <a:ext uri="{FF2B5EF4-FFF2-40B4-BE49-F238E27FC236}">
                      <a16:creationId xmlns="" xmlns:a16="http://schemas.microsoft.com/office/drawing/2014/main" id="{92FAA641-F01F-4FA7-9FB2-1B8332F1FE1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171851" y="2986112"/>
                  <a:ext cx="176213" cy="225425"/>
                </a:xfrm>
                <a:custGeom>
                  <a:avLst/>
                  <a:gdLst/>
                  <a:ahLst/>
                  <a:cxnLst>
                    <a:cxn ang="0">
                      <a:pos x="72" y="248"/>
                    </a:cxn>
                    <a:cxn ang="0">
                      <a:pos x="72" y="234"/>
                    </a:cxn>
                    <a:cxn ang="0">
                      <a:pos x="82" y="239"/>
                    </a:cxn>
                    <a:cxn ang="0">
                      <a:pos x="91" y="229"/>
                    </a:cxn>
                    <a:cxn ang="0">
                      <a:pos x="34" y="195"/>
                    </a:cxn>
                    <a:cxn ang="0">
                      <a:pos x="34" y="185"/>
                    </a:cxn>
                    <a:cxn ang="0">
                      <a:pos x="39" y="176"/>
                    </a:cxn>
                    <a:cxn ang="0">
                      <a:pos x="48" y="176"/>
                    </a:cxn>
                    <a:cxn ang="0">
                      <a:pos x="39" y="151"/>
                    </a:cxn>
                    <a:cxn ang="0">
                      <a:pos x="53" y="151"/>
                    </a:cxn>
                    <a:cxn ang="0">
                      <a:pos x="53" y="147"/>
                    </a:cxn>
                    <a:cxn ang="0">
                      <a:pos x="29" y="132"/>
                    </a:cxn>
                    <a:cxn ang="0">
                      <a:pos x="43" y="97"/>
                    </a:cxn>
                    <a:cxn ang="0">
                      <a:pos x="24" y="88"/>
                    </a:cxn>
                    <a:cxn ang="0">
                      <a:pos x="29" y="77"/>
                    </a:cxn>
                    <a:cxn ang="0">
                      <a:pos x="43" y="72"/>
                    </a:cxn>
                    <a:cxn ang="0">
                      <a:pos x="15" y="58"/>
                    </a:cxn>
                    <a:cxn ang="0">
                      <a:pos x="10" y="34"/>
                    </a:cxn>
                    <a:cxn ang="0">
                      <a:pos x="0" y="23"/>
                    </a:cxn>
                    <a:cxn ang="0">
                      <a:pos x="43" y="4"/>
                    </a:cxn>
                    <a:cxn ang="0">
                      <a:pos x="62" y="0"/>
                    </a:cxn>
                    <a:cxn ang="0">
                      <a:pos x="72" y="4"/>
                    </a:cxn>
                    <a:cxn ang="0">
                      <a:pos x="91" y="14"/>
                    </a:cxn>
                    <a:cxn ang="0">
                      <a:pos x="101" y="34"/>
                    </a:cxn>
                    <a:cxn ang="0">
                      <a:pos x="115" y="58"/>
                    </a:cxn>
                    <a:cxn ang="0">
                      <a:pos x="134" y="67"/>
                    </a:cxn>
                    <a:cxn ang="0">
                      <a:pos x="139" y="88"/>
                    </a:cxn>
                    <a:cxn ang="0">
                      <a:pos x="153" y="97"/>
                    </a:cxn>
                    <a:cxn ang="0">
                      <a:pos x="168" y="102"/>
                    </a:cxn>
                    <a:cxn ang="0">
                      <a:pos x="187" y="92"/>
                    </a:cxn>
                    <a:cxn ang="0">
                      <a:pos x="187" y="112"/>
                    </a:cxn>
                    <a:cxn ang="0">
                      <a:pos x="206" y="132"/>
                    </a:cxn>
                    <a:cxn ang="0">
                      <a:pos x="192" y="156"/>
                    </a:cxn>
                    <a:cxn ang="0">
                      <a:pos x="201" y="190"/>
                    </a:cxn>
                    <a:cxn ang="0">
                      <a:pos x="211" y="215"/>
                    </a:cxn>
                    <a:cxn ang="0">
                      <a:pos x="201" y="239"/>
                    </a:cxn>
                    <a:cxn ang="0">
                      <a:pos x="201" y="259"/>
                    </a:cxn>
                    <a:cxn ang="0">
                      <a:pos x="192" y="254"/>
                    </a:cxn>
                    <a:cxn ang="0">
                      <a:pos x="149" y="254"/>
                    </a:cxn>
                    <a:cxn ang="0">
                      <a:pos x="134" y="264"/>
                    </a:cxn>
                    <a:cxn ang="0">
                      <a:pos x="115" y="278"/>
                    </a:cxn>
                    <a:cxn ang="0">
                      <a:pos x="115" y="289"/>
                    </a:cxn>
                    <a:cxn ang="0">
                      <a:pos x="110" y="294"/>
                    </a:cxn>
                    <a:cxn ang="0">
                      <a:pos x="101" y="269"/>
                    </a:cxn>
                    <a:cxn ang="0">
                      <a:pos x="86" y="254"/>
                    </a:cxn>
                    <a:cxn ang="0">
                      <a:pos x="72" y="248"/>
                    </a:cxn>
                  </a:cxnLst>
                  <a:rect l="0" t="0" r="r" b="b"/>
                  <a:pathLst>
                    <a:path w="212" h="295">
                      <a:moveTo>
                        <a:pt x="72" y="248"/>
                      </a:moveTo>
                      <a:lnTo>
                        <a:pt x="72" y="234"/>
                      </a:lnTo>
                      <a:lnTo>
                        <a:pt x="82" y="239"/>
                      </a:lnTo>
                      <a:lnTo>
                        <a:pt x="91" y="229"/>
                      </a:lnTo>
                      <a:lnTo>
                        <a:pt x="34" y="195"/>
                      </a:lnTo>
                      <a:lnTo>
                        <a:pt x="34" y="185"/>
                      </a:lnTo>
                      <a:lnTo>
                        <a:pt x="39" y="176"/>
                      </a:lnTo>
                      <a:lnTo>
                        <a:pt x="48" y="176"/>
                      </a:lnTo>
                      <a:lnTo>
                        <a:pt x="39" y="151"/>
                      </a:lnTo>
                      <a:lnTo>
                        <a:pt x="53" y="151"/>
                      </a:lnTo>
                      <a:lnTo>
                        <a:pt x="53" y="147"/>
                      </a:lnTo>
                      <a:lnTo>
                        <a:pt x="29" y="132"/>
                      </a:lnTo>
                      <a:lnTo>
                        <a:pt x="43" y="97"/>
                      </a:lnTo>
                      <a:lnTo>
                        <a:pt x="24" y="88"/>
                      </a:lnTo>
                      <a:lnTo>
                        <a:pt x="29" y="77"/>
                      </a:lnTo>
                      <a:lnTo>
                        <a:pt x="43" y="72"/>
                      </a:lnTo>
                      <a:lnTo>
                        <a:pt x="15" y="58"/>
                      </a:lnTo>
                      <a:lnTo>
                        <a:pt x="10" y="34"/>
                      </a:lnTo>
                      <a:lnTo>
                        <a:pt x="0" y="23"/>
                      </a:lnTo>
                      <a:lnTo>
                        <a:pt x="43" y="4"/>
                      </a:lnTo>
                      <a:lnTo>
                        <a:pt x="62" y="0"/>
                      </a:lnTo>
                      <a:lnTo>
                        <a:pt x="72" y="4"/>
                      </a:lnTo>
                      <a:lnTo>
                        <a:pt x="91" y="14"/>
                      </a:lnTo>
                      <a:lnTo>
                        <a:pt x="101" y="34"/>
                      </a:lnTo>
                      <a:lnTo>
                        <a:pt x="115" y="58"/>
                      </a:lnTo>
                      <a:lnTo>
                        <a:pt x="134" y="67"/>
                      </a:lnTo>
                      <a:lnTo>
                        <a:pt x="139" y="88"/>
                      </a:lnTo>
                      <a:lnTo>
                        <a:pt x="153" y="97"/>
                      </a:lnTo>
                      <a:lnTo>
                        <a:pt x="168" y="102"/>
                      </a:lnTo>
                      <a:lnTo>
                        <a:pt x="187" y="92"/>
                      </a:lnTo>
                      <a:lnTo>
                        <a:pt x="187" y="112"/>
                      </a:lnTo>
                      <a:lnTo>
                        <a:pt x="206" y="132"/>
                      </a:lnTo>
                      <a:lnTo>
                        <a:pt x="192" y="156"/>
                      </a:lnTo>
                      <a:lnTo>
                        <a:pt x="201" y="190"/>
                      </a:lnTo>
                      <a:lnTo>
                        <a:pt x="211" y="215"/>
                      </a:lnTo>
                      <a:lnTo>
                        <a:pt x="201" y="239"/>
                      </a:lnTo>
                      <a:lnTo>
                        <a:pt x="201" y="259"/>
                      </a:lnTo>
                      <a:lnTo>
                        <a:pt x="192" y="254"/>
                      </a:lnTo>
                      <a:lnTo>
                        <a:pt x="149" y="254"/>
                      </a:lnTo>
                      <a:lnTo>
                        <a:pt x="134" y="264"/>
                      </a:lnTo>
                      <a:lnTo>
                        <a:pt x="115" y="278"/>
                      </a:lnTo>
                      <a:lnTo>
                        <a:pt x="115" y="289"/>
                      </a:lnTo>
                      <a:lnTo>
                        <a:pt x="110" y="294"/>
                      </a:lnTo>
                      <a:lnTo>
                        <a:pt x="101" y="269"/>
                      </a:lnTo>
                      <a:lnTo>
                        <a:pt x="86" y="254"/>
                      </a:lnTo>
                      <a:lnTo>
                        <a:pt x="72" y="24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52" name="Freeform 46">
                  <a:extLst>
                    <a:ext uri="{FF2B5EF4-FFF2-40B4-BE49-F238E27FC236}">
                      <a16:creationId xmlns="" xmlns:a16="http://schemas.microsoft.com/office/drawing/2014/main" id="{297F2195-6A0D-445F-A5B0-1CA177691E7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160739" y="3130574"/>
                  <a:ext cx="87313" cy="88900"/>
                </a:xfrm>
                <a:custGeom>
                  <a:avLst/>
                  <a:gdLst/>
                  <a:ahLst/>
                  <a:cxnLst>
                    <a:cxn ang="0">
                      <a:pos x="9" y="68"/>
                    </a:cxn>
                    <a:cxn ang="0">
                      <a:pos x="14" y="63"/>
                    </a:cxn>
                    <a:cxn ang="0">
                      <a:pos x="9" y="35"/>
                    </a:cxn>
                    <a:cxn ang="0">
                      <a:pos x="24" y="29"/>
                    </a:cxn>
                    <a:cxn ang="0">
                      <a:pos x="14" y="5"/>
                    </a:cxn>
                    <a:cxn ang="0">
                      <a:pos x="24" y="0"/>
                    </a:cxn>
                    <a:cxn ang="0">
                      <a:pos x="43" y="16"/>
                    </a:cxn>
                    <a:cxn ang="0">
                      <a:pos x="38" y="0"/>
                    </a:cxn>
                    <a:cxn ang="0">
                      <a:pos x="48" y="0"/>
                    </a:cxn>
                    <a:cxn ang="0">
                      <a:pos x="48" y="10"/>
                    </a:cxn>
                    <a:cxn ang="0">
                      <a:pos x="105" y="44"/>
                    </a:cxn>
                    <a:cxn ang="0">
                      <a:pos x="96" y="54"/>
                    </a:cxn>
                    <a:cxn ang="0">
                      <a:pos x="86" y="49"/>
                    </a:cxn>
                    <a:cxn ang="0">
                      <a:pos x="86" y="63"/>
                    </a:cxn>
                    <a:cxn ang="0">
                      <a:pos x="76" y="63"/>
                    </a:cxn>
                    <a:cxn ang="0">
                      <a:pos x="67" y="79"/>
                    </a:cxn>
                    <a:cxn ang="0">
                      <a:pos x="67" y="103"/>
                    </a:cxn>
                    <a:cxn ang="0">
                      <a:pos x="62" y="117"/>
                    </a:cxn>
                    <a:cxn ang="0">
                      <a:pos x="43" y="112"/>
                    </a:cxn>
                    <a:cxn ang="0">
                      <a:pos x="19" y="87"/>
                    </a:cxn>
                    <a:cxn ang="0">
                      <a:pos x="0" y="84"/>
                    </a:cxn>
                    <a:cxn ang="0">
                      <a:pos x="9" y="68"/>
                    </a:cxn>
                  </a:cxnLst>
                  <a:rect l="0" t="0" r="r" b="b"/>
                  <a:pathLst>
                    <a:path w="106" h="118">
                      <a:moveTo>
                        <a:pt x="9" y="68"/>
                      </a:moveTo>
                      <a:lnTo>
                        <a:pt x="14" y="63"/>
                      </a:lnTo>
                      <a:lnTo>
                        <a:pt x="9" y="35"/>
                      </a:lnTo>
                      <a:lnTo>
                        <a:pt x="24" y="29"/>
                      </a:lnTo>
                      <a:lnTo>
                        <a:pt x="14" y="5"/>
                      </a:lnTo>
                      <a:lnTo>
                        <a:pt x="24" y="0"/>
                      </a:lnTo>
                      <a:lnTo>
                        <a:pt x="43" y="16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48" y="10"/>
                      </a:lnTo>
                      <a:lnTo>
                        <a:pt x="105" y="44"/>
                      </a:lnTo>
                      <a:lnTo>
                        <a:pt x="96" y="54"/>
                      </a:lnTo>
                      <a:lnTo>
                        <a:pt x="86" y="49"/>
                      </a:lnTo>
                      <a:lnTo>
                        <a:pt x="86" y="63"/>
                      </a:lnTo>
                      <a:lnTo>
                        <a:pt x="76" y="63"/>
                      </a:lnTo>
                      <a:lnTo>
                        <a:pt x="67" y="79"/>
                      </a:lnTo>
                      <a:lnTo>
                        <a:pt x="67" y="103"/>
                      </a:lnTo>
                      <a:lnTo>
                        <a:pt x="62" y="117"/>
                      </a:lnTo>
                      <a:lnTo>
                        <a:pt x="43" y="112"/>
                      </a:lnTo>
                      <a:lnTo>
                        <a:pt x="19" y="87"/>
                      </a:lnTo>
                      <a:lnTo>
                        <a:pt x="0" y="84"/>
                      </a:lnTo>
                      <a:lnTo>
                        <a:pt x="9" y="6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</p:grpSp>
        </p:grpSp>
        <p:grpSp>
          <p:nvGrpSpPr>
            <p:cNvPr id="58" name="Group 368">
              <a:extLst>
                <a:ext uri="{FF2B5EF4-FFF2-40B4-BE49-F238E27FC236}">
                  <a16:creationId xmlns="" xmlns:a16="http://schemas.microsoft.com/office/drawing/2014/main" id="{77618A2E-946D-47FD-9A03-B00F4A43910D}"/>
                </a:ext>
              </a:extLst>
            </p:cNvPr>
            <p:cNvGrpSpPr/>
            <p:nvPr/>
          </p:nvGrpSpPr>
          <p:grpSpPr bwMode="gray">
            <a:xfrm>
              <a:off x="5591926" y="3492056"/>
              <a:ext cx="1198965" cy="1473737"/>
              <a:chOff x="4455318" y="2994372"/>
              <a:chExt cx="1196974" cy="1339850"/>
            </a:xfrm>
            <a:grpFill/>
          </p:grpSpPr>
          <p:sp>
            <p:nvSpPr>
              <p:cNvPr id="59" name="Freeform 116">
                <a:extLst>
                  <a:ext uri="{FF2B5EF4-FFF2-40B4-BE49-F238E27FC236}">
                    <a16:creationId xmlns="" xmlns:a16="http://schemas.microsoft.com/office/drawing/2014/main" id="{4881A076-F24B-478C-ACE9-EE06E84BE41B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918868" y="3083272"/>
                <a:ext cx="276225" cy="265113"/>
              </a:xfrm>
              <a:custGeom>
                <a:avLst/>
                <a:gdLst/>
                <a:ahLst/>
                <a:cxnLst>
                  <a:cxn ang="0">
                    <a:pos x="134" y="578"/>
                  </a:cxn>
                  <a:cxn ang="0">
                    <a:pos x="76" y="535"/>
                  </a:cxn>
                  <a:cxn ang="0">
                    <a:pos x="40" y="507"/>
                  </a:cxn>
                  <a:cxn ang="0">
                    <a:pos x="11" y="449"/>
                  </a:cxn>
                  <a:cxn ang="0">
                    <a:pos x="18" y="425"/>
                  </a:cxn>
                  <a:cxn ang="0">
                    <a:pos x="32" y="340"/>
                  </a:cxn>
                  <a:cxn ang="0">
                    <a:pos x="29" y="288"/>
                  </a:cxn>
                  <a:cxn ang="0">
                    <a:pos x="11" y="222"/>
                  </a:cxn>
                  <a:cxn ang="0">
                    <a:pos x="11" y="184"/>
                  </a:cxn>
                  <a:cxn ang="0">
                    <a:pos x="36" y="171"/>
                  </a:cxn>
                  <a:cxn ang="0">
                    <a:pos x="52" y="143"/>
                  </a:cxn>
                  <a:cxn ang="0">
                    <a:pos x="52" y="98"/>
                  </a:cxn>
                  <a:cxn ang="0">
                    <a:pos x="79" y="74"/>
                  </a:cxn>
                  <a:cxn ang="0">
                    <a:pos x="119" y="39"/>
                  </a:cxn>
                  <a:cxn ang="0">
                    <a:pos x="130" y="2"/>
                  </a:cxn>
                  <a:cxn ang="0">
                    <a:pos x="190" y="22"/>
                  </a:cxn>
                  <a:cxn ang="0">
                    <a:pos x="237" y="23"/>
                  </a:cxn>
                  <a:cxn ang="0">
                    <a:pos x="276" y="35"/>
                  </a:cxn>
                  <a:cxn ang="0">
                    <a:pos x="323" y="52"/>
                  </a:cxn>
                  <a:cxn ang="0">
                    <a:pos x="333" y="84"/>
                  </a:cxn>
                  <a:cxn ang="0">
                    <a:pos x="371" y="121"/>
                  </a:cxn>
                  <a:cxn ang="0">
                    <a:pos x="431" y="130"/>
                  </a:cxn>
                  <a:cxn ang="0">
                    <a:pos x="482" y="151"/>
                  </a:cxn>
                  <a:cxn ang="0">
                    <a:pos x="514" y="178"/>
                  </a:cxn>
                  <a:cxn ang="0">
                    <a:pos x="561" y="176"/>
                  </a:cxn>
                  <a:cxn ang="0">
                    <a:pos x="587" y="148"/>
                  </a:cxn>
                  <a:cxn ang="0">
                    <a:pos x="589" y="117"/>
                  </a:cxn>
                  <a:cxn ang="0">
                    <a:pos x="582" y="83"/>
                  </a:cxn>
                  <a:cxn ang="0">
                    <a:pos x="606" y="47"/>
                  </a:cxn>
                  <a:cxn ang="0">
                    <a:pos x="658" y="22"/>
                  </a:cxn>
                  <a:cxn ang="0">
                    <a:pos x="729" y="25"/>
                  </a:cxn>
                  <a:cxn ang="0">
                    <a:pos x="754" y="35"/>
                  </a:cxn>
                  <a:cxn ang="0">
                    <a:pos x="751" y="46"/>
                  </a:cxn>
                  <a:cxn ang="0">
                    <a:pos x="767" y="63"/>
                  </a:cxn>
                  <a:cxn ang="0">
                    <a:pos x="797" y="67"/>
                  </a:cxn>
                  <a:cxn ang="0">
                    <a:pos x="831" y="77"/>
                  </a:cxn>
                  <a:cxn ang="0">
                    <a:pos x="868" y="95"/>
                  </a:cxn>
                  <a:cxn ang="0">
                    <a:pos x="860" y="108"/>
                  </a:cxn>
                  <a:cxn ang="0">
                    <a:pos x="856" y="127"/>
                  </a:cxn>
                  <a:cxn ang="0">
                    <a:pos x="858" y="180"/>
                  </a:cxn>
                  <a:cxn ang="0">
                    <a:pos x="845" y="192"/>
                  </a:cxn>
                  <a:cxn ang="0">
                    <a:pos x="853" y="227"/>
                  </a:cxn>
                  <a:cxn ang="0">
                    <a:pos x="869" y="261"/>
                  </a:cxn>
                  <a:cxn ang="0">
                    <a:pos x="869" y="421"/>
                  </a:cxn>
                  <a:cxn ang="0">
                    <a:pos x="869" y="593"/>
                  </a:cxn>
                  <a:cxn ang="0">
                    <a:pos x="869" y="740"/>
                  </a:cxn>
                  <a:cxn ang="0">
                    <a:pos x="817" y="832"/>
                  </a:cxn>
                  <a:cxn ang="0">
                    <a:pos x="715" y="783"/>
                  </a:cxn>
                  <a:cxn ang="0">
                    <a:pos x="573" y="709"/>
                  </a:cxn>
                  <a:cxn ang="0">
                    <a:pos x="433" y="635"/>
                  </a:cxn>
                  <a:cxn ang="0">
                    <a:pos x="326" y="622"/>
                  </a:cxn>
                  <a:cxn ang="0">
                    <a:pos x="297" y="620"/>
                  </a:cxn>
                  <a:cxn ang="0">
                    <a:pos x="275" y="605"/>
                  </a:cxn>
                  <a:cxn ang="0">
                    <a:pos x="222" y="595"/>
                  </a:cxn>
                  <a:cxn ang="0">
                    <a:pos x="145" y="595"/>
                  </a:cxn>
                </a:cxnLst>
                <a:rect l="0" t="0" r="r" b="b"/>
                <a:pathLst>
                  <a:path w="871" h="832">
                    <a:moveTo>
                      <a:pt x="140" y="598"/>
                    </a:moveTo>
                    <a:lnTo>
                      <a:pt x="138" y="592"/>
                    </a:lnTo>
                    <a:lnTo>
                      <a:pt x="134" y="578"/>
                    </a:lnTo>
                    <a:lnTo>
                      <a:pt x="116" y="549"/>
                    </a:lnTo>
                    <a:lnTo>
                      <a:pt x="87" y="535"/>
                    </a:lnTo>
                    <a:lnTo>
                      <a:pt x="76" y="535"/>
                    </a:lnTo>
                    <a:lnTo>
                      <a:pt x="57" y="534"/>
                    </a:lnTo>
                    <a:lnTo>
                      <a:pt x="43" y="519"/>
                    </a:lnTo>
                    <a:lnTo>
                      <a:pt x="40" y="507"/>
                    </a:lnTo>
                    <a:lnTo>
                      <a:pt x="39" y="487"/>
                    </a:lnTo>
                    <a:lnTo>
                      <a:pt x="29" y="471"/>
                    </a:lnTo>
                    <a:lnTo>
                      <a:pt x="11" y="449"/>
                    </a:lnTo>
                    <a:lnTo>
                      <a:pt x="6" y="436"/>
                    </a:lnTo>
                    <a:lnTo>
                      <a:pt x="7" y="428"/>
                    </a:lnTo>
                    <a:lnTo>
                      <a:pt x="18" y="425"/>
                    </a:lnTo>
                    <a:lnTo>
                      <a:pt x="27" y="418"/>
                    </a:lnTo>
                    <a:lnTo>
                      <a:pt x="28" y="362"/>
                    </a:lnTo>
                    <a:lnTo>
                      <a:pt x="32" y="340"/>
                    </a:lnTo>
                    <a:lnTo>
                      <a:pt x="32" y="327"/>
                    </a:lnTo>
                    <a:lnTo>
                      <a:pt x="29" y="319"/>
                    </a:lnTo>
                    <a:lnTo>
                      <a:pt x="29" y="288"/>
                    </a:lnTo>
                    <a:lnTo>
                      <a:pt x="28" y="266"/>
                    </a:lnTo>
                    <a:lnTo>
                      <a:pt x="23" y="243"/>
                    </a:lnTo>
                    <a:lnTo>
                      <a:pt x="11" y="222"/>
                    </a:lnTo>
                    <a:lnTo>
                      <a:pt x="0" y="207"/>
                    </a:lnTo>
                    <a:lnTo>
                      <a:pt x="1" y="191"/>
                    </a:lnTo>
                    <a:lnTo>
                      <a:pt x="11" y="184"/>
                    </a:lnTo>
                    <a:lnTo>
                      <a:pt x="12" y="181"/>
                    </a:lnTo>
                    <a:lnTo>
                      <a:pt x="24" y="180"/>
                    </a:lnTo>
                    <a:lnTo>
                      <a:pt x="36" y="171"/>
                    </a:lnTo>
                    <a:lnTo>
                      <a:pt x="46" y="163"/>
                    </a:lnTo>
                    <a:lnTo>
                      <a:pt x="52" y="153"/>
                    </a:lnTo>
                    <a:lnTo>
                      <a:pt x="52" y="143"/>
                    </a:lnTo>
                    <a:lnTo>
                      <a:pt x="46" y="115"/>
                    </a:lnTo>
                    <a:lnTo>
                      <a:pt x="48" y="106"/>
                    </a:lnTo>
                    <a:lnTo>
                      <a:pt x="52" y="98"/>
                    </a:lnTo>
                    <a:lnTo>
                      <a:pt x="65" y="92"/>
                    </a:lnTo>
                    <a:lnTo>
                      <a:pt x="75" y="85"/>
                    </a:lnTo>
                    <a:lnTo>
                      <a:pt x="79" y="74"/>
                    </a:lnTo>
                    <a:lnTo>
                      <a:pt x="108" y="55"/>
                    </a:lnTo>
                    <a:lnTo>
                      <a:pt x="114" y="50"/>
                    </a:lnTo>
                    <a:lnTo>
                      <a:pt x="119" y="39"/>
                    </a:lnTo>
                    <a:lnTo>
                      <a:pt x="118" y="3"/>
                    </a:lnTo>
                    <a:lnTo>
                      <a:pt x="119" y="0"/>
                    </a:lnTo>
                    <a:lnTo>
                      <a:pt x="130" y="2"/>
                    </a:lnTo>
                    <a:lnTo>
                      <a:pt x="142" y="9"/>
                    </a:lnTo>
                    <a:lnTo>
                      <a:pt x="169" y="20"/>
                    </a:lnTo>
                    <a:lnTo>
                      <a:pt x="190" y="22"/>
                    </a:lnTo>
                    <a:lnTo>
                      <a:pt x="211" y="17"/>
                    </a:lnTo>
                    <a:lnTo>
                      <a:pt x="226" y="18"/>
                    </a:lnTo>
                    <a:lnTo>
                      <a:pt x="237" y="23"/>
                    </a:lnTo>
                    <a:lnTo>
                      <a:pt x="250" y="24"/>
                    </a:lnTo>
                    <a:lnTo>
                      <a:pt x="267" y="29"/>
                    </a:lnTo>
                    <a:lnTo>
                      <a:pt x="276" y="35"/>
                    </a:lnTo>
                    <a:lnTo>
                      <a:pt x="297" y="45"/>
                    </a:lnTo>
                    <a:lnTo>
                      <a:pt x="309" y="47"/>
                    </a:lnTo>
                    <a:lnTo>
                      <a:pt x="323" y="52"/>
                    </a:lnTo>
                    <a:lnTo>
                      <a:pt x="329" y="58"/>
                    </a:lnTo>
                    <a:lnTo>
                      <a:pt x="333" y="71"/>
                    </a:lnTo>
                    <a:lnTo>
                      <a:pt x="333" y="84"/>
                    </a:lnTo>
                    <a:lnTo>
                      <a:pt x="342" y="99"/>
                    </a:lnTo>
                    <a:lnTo>
                      <a:pt x="358" y="115"/>
                    </a:lnTo>
                    <a:lnTo>
                      <a:pt x="371" y="121"/>
                    </a:lnTo>
                    <a:lnTo>
                      <a:pt x="379" y="124"/>
                    </a:lnTo>
                    <a:lnTo>
                      <a:pt x="415" y="125"/>
                    </a:lnTo>
                    <a:lnTo>
                      <a:pt x="431" y="130"/>
                    </a:lnTo>
                    <a:lnTo>
                      <a:pt x="459" y="140"/>
                    </a:lnTo>
                    <a:lnTo>
                      <a:pt x="474" y="149"/>
                    </a:lnTo>
                    <a:lnTo>
                      <a:pt x="482" y="151"/>
                    </a:lnTo>
                    <a:lnTo>
                      <a:pt x="490" y="154"/>
                    </a:lnTo>
                    <a:lnTo>
                      <a:pt x="496" y="162"/>
                    </a:lnTo>
                    <a:lnTo>
                      <a:pt x="514" y="178"/>
                    </a:lnTo>
                    <a:lnTo>
                      <a:pt x="529" y="184"/>
                    </a:lnTo>
                    <a:lnTo>
                      <a:pt x="543" y="184"/>
                    </a:lnTo>
                    <a:lnTo>
                      <a:pt x="561" y="176"/>
                    </a:lnTo>
                    <a:lnTo>
                      <a:pt x="571" y="170"/>
                    </a:lnTo>
                    <a:lnTo>
                      <a:pt x="581" y="159"/>
                    </a:lnTo>
                    <a:lnTo>
                      <a:pt x="587" y="148"/>
                    </a:lnTo>
                    <a:lnTo>
                      <a:pt x="593" y="138"/>
                    </a:lnTo>
                    <a:lnTo>
                      <a:pt x="594" y="130"/>
                    </a:lnTo>
                    <a:lnTo>
                      <a:pt x="589" y="117"/>
                    </a:lnTo>
                    <a:lnTo>
                      <a:pt x="588" y="108"/>
                    </a:lnTo>
                    <a:lnTo>
                      <a:pt x="582" y="98"/>
                    </a:lnTo>
                    <a:lnTo>
                      <a:pt x="582" y="83"/>
                    </a:lnTo>
                    <a:lnTo>
                      <a:pt x="586" y="70"/>
                    </a:lnTo>
                    <a:lnTo>
                      <a:pt x="598" y="55"/>
                    </a:lnTo>
                    <a:lnTo>
                      <a:pt x="606" y="47"/>
                    </a:lnTo>
                    <a:lnTo>
                      <a:pt x="625" y="33"/>
                    </a:lnTo>
                    <a:lnTo>
                      <a:pt x="641" y="24"/>
                    </a:lnTo>
                    <a:lnTo>
                      <a:pt x="658" y="22"/>
                    </a:lnTo>
                    <a:lnTo>
                      <a:pt x="670" y="17"/>
                    </a:lnTo>
                    <a:lnTo>
                      <a:pt x="701" y="15"/>
                    </a:lnTo>
                    <a:lnTo>
                      <a:pt x="729" y="25"/>
                    </a:lnTo>
                    <a:lnTo>
                      <a:pt x="737" y="29"/>
                    </a:lnTo>
                    <a:lnTo>
                      <a:pt x="745" y="30"/>
                    </a:lnTo>
                    <a:lnTo>
                      <a:pt x="754" y="35"/>
                    </a:lnTo>
                    <a:lnTo>
                      <a:pt x="755" y="45"/>
                    </a:lnTo>
                    <a:lnTo>
                      <a:pt x="754" y="47"/>
                    </a:lnTo>
                    <a:lnTo>
                      <a:pt x="751" y="46"/>
                    </a:lnTo>
                    <a:lnTo>
                      <a:pt x="753" y="54"/>
                    </a:lnTo>
                    <a:lnTo>
                      <a:pt x="762" y="61"/>
                    </a:lnTo>
                    <a:lnTo>
                      <a:pt x="767" y="63"/>
                    </a:lnTo>
                    <a:lnTo>
                      <a:pt x="772" y="62"/>
                    </a:lnTo>
                    <a:lnTo>
                      <a:pt x="787" y="65"/>
                    </a:lnTo>
                    <a:lnTo>
                      <a:pt x="797" y="67"/>
                    </a:lnTo>
                    <a:lnTo>
                      <a:pt x="801" y="68"/>
                    </a:lnTo>
                    <a:lnTo>
                      <a:pt x="815" y="74"/>
                    </a:lnTo>
                    <a:lnTo>
                      <a:pt x="831" y="77"/>
                    </a:lnTo>
                    <a:lnTo>
                      <a:pt x="856" y="78"/>
                    </a:lnTo>
                    <a:lnTo>
                      <a:pt x="864" y="83"/>
                    </a:lnTo>
                    <a:lnTo>
                      <a:pt x="868" y="95"/>
                    </a:lnTo>
                    <a:lnTo>
                      <a:pt x="871" y="97"/>
                    </a:lnTo>
                    <a:lnTo>
                      <a:pt x="863" y="99"/>
                    </a:lnTo>
                    <a:lnTo>
                      <a:pt x="860" y="108"/>
                    </a:lnTo>
                    <a:lnTo>
                      <a:pt x="852" y="116"/>
                    </a:lnTo>
                    <a:lnTo>
                      <a:pt x="852" y="119"/>
                    </a:lnTo>
                    <a:lnTo>
                      <a:pt x="856" y="127"/>
                    </a:lnTo>
                    <a:lnTo>
                      <a:pt x="857" y="154"/>
                    </a:lnTo>
                    <a:lnTo>
                      <a:pt x="860" y="171"/>
                    </a:lnTo>
                    <a:lnTo>
                      <a:pt x="858" y="180"/>
                    </a:lnTo>
                    <a:lnTo>
                      <a:pt x="858" y="183"/>
                    </a:lnTo>
                    <a:lnTo>
                      <a:pt x="848" y="187"/>
                    </a:lnTo>
                    <a:lnTo>
                      <a:pt x="845" y="192"/>
                    </a:lnTo>
                    <a:lnTo>
                      <a:pt x="845" y="196"/>
                    </a:lnTo>
                    <a:lnTo>
                      <a:pt x="846" y="217"/>
                    </a:lnTo>
                    <a:lnTo>
                      <a:pt x="853" y="227"/>
                    </a:lnTo>
                    <a:lnTo>
                      <a:pt x="855" y="230"/>
                    </a:lnTo>
                    <a:lnTo>
                      <a:pt x="852" y="243"/>
                    </a:lnTo>
                    <a:lnTo>
                      <a:pt x="869" y="261"/>
                    </a:lnTo>
                    <a:lnTo>
                      <a:pt x="869" y="304"/>
                    </a:lnTo>
                    <a:lnTo>
                      <a:pt x="869" y="362"/>
                    </a:lnTo>
                    <a:lnTo>
                      <a:pt x="869" y="421"/>
                    </a:lnTo>
                    <a:lnTo>
                      <a:pt x="869" y="479"/>
                    </a:lnTo>
                    <a:lnTo>
                      <a:pt x="869" y="535"/>
                    </a:lnTo>
                    <a:lnTo>
                      <a:pt x="869" y="593"/>
                    </a:lnTo>
                    <a:lnTo>
                      <a:pt x="869" y="649"/>
                    </a:lnTo>
                    <a:lnTo>
                      <a:pt x="869" y="687"/>
                    </a:lnTo>
                    <a:lnTo>
                      <a:pt x="869" y="740"/>
                    </a:lnTo>
                    <a:lnTo>
                      <a:pt x="869" y="799"/>
                    </a:lnTo>
                    <a:lnTo>
                      <a:pt x="817" y="799"/>
                    </a:lnTo>
                    <a:lnTo>
                      <a:pt x="817" y="832"/>
                    </a:lnTo>
                    <a:lnTo>
                      <a:pt x="808" y="831"/>
                    </a:lnTo>
                    <a:lnTo>
                      <a:pt x="761" y="807"/>
                    </a:lnTo>
                    <a:lnTo>
                      <a:pt x="715" y="783"/>
                    </a:lnTo>
                    <a:lnTo>
                      <a:pt x="667" y="759"/>
                    </a:lnTo>
                    <a:lnTo>
                      <a:pt x="620" y="734"/>
                    </a:lnTo>
                    <a:lnTo>
                      <a:pt x="573" y="709"/>
                    </a:lnTo>
                    <a:lnTo>
                      <a:pt x="527" y="685"/>
                    </a:lnTo>
                    <a:lnTo>
                      <a:pt x="480" y="659"/>
                    </a:lnTo>
                    <a:lnTo>
                      <a:pt x="433" y="635"/>
                    </a:lnTo>
                    <a:lnTo>
                      <a:pt x="387" y="610"/>
                    </a:lnTo>
                    <a:lnTo>
                      <a:pt x="376" y="605"/>
                    </a:lnTo>
                    <a:lnTo>
                      <a:pt x="326" y="622"/>
                    </a:lnTo>
                    <a:lnTo>
                      <a:pt x="320" y="625"/>
                    </a:lnTo>
                    <a:lnTo>
                      <a:pt x="303" y="630"/>
                    </a:lnTo>
                    <a:lnTo>
                      <a:pt x="297" y="620"/>
                    </a:lnTo>
                    <a:lnTo>
                      <a:pt x="293" y="616"/>
                    </a:lnTo>
                    <a:lnTo>
                      <a:pt x="278" y="609"/>
                    </a:lnTo>
                    <a:lnTo>
                      <a:pt x="275" y="605"/>
                    </a:lnTo>
                    <a:lnTo>
                      <a:pt x="270" y="601"/>
                    </a:lnTo>
                    <a:lnTo>
                      <a:pt x="261" y="599"/>
                    </a:lnTo>
                    <a:lnTo>
                      <a:pt x="222" y="595"/>
                    </a:lnTo>
                    <a:lnTo>
                      <a:pt x="179" y="596"/>
                    </a:lnTo>
                    <a:lnTo>
                      <a:pt x="148" y="594"/>
                    </a:lnTo>
                    <a:lnTo>
                      <a:pt x="145" y="595"/>
                    </a:lnTo>
                    <a:lnTo>
                      <a:pt x="140" y="5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0" name="Freeform 117">
                <a:extLst>
                  <a:ext uri="{FF2B5EF4-FFF2-40B4-BE49-F238E27FC236}">
                    <a16:creationId xmlns="" xmlns:a16="http://schemas.microsoft.com/office/drawing/2014/main" id="{4A6DC296-C9A4-4FC2-89B7-749255E51E43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464843" y="3192809"/>
                <a:ext cx="146050" cy="127000"/>
              </a:xfrm>
              <a:custGeom>
                <a:avLst/>
                <a:gdLst/>
                <a:ahLst/>
                <a:cxnLst>
                  <a:cxn ang="0">
                    <a:pos x="196" y="379"/>
                  </a:cxn>
                  <a:cxn ang="0">
                    <a:pos x="148" y="379"/>
                  </a:cxn>
                  <a:cxn ang="0">
                    <a:pos x="96" y="379"/>
                  </a:cxn>
                  <a:cxn ang="0">
                    <a:pos x="45" y="379"/>
                  </a:cxn>
                  <a:cxn ang="0">
                    <a:pos x="16" y="379"/>
                  </a:cxn>
                  <a:cxn ang="0">
                    <a:pos x="14" y="385"/>
                  </a:cxn>
                  <a:cxn ang="0">
                    <a:pos x="6" y="392"/>
                  </a:cxn>
                  <a:cxn ang="0">
                    <a:pos x="2" y="397"/>
                  </a:cxn>
                  <a:cxn ang="0">
                    <a:pos x="5" y="396"/>
                  </a:cxn>
                  <a:cxn ang="0">
                    <a:pos x="0" y="401"/>
                  </a:cxn>
                  <a:cxn ang="0">
                    <a:pos x="0" y="392"/>
                  </a:cxn>
                  <a:cxn ang="0">
                    <a:pos x="5" y="355"/>
                  </a:cxn>
                  <a:cxn ang="0">
                    <a:pos x="16" y="329"/>
                  </a:cxn>
                  <a:cxn ang="0">
                    <a:pos x="28" y="323"/>
                  </a:cxn>
                  <a:cxn ang="0">
                    <a:pos x="40" y="296"/>
                  </a:cxn>
                  <a:cxn ang="0">
                    <a:pos x="48" y="284"/>
                  </a:cxn>
                  <a:cxn ang="0">
                    <a:pos x="45" y="275"/>
                  </a:cxn>
                  <a:cxn ang="0">
                    <a:pos x="65" y="246"/>
                  </a:cxn>
                  <a:cxn ang="0">
                    <a:pos x="69" y="240"/>
                  </a:cxn>
                  <a:cxn ang="0">
                    <a:pos x="71" y="229"/>
                  </a:cxn>
                  <a:cxn ang="0">
                    <a:pos x="76" y="221"/>
                  </a:cxn>
                  <a:cxn ang="0">
                    <a:pos x="105" y="188"/>
                  </a:cxn>
                  <a:cxn ang="0">
                    <a:pos x="120" y="164"/>
                  </a:cxn>
                  <a:cxn ang="0">
                    <a:pos x="123" y="145"/>
                  </a:cxn>
                  <a:cxn ang="0">
                    <a:pos x="132" y="122"/>
                  </a:cxn>
                  <a:cxn ang="0">
                    <a:pos x="139" y="100"/>
                  </a:cxn>
                  <a:cxn ang="0">
                    <a:pos x="155" y="80"/>
                  </a:cxn>
                  <a:cxn ang="0">
                    <a:pos x="174" y="70"/>
                  </a:cxn>
                  <a:cxn ang="0">
                    <a:pos x="190" y="57"/>
                  </a:cxn>
                  <a:cxn ang="0">
                    <a:pos x="196" y="38"/>
                  </a:cxn>
                  <a:cxn ang="0">
                    <a:pos x="199" y="33"/>
                  </a:cxn>
                  <a:cxn ang="0">
                    <a:pos x="204" y="22"/>
                  </a:cxn>
                  <a:cxn ang="0">
                    <a:pos x="213" y="6"/>
                  </a:cxn>
                  <a:cxn ang="0">
                    <a:pos x="218" y="0"/>
                  </a:cxn>
                  <a:cxn ang="0">
                    <a:pos x="227" y="0"/>
                  </a:cxn>
                  <a:cxn ang="0">
                    <a:pos x="261" y="0"/>
                  </a:cxn>
                  <a:cxn ang="0">
                    <a:pos x="297" y="0"/>
                  </a:cxn>
                  <a:cxn ang="0">
                    <a:pos x="338" y="0"/>
                  </a:cxn>
                  <a:cxn ang="0">
                    <a:pos x="379" y="0"/>
                  </a:cxn>
                  <a:cxn ang="0">
                    <a:pos x="422" y="0"/>
                  </a:cxn>
                  <a:cxn ang="0">
                    <a:pos x="459" y="0"/>
                  </a:cxn>
                  <a:cxn ang="0">
                    <a:pos x="459" y="32"/>
                  </a:cxn>
                  <a:cxn ang="0">
                    <a:pos x="459" y="102"/>
                  </a:cxn>
                  <a:cxn ang="0">
                    <a:pos x="405" y="102"/>
                  </a:cxn>
                  <a:cxn ang="0">
                    <a:pos x="352" y="102"/>
                  </a:cxn>
                  <a:cxn ang="0">
                    <a:pos x="299" y="102"/>
                  </a:cxn>
                  <a:cxn ang="0">
                    <a:pos x="281" y="102"/>
                  </a:cxn>
                  <a:cxn ang="0">
                    <a:pos x="281" y="160"/>
                  </a:cxn>
                  <a:cxn ang="0">
                    <a:pos x="281" y="219"/>
                  </a:cxn>
                  <a:cxn ang="0">
                    <a:pos x="281" y="254"/>
                  </a:cxn>
                  <a:cxn ang="0">
                    <a:pos x="261" y="261"/>
                  </a:cxn>
                  <a:cxn ang="0">
                    <a:pos x="244" y="263"/>
                  </a:cxn>
                  <a:cxn ang="0">
                    <a:pos x="228" y="268"/>
                  </a:cxn>
                  <a:cxn ang="0">
                    <a:pos x="223" y="272"/>
                  </a:cxn>
                  <a:cxn ang="0">
                    <a:pos x="220" y="277"/>
                  </a:cxn>
                  <a:cxn ang="0">
                    <a:pos x="215" y="288"/>
                  </a:cxn>
                  <a:cxn ang="0">
                    <a:pos x="213" y="296"/>
                  </a:cxn>
                  <a:cxn ang="0">
                    <a:pos x="215" y="322"/>
                  </a:cxn>
                  <a:cxn ang="0">
                    <a:pos x="218" y="342"/>
                  </a:cxn>
                  <a:cxn ang="0">
                    <a:pos x="218" y="363"/>
                  </a:cxn>
                  <a:cxn ang="0">
                    <a:pos x="222" y="379"/>
                  </a:cxn>
                  <a:cxn ang="0">
                    <a:pos x="196" y="379"/>
                  </a:cxn>
                </a:cxnLst>
                <a:rect l="0" t="0" r="r" b="b"/>
                <a:pathLst>
                  <a:path w="459" h="401">
                    <a:moveTo>
                      <a:pt x="196" y="379"/>
                    </a:moveTo>
                    <a:lnTo>
                      <a:pt x="148" y="379"/>
                    </a:lnTo>
                    <a:lnTo>
                      <a:pt x="96" y="379"/>
                    </a:lnTo>
                    <a:lnTo>
                      <a:pt x="45" y="379"/>
                    </a:lnTo>
                    <a:lnTo>
                      <a:pt x="16" y="379"/>
                    </a:lnTo>
                    <a:lnTo>
                      <a:pt x="14" y="385"/>
                    </a:lnTo>
                    <a:lnTo>
                      <a:pt x="6" y="392"/>
                    </a:lnTo>
                    <a:lnTo>
                      <a:pt x="2" y="397"/>
                    </a:lnTo>
                    <a:lnTo>
                      <a:pt x="5" y="396"/>
                    </a:lnTo>
                    <a:lnTo>
                      <a:pt x="0" y="401"/>
                    </a:lnTo>
                    <a:lnTo>
                      <a:pt x="0" y="392"/>
                    </a:lnTo>
                    <a:lnTo>
                      <a:pt x="5" y="355"/>
                    </a:lnTo>
                    <a:lnTo>
                      <a:pt x="16" y="329"/>
                    </a:lnTo>
                    <a:lnTo>
                      <a:pt x="28" y="323"/>
                    </a:lnTo>
                    <a:lnTo>
                      <a:pt x="40" y="296"/>
                    </a:lnTo>
                    <a:lnTo>
                      <a:pt x="48" y="284"/>
                    </a:lnTo>
                    <a:lnTo>
                      <a:pt x="45" y="275"/>
                    </a:lnTo>
                    <a:lnTo>
                      <a:pt x="65" y="246"/>
                    </a:lnTo>
                    <a:lnTo>
                      <a:pt x="69" y="240"/>
                    </a:lnTo>
                    <a:lnTo>
                      <a:pt x="71" y="229"/>
                    </a:lnTo>
                    <a:lnTo>
                      <a:pt x="76" y="221"/>
                    </a:lnTo>
                    <a:lnTo>
                      <a:pt x="105" y="188"/>
                    </a:lnTo>
                    <a:lnTo>
                      <a:pt x="120" y="164"/>
                    </a:lnTo>
                    <a:lnTo>
                      <a:pt x="123" y="145"/>
                    </a:lnTo>
                    <a:lnTo>
                      <a:pt x="132" y="122"/>
                    </a:lnTo>
                    <a:lnTo>
                      <a:pt x="139" y="100"/>
                    </a:lnTo>
                    <a:lnTo>
                      <a:pt x="155" y="80"/>
                    </a:lnTo>
                    <a:lnTo>
                      <a:pt x="174" y="70"/>
                    </a:lnTo>
                    <a:lnTo>
                      <a:pt x="190" y="57"/>
                    </a:lnTo>
                    <a:lnTo>
                      <a:pt x="196" y="38"/>
                    </a:lnTo>
                    <a:lnTo>
                      <a:pt x="199" y="33"/>
                    </a:lnTo>
                    <a:lnTo>
                      <a:pt x="204" y="22"/>
                    </a:lnTo>
                    <a:lnTo>
                      <a:pt x="213" y="6"/>
                    </a:lnTo>
                    <a:lnTo>
                      <a:pt x="218" y="0"/>
                    </a:lnTo>
                    <a:lnTo>
                      <a:pt x="227" y="0"/>
                    </a:lnTo>
                    <a:lnTo>
                      <a:pt x="261" y="0"/>
                    </a:lnTo>
                    <a:lnTo>
                      <a:pt x="297" y="0"/>
                    </a:lnTo>
                    <a:lnTo>
                      <a:pt x="338" y="0"/>
                    </a:lnTo>
                    <a:lnTo>
                      <a:pt x="379" y="0"/>
                    </a:lnTo>
                    <a:lnTo>
                      <a:pt x="422" y="0"/>
                    </a:lnTo>
                    <a:lnTo>
                      <a:pt x="459" y="0"/>
                    </a:lnTo>
                    <a:lnTo>
                      <a:pt x="459" y="32"/>
                    </a:lnTo>
                    <a:lnTo>
                      <a:pt x="459" y="102"/>
                    </a:lnTo>
                    <a:lnTo>
                      <a:pt x="405" y="102"/>
                    </a:lnTo>
                    <a:lnTo>
                      <a:pt x="352" y="102"/>
                    </a:lnTo>
                    <a:lnTo>
                      <a:pt x="299" y="102"/>
                    </a:lnTo>
                    <a:lnTo>
                      <a:pt x="281" y="102"/>
                    </a:lnTo>
                    <a:lnTo>
                      <a:pt x="281" y="160"/>
                    </a:lnTo>
                    <a:lnTo>
                      <a:pt x="281" y="219"/>
                    </a:lnTo>
                    <a:lnTo>
                      <a:pt x="281" y="254"/>
                    </a:lnTo>
                    <a:lnTo>
                      <a:pt x="261" y="261"/>
                    </a:lnTo>
                    <a:lnTo>
                      <a:pt x="244" y="263"/>
                    </a:lnTo>
                    <a:lnTo>
                      <a:pt x="228" y="268"/>
                    </a:lnTo>
                    <a:lnTo>
                      <a:pt x="223" y="272"/>
                    </a:lnTo>
                    <a:lnTo>
                      <a:pt x="220" y="277"/>
                    </a:lnTo>
                    <a:lnTo>
                      <a:pt x="215" y="288"/>
                    </a:lnTo>
                    <a:lnTo>
                      <a:pt x="213" y="296"/>
                    </a:lnTo>
                    <a:lnTo>
                      <a:pt x="215" y="322"/>
                    </a:lnTo>
                    <a:lnTo>
                      <a:pt x="218" y="342"/>
                    </a:lnTo>
                    <a:lnTo>
                      <a:pt x="218" y="363"/>
                    </a:lnTo>
                    <a:lnTo>
                      <a:pt x="222" y="379"/>
                    </a:lnTo>
                    <a:lnTo>
                      <a:pt x="196" y="3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1"/>
                  </a:solidFill>
                </a:endParaRPr>
              </a:p>
            </p:txBody>
          </p:sp>
          <p:grpSp>
            <p:nvGrpSpPr>
              <p:cNvPr id="61" name="Group 367">
                <a:extLst>
                  <a:ext uri="{FF2B5EF4-FFF2-40B4-BE49-F238E27FC236}">
                    <a16:creationId xmlns="" xmlns:a16="http://schemas.microsoft.com/office/drawing/2014/main" id="{BEC191E8-7F1E-467A-968A-8C99BF72B977}"/>
                  </a:ext>
                </a:extLst>
              </p:cNvPr>
              <p:cNvGrpSpPr/>
              <p:nvPr/>
            </p:nvGrpSpPr>
            <p:grpSpPr bwMode="gray">
              <a:xfrm>
                <a:off x="4455318" y="2994372"/>
                <a:ext cx="1196974" cy="1339850"/>
                <a:chOff x="4455318" y="2994372"/>
                <a:chExt cx="1196974" cy="1339850"/>
              </a:xfrm>
              <a:grpFill/>
            </p:grpSpPr>
            <p:sp>
              <p:nvSpPr>
                <p:cNvPr id="62" name="Freeform 119">
                  <a:extLst>
                    <a:ext uri="{FF2B5EF4-FFF2-40B4-BE49-F238E27FC236}">
                      <a16:creationId xmlns="" xmlns:a16="http://schemas.microsoft.com/office/drawing/2014/main" id="{0128D72A-2FBE-44B8-972F-B0593609D62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704556" y="3497609"/>
                  <a:ext cx="77788" cy="114300"/>
                </a:xfrm>
                <a:custGeom>
                  <a:avLst/>
                  <a:gdLst/>
                  <a:ahLst/>
                  <a:cxnLst>
                    <a:cxn ang="0">
                      <a:pos x="239" y="279"/>
                    </a:cxn>
                    <a:cxn ang="0">
                      <a:pos x="215" y="252"/>
                    </a:cxn>
                    <a:cxn ang="0">
                      <a:pos x="209" y="231"/>
                    </a:cxn>
                    <a:cxn ang="0">
                      <a:pos x="209" y="188"/>
                    </a:cxn>
                    <a:cxn ang="0">
                      <a:pos x="204" y="114"/>
                    </a:cxn>
                    <a:cxn ang="0">
                      <a:pos x="200" y="95"/>
                    </a:cxn>
                    <a:cxn ang="0">
                      <a:pos x="194" y="68"/>
                    </a:cxn>
                    <a:cxn ang="0">
                      <a:pos x="187" y="48"/>
                    </a:cxn>
                    <a:cxn ang="0">
                      <a:pos x="176" y="33"/>
                    </a:cxn>
                    <a:cxn ang="0">
                      <a:pos x="166" y="21"/>
                    </a:cxn>
                    <a:cxn ang="0">
                      <a:pos x="170" y="11"/>
                    </a:cxn>
                    <a:cxn ang="0">
                      <a:pos x="172" y="5"/>
                    </a:cxn>
                    <a:cxn ang="0">
                      <a:pos x="162" y="3"/>
                    </a:cxn>
                    <a:cxn ang="0">
                      <a:pos x="145" y="3"/>
                    </a:cxn>
                    <a:cxn ang="0">
                      <a:pos x="129" y="12"/>
                    </a:cxn>
                    <a:cxn ang="0">
                      <a:pos x="86" y="6"/>
                    </a:cxn>
                    <a:cxn ang="0">
                      <a:pos x="47" y="5"/>
                    </a:cxn>
                    <a:cxn ang="0">
                      <a:pos x="19" y="8"/>
                    </a:cxn>
                    <a:cxn ang="0">
                      <a:pos x="14" y="24"/>
                    </a:cxn>
                    <a:cxn ang="0">
                      <a:pos x="20" y="35"/>
                    </a:cxn>
                    <a:cxn ang="0">
                      <a:pos x="24" y="44"/>
                    </a:cxn>
                    <a:cxn ang="0">
                      <a:pos x="25" y="65"/>
                    </a:cxn>
                    <a:cxn ang="0">
                      <a:pos x="25" y="82"/>
                    </a:cxn>
                    <a:cxn ang="0">
                      <a:pos x="28" y="95"/>
                    </a:cxn>
                    <a:cxn ang="0">
                      <a:pos x="30" y="103"/>
                    </a:cxn>
                    <a:cxn ang="0">
                      <a:pos x="25" y="111"/>
                    </a:cxn>
                    <a:cxn ang="0">
                      <a:pos x="31" y="116"/>
                    </a:cxn>
                    <a:cxn ang="0">
                      <a:pos x="41" y="159"/>
                    </a:cxn>
                    <a:cxn ang="0">
                      <a:pos x="36" y="165"/>
                    </a:cxn>
                    <a:cxn ang="0">
                      <a:pos x="28" y="171"/>
                    </a:cxn>
                    <a:cxn ang="0">
                      <a:pos x="22" y="182"/>
                    </a:cxn>
                    <a:cxn ang="0">
                      <a:pos x="14" y="204"/>
                    </a:cxn>
                    <a:cxn ang="0">
                      <a:pos x="11" y="220"/>
                    </a:cxn>
                    <a:cxn ang="0">
                      <a:pos x="1" y="234"/>
                    </a:cxn>
                    <a:cxn ang="0">
                      <a:pos x="0" y="259"/>
                    </a:cxn>
                    <a:cxn ang="0">
                      <a:pos x="11" y="295"/>
                    </a:cxn>
                    <a:cxn ang="0">
                      <a:pos x="22" y="301"/>
                    </a:cxn>
                    <a:cxn ang="0">
                      <a:pos x="27" y="315"/>
                    </a:cxn>
                    <a:cxn ang="0">
                      <a:pos x="21" y="331"/>
                    </a:cxn>
                    <a:cxn ang="0">
                      <a:pos x="11" y="328"/>
                    </a:cxn>
                    <a:cxn ang="0">
                      <a:pos x="5" y="336"/>
                    </a:cxn>
                    <a:cxn ang="0">
                      <a:pos x="67" y="356"/>
                    </a:cxn>
                    <a:cxn ang="0">
                      <a:pos x="95" y="338"/>
                    </a:cxn>
                    <a:cxn ang="0">
                      <a:pos x="137" y="328"/>
                    </a:cxn>
                    <a:cxn ang="0">
                      <a:pos x="183" y="302"/>
                    </a:cxn>
                    <a:cxn ang="0">
                      <a:pos x="196" y="300"/>
                    </a:cxn>
                    <a:cxn ang="0">
                      <a:pos x="219" y="300"/>
                    </a:cxn>
                    <a:cxn ang="0">
                      <a:pos x="240" y="283"/>
                    </a:cxn>
                  </a:cxnLst>
                  <a:rect l="0" t="0" r="r" b="b"/>
                  <a:pathLst>
                    <a:path w="242" h="356">
                      <a:moveTo>
                        <a:pt x="242" y="281"/>
                      </a:moveTo>
                      <a:lnTo>
                        <a:pt x="239" y="279"/>
                      </a:lnTo>
                      <a:lnTo>
                        <a:pt x="223" y="262"/>
                      </a:lnTo>
                      <a:lnTo>
                        <a:pt x="215" y="252"/>
                      </a:lnTo>
                      <a:lnTo>
                        <a:pt x="210" y="241"/>
                      </a:lnTo>
                      <a:lnTo>
                        <a:pt x="209" y="231"/>
                      </a:lnTo>
                      <a:lnTo>
                        <a:pt x="208" y="209"/>
                      </a:lnTo>
                      <a:lnTo>
                        <a:pt x="209" y="188"/>
                      </a:lnTo>
                      <a:lnTo>
                        <a:pt x="205" y="148"/>
                      </a:lnTo>
                      <a:lnTo>
                        <a:pt x="204" y="114"/>
                      </a:lnTo>
                      <a:lnTo>
                        <a:pt x="203" y="101"/>
                      </a:lnTo>
                      <a:lnTo>
                        <a:pt x="200" y="95"/>
                      </a:lnTo>
                      <a:lnTo>
                        <a:pt x="196" y="89"/>
                      </a:lnTo>
                      <a:lnTo>
                        <a:pt x="194" y="68"/>
                      </a:lnTo>
                      <a:lnTo>
                        <a:pt x="191" y="53"/>
                      </a:lnTo>
                      <a:lnTo>
                        <a:pt x="187" y="48"/>
                      </a:lnTo>
                      <a:lnTo>
                        <a:pt x="180" y="41"/>
                      </a:lnTo>
                      <a:lnTo>
                        <a:pt x="176" y="33"/>
                      </a:lnTo>
                      <a:lnTo>
                        <a:pt x="167" y="27"/>
                      </a:lnTo>
                      <a:lnTo>
                        <a:pt x="166" y="21"/>
                      </a:lnTo>
                      <a:lnTo>
                        <a:pt x="170" y="16"/>
                      </a:lnTo>
                      <a:lnTo>
                        <a:pt x="170" y="11"/>
                      </a:lnTo>
                      <a:lnTo>
                        <a:pt x="173" y="6"/>
                      </a:lnTo>
                      <a:lnTo>
                        <a:pt x="172" y="5"/>
                      </a:lnTo>
                      <a:lnTo>
                        <a:pt x="164" y="4"/>
                      </a:lnTo>
                      <a:lnTo>
                        <a:pt x="162" y="3"/>
                      </a:lnTo>
                      <a:lnTo>
                        <a:pt x="162" y="0"/>
                      </a:lnTo>
                      <a:lnTo>
                        <a:pt x="145" y="3"/>
                      </a:lnTo>
                      <a:lnTo>
                        <a:pt x="133" y="11"/>
                      </a:lnTo>
                      <a:lnTo>
                        <a:pt x="129" y="12"/>
                      </a:lnTo>
                      <a:lnTo>
                        <a:pt x="112" y="11"/>
                      </a:lnTo>
                      <a:lnTo>
                        <a:pt x="86" y="6"/>
                      </a:lnTo>
                      <a:lnTo>
                        <a:pt x="58" y="8"/>
                      </a:lnTo>
                      <a:lnTo>
                        <a:pt x="47" y="5"/>
                      </a:lnTo>
                      <a:lnTo>
                        <a:pt x="36" y="5"/>
                      </a:lnTo>
                      <a:lnTo>
                        <a:pt x="19" y="8"/>
                      </a:lnTo>
                      <a:lnTo>
                        <a:pt x="14" y="16"/>
                      </a:lnTo>
                      <a:lnTo>
                        <a:pt x="14" y="24"/>
                      </a:lnTo>
                      <a:lnTo>
                        <a:pt x="17" y="32"/>
                      </a:lnTo>
                      <a:lnTo>
                        <a:pt x="20" y="35"/>
                      </a:lnTo>
                      <a:lnTo>
                        <a:pt x="20" y="43"/>
                      </a:lnTo>
                      <a:lnTo>
                        <a:pt x="24" y="44"/>
                      </a:lnTo>
                      <a:lnTo>
                        <a:pt x="22" y="57"/>
                      </a:lnTo>
                      <a:lnTo>
                        <a:pt x="25" y="65"/>
                      </a:lnTo>
                      <a:lnTo>
                        <a:pt x="25" y="76"/>
                      </a:lnTo>
                      <a:lnTo>
                        <a:pt x="25" y="82"/>
                      </a:lnTo>
                      <a:lnTo>
                        <a:pt x="28" y="89"/>
                      </a:lnTo>
                      <a:lnTo>
                        <a:pt x="28" y="95"/>
                      </a:lnTo>
                      <a:lnTo>
                        <a:pt x="27" y="98"/>
                      </a:lnTo>
                      <a:lnTo>
                        <a:pt x="30" y="103"/>
                      </a:lnTo>
                      <a:lnTo>
                        <a:pt x="25" y="108"/>
                      </a:lnTo>
                      <a:lnTo>
                        <a:pt x="25" y="111"/>
                      </a:lnTo>
                      <a:lnTo>
                        <a:pt x="28" y="112"/>
                      </a:lnTo>
                      <a:lnTo>
                        <a:pt x="31" y="116"/>
                      </a:lnTo>
                      <a:lnTo>
                        <a:pt x="38" y="143"/>
                      </a:lnTo>
                      <a:lnTo>
                        <a:pt x="41" y="159"/>
                      </a:lnTo>
                      <a:lnTo>
                        <a:pt x="36" y="160"/>
                      </a:lnTo>
                      <a:lnTo>
                        <a:pt x="36" y="165"/>
                      </a:lnTo>
                      <a:lnTo>
                        <a:pt x="32" y="166"/>
                      </a:lnTo>
                      <a:lnTo>
                        <a:pt x="28" y="171"/>
                      </a:lnTo>
                      <a:lnTo>
                        <a:pt x="26" y="173"/>
                      </a:lnTo>
                      <a:lnTo>
                        <a:pt x="22" y="182"/>
                      </a:lnTo>
                      <a:lnTo>
                        <a:pt x="16" y="195"/>
                      </a:lnTo>
                      <a:lnTo>
                        <a:pt x="14" y="204"/>
                      </a:lnTo>
                      <a:lnTo>
                        <a:pt x="14" y="215"/>
                      </a:lnTo>
                      <a:lnTo>
                        <a:pt x="11" y="220"/>
                      </a:lnTo>
                      <a:lnTo>
                        <a:pt x="5" y="227"/>
                      </a:lnTo>
                      <a:lnTo>
                        <a:pt x="1" y="234"/>
                      </a:lnTo>
                      <a:lnTo>
                        <a:pt x="0" y="251"/>
                      </a:lnTo>
                      <a:lnTo>
                        <a:pt x="0" y="259"/>
                      </a:lnTo>
                      <a:lnTo>
                        <a:pt x="8" y="279"/>
                      </a:lnTo>
                      <a:lnTo>
                        <a:pt x="11" y="295"/>
                      </a:lnTo>
                      <a:lnTo>
                        <a:pt x="15" y="300"/>
                      </a:lnTo>
                      <a:lnTo>
                        <a:pt x="22" y="301"/>
                      </a:lnTo>
                      <a:lnTo>
                        <a:pt x="25" y="302"/>
                      </a:lnTo>
                      <a:lnTo>
                        <a:pt x="27" y="315"/>
                      </a:lnTo>
                      <a:lnTo>
                        <a:pt x="27" y="329"/>
                      </a:lnTo>
                      <a:lnTo>
                        <a:pt x="21" y="331"/>
                      </a:lnTo>
                      <a:lnTo>
                        <a:pt x="17" y="328"/>
                      </a:lnTo>
                      <a:lnTo>
                        <a:pt x="11" y="328"/>
                      </a:lnTo>
                      <a:lnTo>
                        <a:pt x="9" y="329"/>
                      </a:lnTo>
                      <a:lnTo>
                        <a:pt x="5" y="336"/>
                      </a:lnTo>
                      <a:lnTo>
                        <a:pt x="41" y="345"/>
                      </a:lnTo>
                      <a:lnTo>
                        <a:pt x="67" y="356"/>
                      </a:lnTo>
                      <a:lnTo>
                        <a:pt x="87" y="345"/>
                      </a:lnTo>
                      <a:lnTo>
                        <a:pt x="95" y="338"/>
                      </a:lnTo>
                      <a:lnTo>
                        <a:pt x="103" y="336"/>
                      </a:lnTo>
                      <a:lnTo>
                        <a:pt x="137" y="328"/>
                      </a:lnTo>
                      <a:lnTo>
                        <a:pt x="166" y="311"/>
                      </a:lnTo>
                      <a:lnTo>
                        <a:pt x="183" y="302"/>
                      </a:lnTo>
                      <a:lnTo>
                        <a:pt x="188" y="300"/>
                      </a:lnTo>
                      <a:lnTo>
                        <a:pt x="196" y="300"/>
                      </a:lnTo>
                      <a:lnTo>
                        <a:pt x="215" y="296"/>
                      </a:lnTo>
                      <a:lnTo>
                        <a:pt x="219" y="300"/>
                      </a:lnTo>
                      <a:lnTo>
                        <a:pt x="229" y="299"/>
                      </a:lnTo>
                      <a:lnTo>
                        <a:pt x="240" y="283"/>
                      </a:lnTo>
                      <a:lnTo>
                        <a:pt x="242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3" name="Freeform 120">
                  <a:extLst>
                    <a:ext uri="{FF2B5EF4-FFF2-40B4-BE49-F238E27FC236}">
                      <a16:creationId xmlns="" xmlns:a16="http://schemas.microsoft.com/office/drawing/2014/main" id="{C811C6FE-0FC5-437C-A791-A3820826A06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669631" y="3429347"/>
                  <a:ext cx="131763" cy="98425"/>
                </a:xfrm>
                <a:custGeom>
                  <a:avLst/>
                  <a:gdLst/>
                  <a:ahLst/>
                  <a:cxnLst>
                    <a:cxn ang="0">
                      <a:pos x="242" y="9"/>
                    </a:cxn>
                    <a:cxn ang="0">
                      <a:pos x="182" y="49"/>
                    </a:cxn>
                    <a:cxn ang="0">
                      <a:pos x="113" y="91"/>
                    </a:cxn>
                    <a:cxn ang="0">
                      <a:pos x="83" y="96"/>
                    </a:cxn>
                    <a:cxn ang="0">
                      <a:pos x="64" y="119"/>
                    </a:cxn>
                    <a:cxn ang="0">
                      <a:pos x="46" y="162"/>
                    </a:cxn>
                    <a:cxn ang="0">
                      <a:pos x="16" y="188"/>
                    </a:cxn>
                    <a:cxn ang="0">
                      <a:pos x="1" y="224"/>
                    </a:cxn>
                    <a:cxn ang="0">
                      <a:pos x="1" y="259"/>
                    </a:cxn>
                    <a:cxn ang="0">
                      <a:pos x="5" y="267"/>
                    </a:cxn>
                    <a:cxn ang="0">
                      <a:pos x="11" y="275"/>
                    </a:cxn>
                    <a:cxn ang="0">
                      <a:pos x="15" y="284"/>
                    </a:cxn>
                    <a:cxn ang="0">
                      <a:pos x="24" y="291"/>
                    </a:cxn>
                    <a:cxn ang="0">
                      <a:pos x="35" y="294"/>
                    </a:cxn>
                    <a:cxn ang="0">
                      <a:pos x="40" y="295"/>
                    </a:cxn>
                    <a:cxn ang="0">
                      <a:pos x="53" y="290"/>
                    </a:cxn>
                    <a:cxn ang="0">
                      <a:pos x="79" y="283"/>
                    </a:cxn>
                    <a:cxn ang="0">
                      <a:pos x="107" y="285"/>
                    </a:cxn>
                    <a:cxn ang="0">
                      <a:pos x="119" y="290"/>
                    </a:cxn>
                    <a:cxn ang="0">
                      <a:pos x="130" y="306"/>
                    </a:cxn>
                    <a:cxn ang="0">
                      <a:pos x="141" y="305"/>
                    </a:cxn>
                    <a:cxn ang="0">
                      <a:pos x="138" y="281"/>
                    </a:cxn>
                    <a:cxn ang="0">
                      <a:pos x="133" y="259"/>
                    </a:cxn>
                    <a:cxn ang="0">
                      <a:pos x="127" y="240"/>
                    </a:cxn>
                    <a:cxn ang="0">
                      <a:pos x="149" y="221"/>
                    </a:cxn>
                    <a:cxn ang="0">
                      <a:pos x="199" y="222"/>
                    </a:cxn>
                    <a:cxn ang="0">
                      <a:pos x="246" y="227"/>
                    </a:cxn>
                    <a:cxn ang="0">
                      <a:pos x="275" y="217"/>
                    </a:cxn>
                    <a:cxn ang="0">
                      <a:pos x="317" y="227"/>
                    </a:cxn>
                    <a:cxn ang="0">
                      <a:pos x="336" y="224"/>
                    </a:cxn>
                    <a:cxn ang="0">
                      <a:pos x="344" y="214"/>
                    </a:cxn>
                    <a:cxn ang="0">
                      <a:pos x="350" y="208"/>
                    </a:cxn>
                    <a:cxn ang="0">
                      <a:pos x="364" y="195"/>
                    </a:cxn>
                    <a:cxn ang="0">
                      <a:pos x="387" y="197"/>
                    </a:cxn>
                    <a:cxn ang="0">
                      <a:pos x="410" y="185"/>
                    </a:cxn>
                    <a:cxn ang="0">
                      <a:pos x="415" y="177"/>
                    </a:cxn>
                    <a:cxn ang="0">
                      <a:pos x="417" y="171"/>
                    </a:cxn>
                    <a:cxn ang="0">
                      <a:pos x="398" y="150"/>
                    </a:cxn>
                    <a:cxn ang="0">
                      <a:pos x="408" y="145"/>
                    </a:cxn>
                    <a:cxn ang="0">
                      <a:pos x="402" y="130"/>
                    </a:cxn>
                    <a:cxn ang="0">
                      <a:pos x="387" y="133"/>
                    </a:cxn>
                    <a:cxn ang="0">
                      <a:pos x="368" y="131"/>
                    </a:cxn>
                    <a:cxn ang="0">
                      <a:pos x="345" y="108"/>
                    </a:cxn>
                    <a:cxn ang="0">
                      <a:pos x="317" y="70"/>
                    </a:cxn>
                    <a:cxn ang="0">
                      <a:pos x="302" y="39"/>
                    </a:cxn>
                    <a:cxn ang="0">
                      <a:pos x="290" y="26"/>
                    </a:cxn>
                    <a:cxn ang="0">
                      <a:pos x="295" y="0"/>
                    </a:cxn>
                  </a:cxnLst>
                  <a:rect l="0" t="0" r="r" b="b"/>
                  <a:pathLst>
                    <a:path w="417" h="307">
                      <a:moveTo>
                        <a:pt x="295" y="0"/>
                      </a:moveTo>
                      <a:lnTo>
                        <a:pt x="262" y="1"/>
                      </a:lnTo>
                      <a:lnTo>
                        <a:pt x="242" y="9"/>
                      </a:lnTo>
                      <a:lnTo>
                        <a:pt x="234" y="12"/>
                      </a:lnTo>
                      <a:lnTo>
                        <a:pt x="219" y="25"/>
                      </a:lnTo>
                      <a:lnTo>
                        <a:pt x="182" y="49"/>
                      </a:lnTo>
                      <a:lnTo>
                        <a:pt x="170" y="65"/>
                      </a:lnTo>
                      <a:lnTo>
                        <a:pt x="151" y="79"/>
                      </a:lnTo>
                      <a:lnTo>
                        <a:pt x="113" y="91"/>
                      </a:lnTo>
                      <a:lnTo>
                        <a:pt x="101" y="93"/>
                      </a:lnTo>
                      <a:lnTo>
                        <a:pt x="89" y="95"/>
                      </a:lnTo>
                      <a:lnTo>
                        <a:pt x="83" y="96"/>
                      </a:lnTo>
                      <a:lnTo>
                        <a:pt x="74" y="102"/>
                      </a:lnTo>
                      <a:lnTo>
                        <a:pt x="69" y="108"/>
                      </a:lnTo>
                      <a:lnTo>
                        <a:pt x="64" y="119"/>
                      </a:lnTo>
                      <a:lnTo>
                        <a:pt x="60" y="134"/>
                      </a:lnTo>
                      <a:lnTo>
                        <a:pt x="53" y="152"/>
                      </a:lnTo>
                      <a:lnTo>
                        <a:pt x="46" y="162"/>
                      </a:lnTo>
                      <a:lnTo>
                        <a:pt x="30" y="174"/>
                      </a:lnTo>
                      <a:lnTo>
                        <a:pt x="20" y="183"/>
                      </a:lnTo>
                      <a:lnTo>
                        <a:pt x="16" y="188"/>
                      </a:lnTo>
                      <a:lnTo>
                        <a:pt x="11" y="197"/>
                      </a:lnTo>
                      <a:lnTo>
                        <a:pt x="10" y="206"/>
                      </a:lnTo>
                      <a:lnTo>
                        <a:pt x="1" y="224"/>
                      </a:lnTo>
                      <a:lnTo>
                        <a:pt x="0" y="235"/>
                      </a:lnTo>
                      <a:lnTo>
                        <a:pt x="0" y="248"/>
                      </a:lnTo>
                      <a:lnTo>
                        <a:pt x="1" y="259"/>
                      </a:lnTo>
                      <a:lnTo>
                        <a:pt x="4" y="260"/>
                      </a:lnTo>
                      <a:lnTo>
                        <a:pt x="4" y="262"/>
                      </a:lnTo>
                      <a:lnTo>
                        <a:pt x="5" y="267"/>
                      </a:lnTo>
                      <a:lnTo>
                        <a:pt x="6" y="268"/>
                      </a:lnTo>
                      <a:lnTo>
                        <a:pt x="8" y="269"/>
                      </a:lnTo>
                      <a:lnTo>
                        <a:pt x="11" y="275"/>
                      </a:lnTo>
                      <a:lnTo>
                        <a:pt x="14" y="276"/>
                      </a:lnTo>
                      <a:lnTo>
                        <a:pt x="15" y="279"/>
                      </a:lnTo>
                      <a:lnTo>
                        <a:pt x="15" y="284"/>
                      </a:lnTo>
                      <a:lnTo>
                        <a:pt x="19" y="284"/>
                      </a:lnTo>
                      <a:lnTo>
                        <a:pt x="22" y="287"/>
                      </a:lnTo>
                      <a:lnTo>
                        <a:pt x="24" y="291"/>
                      </a:lnTo>
                      <a:lnTo>
                        <a:pt x="31" y="295"/>
                      </a:lnTo>
                      <a:lnTo>
                        <a:pt x="31" y="294"/>
                      </a:lnTo>
                      <a:lnTo>
                        <a:pt x="35" y="294"/>
                      </a:lnTo>
                      <a:lnTo>
                        <a:pt x="37" y="291"/>
                      </a:lnTo>
                      <a:lnTo>
                        <a:pt x="38" y="291"/>
                      </a:lnTo>
                      <a:lnTo>
                        <a:pt x="40" y="295"/>
                      </a:lnTo>
                      <a:lnTo>
                        <a:pt x="47" y="298"/>
                      </a:lnTo>
                      <a:lnTo>
                        <a:pt x="51" y="296"/>
                      </a:lnTo>
                      <a:lnTo>
                        <a:pt x="53" y="290"/>
                      </a:lnTo>
                      <a:lnTo>
                        <a:pt x="59" y="289"/>
                      </a:lnTo>
                      <a:lnTo>
                        <a:pt x="67" y="286"/>
                      </a:lnTo>
                      <a:lnTo>
                        <a:pt x="79" y="283"/>
                      </a:lnTo>
                      <a:lnTo>
                        <a:pt x="89" y="280"/>
                      </a:lnTo>
                      <a:lnTo>
                        <a:pt x="96" y="280"/>
                      </a:lnTo>
                      <a:lnTo>
                        <a:pt x="107" y="285"/>
                      </a:lnTo>
                      <a:lnTo>
                        <a:pt x="112" y="280"/>
                      </a:lnTo>
                      <a:lnTo>
                        <a:pt x="113" y="280"/>
                      </a:lnTo>
                      <a:lnTo>
                        <a:pt x="119" y="290"/>
                      </a:lnTo>
                      <a:lnTo>
                        <a:pt x="124" y="291"/>
                      </a:lnTo>
                      <a:lnTo>
                        <a:pt x="125" y="296"/>
                      </a:lnTo>
                      <a:lnTo>
                        <a:pt x="130" y="306"/>
                      </a:lnTo>
                      <a:lnTo>
                        <a:pt x="133" y="307"/>
                      </a:lnTo>
                      <a:lnTo>
                        <a:pt x="139" y="307"/>
                      </a:lnTo>
                      <a:lnTo>
                        <a:pt x="141" y="305"/>
                      </a:lnTo>
                      <a:lnTo>
                        <a:pt x="138" y="298"/>
                      </a:lnTo>
                      <a:lnTo>
                        <a:pt x="138" y="292"/>
                      </a:lnTo>
                      <a:lnTo>
                        <a:pt x="138" y="281"/>
                      </a:lnTo>
                      <a:lnTo>
                        <a:pt x="135" y="273"/>
                      </a:lnTo>
                      <a:lnTo>
                        <a:pt x="137" y="260"/>
                      </a:lnTo>
                      <a:lnTo>
                        <a:pt x="133" y="259"/>
                      </a:lnTo>
                      <a:lnTo>
                        <a:pt x="133" y="251"/>
                      </a:lnTo>
                      <a:lnTo>
                        <a:pt x="130" y="248"/>
                      </a:lnTo>
                      <a:lnTo>
                        <a:pt x="127" y="240"/>
                      </a:lnTo>
                      <a:lnTo>
                        <a:pt x="128" y="232"/>
                      </a:lnTo>
                      <a:lnTo>
                        <a:pt x="132" y="224"/>
                      </a:lnTo>
                      <a:lnTo>
                        <a:pt x="149" y="221"/>
                      </a:lnTo>
                      <a:lnTo>
                        <a:pt x="160" y="221"/>
                      </a:lnTo>
                      <a:lnTo>
                        <a:pt x="171" y="224"/>
                      </a:lnTo>
                      <a:lnTo>
                        <a:pt x="199" y="222"/>
                      </a:lnTo>
                      <a:lnTo>
                        <a:pt x="225" y="227"/>
                      </a:lnTo>
                      <a:lnTo>
                        <a:pt x="242" y="228"/>
                      </a:lnTo>
                      <a:lnTo>
                        <a:pt x="246" y="227"/>
                      </a:lnTo>
                      <a:lnTo>
                        <a:pt x="258" y="219"/>
                      </a:lnTo>
                      <a:lnTo>
                        <a:pt x="275" y="216"/>
                      </a:lnTo>
                      <a:lnTo>
                        <a:pt x="275" y="217"/>
                      </a:lnTo>
                      <a:lnTo>
                        <a:pt x="310" y="222"/>
                      </a:lnTo>
                      <a:lnTo>
                        <a:pt x="313" y="227"/>
                      </a:lnTo>
                      <a:lnTo>
                        <a:pt x="317" y="227"/>
                      </a:lnTo>
                      <a:lnTo>
                        <a:pt x="320" y="225"/>
                      </a:lnTo>
                      <a:lnTo>
                        <a:pt x="334" y="225"/>
                      </a:lnTo>
                      <a:lnTo>
                        <a:pt x="336" y="224"/>
                      </a:lnTo>
                      <a:lnTo>
                        <a:pt x="339" y="220"/>
                      </a:lnTo>
                      <a:lnTo>
                        <a:pt x="343" y="220"/>
                      </a:lnTo>
                      <a:lnTo>
                        <a:pt x="344" y="214"/>
                      </a:lnTo>
                      <a:lnTo>
                        <a:pt x="347" y="211"/>
                      </a:lnTo>
                      <a:lnTo>
                        <a:pt x="348" y="210"/>
                      </a:lnTo>
                      <a:lnTo>
                        <a:pt x="350" y="208"/>
                      </a:lnTo>
                      <a:lnTo>
                        <a:pt x="354" y="209"/>
                      </a:lnTo>
                      <a:lnTo>
                        <a:pt x="361" y="197"/>
                      </a:lnTo>
                      <a:lnTo>
                        <a:pt x="364" y="195"/>
                      </a:lnTo>
                      <a:lnTo>
                        <a:pt x="370" y="195"/>
                      </a:lnTo>
                      <a:lnTo>
                        <a:pt x="379" y="199"/>
                      </a:lnTo>
                      <a:lnTo>
                        <a:pt x="387" y="197"/>
                      </a:lnTo>
                      <a:lnTo>
                        <a:pt x="393" y="199"/>
                      </a:lnTo>
                      <a:lnTo>
                        <a:pt x="398" y="197"/>
                      </a:lnTo>
                      <a:lnTo>
                        <a:pt x="410" y="185"/>
                      </a:lnTo>
                      <a:lnTo>
                        <a:pt x="412" y="182"/>
                      </a:lnTo>
                      <a:lnTo>
                        <a:pt x="412" y="181"/>
                      </a:lnTo>
                      <a:lnTo>
                        <a:pt x="415" y="177"/>
                      </a:lnTo>
                      <a:lnTo>
                        <a:pt x="417" y="172"/>
                      </a:lnTo>
                      <a:lnTo>
                        <a:pt x="417" y="170"/>
                      </a:lnTo>
                      <a:lnTo>
                        <a:pt x="417" y="171"/>
                      </a:lnTo>
                      <a:lnTo>
                        <a:pt x="406" y="161"/>
                      </a:lnTo>
                      <a:lnTo>
                        <a:pt x="399" y="154"/>
                      </a:lnTo>
                      <a:lnTo>
                        <a:pt x="398" y="150"/>
                      </a:lnTo>
                      <a:lnTo>
                        <a:pt x="399" y="146"/>
                      </a:lnTo>
                      <a:lnTo>
                        <a:pt x="403" y="145"/>
                      </a:lnTo>
                      <a:lnTo>
                        <a:pt x="408" y="145"/>
                      </a:lnTo>
                      <a:lnTo>
                        <a:pt x="409" y="142"/>
                      </a:lnTo>
                      <a:lnTo>
                        <a:pt x="408" y="140"/>
                      </a:lnTo>
                      <a:lnTo>
                        <a:pt x="402" y="130"/>
                      </a:lnTo>
                      <a:lnTo>
                        <a:pt x="396" y="127"/>
                      </a:lnTo>
                      <a:lnTo>
                        <a:pt x="392" y="128"/>
                      </a:lnTo>
                      <a:lnTo>
                        <a:pt x="387" y="133"/>
                      </a:lnTo>
                      <a:lnTo>
                        <a:pt x="382" y="134"/>
                      </a:lnTo>
                      <a:lnTo>
                        <a:pt x="379" y="134"/>
                      </a:lnTo>
                      <a:lnTo>
                        <a:pt x="368" y="131"/>
                      </a:lnTo>
                      <a:lnTo>
                        <a:pt x="360" y="127"/>
                      </a:lnTo>
                      <a:lnTo>
                        <a:pt x="349" y="114"/>
                      </a:lnTo>
                      <a:lnTo>
                        <a:pt x="345" y="108"/>
                      </a:lnTo>
                      <a:lnTo>
                        <a:pt x="339" y="93"/>
                      </a:lnTo>
                      <a:lnTo>
                        <a:pt x="334" y="84"/>
                      </a:lnTo>
                      <a:lnTo>
                        <a:pt x="317" y="70"/>
                      </a:lnTo>
                      <a:lnTo>
                        <a:pt x="305" y="55"/>
                      </a:lnTo>
                      <a:lnTo>
                        <a:pt x="301" y="48"/>
                      </a:lnTo>
                      <a:lnTo>
                        <a:pt x="302" y="39"/>
                      </a:lnTo>
                      <a:lnTo>
                        <a:pt x="301" y="37"/>
                      </a:lnTo>
                      <a:lnTo>
                        <a:pt x="291" y="28"/>
                      </a:lnTo>
                      <a:lnTo>
                        <a:pt x="290" y="26"/>
                      </a:lnTo>
                      <a:lnTo>
                        <a:pt x="293" y="16"/>
                      </a:lnTo>
                      <a:lnTo>
                        <a:pt x="294" y="5"/>
                      </a:lnTo>
                      <a:lnTo>
                        <a:pt x="29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4" name="Freeform 121">
                  <a:extLst>
                    <a:ext uri="{FF2B5EF4-FFF2-40B4-BE49-F238E27FC236}">
                      <a16:creationId xmlns="" xmlns:a16="http://schemas.microsoft.com/office/drawing/2014/main" id="{8B5A6EB7-105A-439E-85FC-8607A753C3E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906168" y="3469034"/>
                  <a:ext cx="133350" cy="195263"/>
                </a:xfrm>
                <a:custGeom>
                  <a:avLst/>
                  <a:gdLst/>
                  <a:ahLst/>
                  <a:cxnLst>
                    <a:cxn ang="0">
                      <a:pos x="220" y="581"/>
                    </a:cxn>
                    <a:cxn ang="0">
                      <a:pos x="170" y="579"/>
                    </a:cxn>
                    <a:cxn ang="0">
                      <a:pos x="74" y="585"/>
                    </a:cxn>
                    <a:cxn ang="0">
                      <a:pos x="79" y="536"/>
                    </a:cxn>
                    <a:cxn ang="0">
                      <a:pos x="75" y="520"/>
                    </a:cxn>
                    <a:cxn ang="0">
                      <a:pos x="63" y="502"/>
                    </a:cxn>
                    <a:cxn ang="0">
                      <a:pos x="68" y="494"/>
                    </a:cxn>
                    <a:cxn ang="0">
                      <a:pos x="58" y="484"/>
                    </a:cxn>
                    <a:cxn ang="0">
                      <a:pos x="32" y="480"/>
                    </a:cxn>
                    <a:cxn ang="0">
                      <a:pos x="11" y="456"/>
                    </a:cxn>
                    <a:cxn ang="0">
                      <a:pos x="3" y="448"/>
                    </a:cxn>
                    <a:cxn ang="0">
                      <a:pos x="7" y="432"/>
                    </a:cxn>
                    <a:cxn ang="0">
                      <a:pos x="19" y="400"/>
                    </a:cxn>
                    <a:cxn ang="0">
                      <a:pos x="39" y="358"/>
                    </a:cxn>
                    <a:cxn ang="0">
                      <a:pos x="62" y="328"/>
                    </a:cxn>
                    <a:cxn ang="0">
                      <a:pos x="101" y="323"/>
                    </a:cxn>
                    <a:cxn ang="0">
                      <a:pos x="130" y="339"/>
                    </a:cxn>
                    <a:cxn ang="0">
                      <a:pos x="143" y="350"/>
                    </a:cxn>
                    <a:cxn ang="0">
                      <a:pos x="168" y="342"/>
                    </a:cxn>
                    <a:cxn ang="0">
                      <a:pos x="198" y="280"/>
                    </a:cxn>
                    <a:cxn ang="0">
                      <a:pos x="210" y="241"/>
                    </a:cxn>
                    <a:cxn ang="0">
                      <a:pos x="238" y="217"/>
                    </a:cxn>
                    <a:cxn ang="0">
                      <a:pos x="249" y="171"/>
                    </a:cxn>
                    <a:cxn ang="0">
                      <a:pos x="263" y="131"/>
                    </a:cxn>
                    <a:cxn ang="0">
                      <a:pos x="279" y="95"/>
                    </a:cxn>
                    <a:cxn ang="0">
                      <a:pos x="307" y="77"/>
                    </a:cxn>
                    <a:cxn ang="0">
                      <a:pos x="327" y="48"/>
                    </a:cxn>
                    <a:cxn ang="0">
                      <a:pos x="323" y="23"/>
                    </a:cxn>
                    <a:cxn ang="0">
                      <a:pos x="310" y="15"/>
                    </a:cxn>
                    <a:cxn ang="0">
                      <a:pos x="332" y="0"/>
                    </a:cxn>
                    <a:cxn ang="0">
                      <a:pos x="340" y="4"/>
                    </a:cxn>
                    <a:cxn ang="0">
                      <a:pos x="355" y="48"/>
                    </a:cxn>
                    <a:cxn ang="0">
                      <a:pos x="349" y="90"/>
                    </a:cxn>
                    <a:cxn ang="0">
                      <a:pos x="374" y="140"/>
                    </a:cxn>
                    <a:cxn ang="0">
                      <a:pos x="376" y="157"/>
                    </a:cxn>
                    <a:cxn ang="0">
                      <a:pos x="337" y="154"/>
                    </a:cxn>
                    <a:cxn ang="0">
                      <a:pos x="315" y="159"/>
                    </a:cxn>
                    <a:cxn ang="0">
                      <a:pos x="311" y="192"/>
                    </a:cxn>
                    <a:cxn ang="0">
                      <a:pos x="338" y="215"/>
                    </a:cxn>
                    <a:cxn ang="0">
                      <a:pos x="360" y="230"/>
                    </a:cxn>
                    <a:cxn ang="0">
                      <a:pos x="376" y="292"/>
                    </a:cxn>
                    <a:cxn ang="0">
                      <a:pos x="370" y="323"/>
                    </a:cxn>
                    <a:cxn ang="0">
                      <a:pos x="343" y="369"/>
                    </a:cxn>
                    <a:cxn ang="0">
                      <a:pos x="335" y="407"/>
                    </a:cxn>
                    <a:cxn ang="0">
                      <a:pos x="345" y="458"/>
                    </a:cxn>
                    <a:cxn ang="0">
                      <a:pos x="390" y="528"/>
                    </a:cxn>
                    <a:cxn ang="0">
                      <a:pos x="418" y="559"/>
                    </a:cxn>
                    <a:cxn ang="0">
                      <a:pos x="413" y="615"/>
                    </a:cxn>
                    <a:cxn ang="0">
                      <a:pos x="366" y="592"/>
                    </a:cxn>
                    <a:cxn ang="0">
                      <a:pos x="264" y="585"/>
                    </a:cxn>
                  </a:cxnLst>
                  <a:rect l="0" t="0" r="r" b="b"/>
                  <a:pathLst>
                    <a:path w="420" h="615">
                      <a:moveTo>
                        <a:pt x="264" y="585"/>
                      </a:moveTo>
                      <a:lnTo>
                        <a:pt x="256" y="582"/>
                      </a:lnTo>
                      <a:lnTo>
                        <a:pt x="220" y="581"/>
                      </a:lnTo>
                      <a:lnTo>
                        <a:pt x="204" y="577"/>
                      </a:lnTo>
                      <a:lnTo>
                        <a:pt x="184" y="581"/>
                      </a:lnTo>
                      <a:lnTo>
                        <a:pt x="170" y="579"/>
                      </a:lnTo>
                      <a:lnTo>
                        <a:pt x="156" y="582"/>
                      </a:lnTo>
                      <a:lnTo>
                        <a:pt x="116" y="582"/>
                      </a:lnTo>
                      <a:lnTo>
                        <a:pt x="74" y="585"/>
                      </a:lnTo>
                      <a:lnTo>
                        <a:pt x="70" y="586"/>
                      </a:lnTo>
                      <a:lnTo>
                        <a:pt x="74" y="552"/>
                      </a:lnTo>
                      <a:lnTo>
                        <a:pt x="79" y="536"/>
                      </a:lnTo>
                      <a:lnTo>
                        <a:pt x="79" y="529"/>
                      </a:lnTo>
                      <a:lnTo>
                        <a:pt x="81" y="527"/>
                      </a:lnTo>
                      <a:lnTo>
                        <a:pt x="75" y="520"/>
                      </a:lnTo>
                      <a:lnTo>
                        <a:pt x="69" y="513"/>
                      </a:lnTo>
                      <a:lnTo>
                        <a:pt x="66" y="509"/>
                      </a:lnTo>
                      <a:lnTo>
                        <a:pt x="63" y="502"/>
                      </a:lnTo>
                      <a:lnTo>
                        <a:pt x="63" y="500"/>
                      </a:lnTo>
                      <a:lnTo>
                        <a:pt x="66" y="499"/>
                      </a:lnTo>
                      <a:lnTo>
                        <a:pt x="68" y="494"/>
                      </a:lnTo>
                      <a:lnTo>
                        <a:pt x="68" y="485"/>
                      </a:lnTo>
                      <a:lnTo>
                        <a:pt x="64" y="483"/>
                      </a:lnTo>
                      <a:lnTo>
                        <a:pt x="58" y="484"/>
                      </a:lnTo>
                      <a:lnTo>
                        <a:pt x="57" y="488"/>
                      </a:lnTo>
                      <a:lnTo>
                        <a:pt x="52" y="489"/>
                      </a:lnTo>
                      <a:lnTo>
                        <a:pt x="32" y="480"/>
                      </a:lnTo>
                      <a:lnTo>
                        <a:pt x="27" y="471"/>
                      </a:lnTo>
                      <a:lnTo>
                        <a:pt x="21" y="456"/>
                      </a:lnTo>
                      <a:lnTo>
                        <a:pt x="11" y="456"/>
                      </a:lnTo>
                      <a:lnTo>
                        <a:pt x="6" y="458"/>
                      </a:lnTo>
                      <a:lnTo>
                        <a:pt x="1" y="455"/>
                      </a:lnTo>
                      <a:lnTo>
                        <a:pt x="3" y="448"/>
                      </a:lnTo>
                      <a:lnTo>
                        <a:pt x="0" y="446"/>
                      </a:lnTo>
                      <a:lnTo>
                        <a:pt x="0" y="439"/>
                      </a:lnTo>
                      <a:lnTo>
                        <a:pt x="7" y="432"/>
                      </a:lnTo>
                      <a:lnTo>
                        <a:pt x="14" y="423"/>
                      </a:lnTo>
                      <a:lnTo>
                        <a:pt x="17" y="414"/>
                      </a:lnTo>
                      <a:lnTo>
                        <a:pt x="19" y="400"/>
                      </a:lnTo>
                      <a:lnTo>
                        <a:pt x="22" y="385"/>
                      </a:lnTo>
                      <a:lnTo>
                        <a:pt x="31" y="369"/>
                      </a:lnTo>
                      <a:lnTo>
                        <a:pt x="39" y="358"/>
                      </a:lnTo>
                      <a:lnTo>
                        <a:pt x="47" y="350"/>
                      </a:lnTo>
                      <a:lnTo>
                        <a:pt x="58" y="345"/>
                      </a:lnTo>
                      <a:lnTo>
                        <a:pt x="62" y="328"/>
                      </a:lnTo>
                      <a:lnTo>
                        <a:pt x="64" y="328"/>
                      </a:lnTo>
                      <a:lnTo>
                        <a:pt x="79" y="328"/>
                      </a:lnTo>
                      <a:lnTo>
                        <a:pt x="101" y="323"/>
                      </a:lnTo>
                      <a:lnTo>
                        <a:pt x="116" y="324"/>
                      </a:lnTo>
                      <a:lnTo>
                        <a:pt x="127" y="334"/>
                      </a:lnTo>
                      <a:lnTo>
                        <a:pt x="130" y="339"/>
                      </a:lnTo>
                      <a:lnTo>
                        <a:pt x="130" y="340"/>
                      </a:lnTo>
                      <a:lnTo>
                        <a:pt x="134" y="343"/>
                      </a:lnTo>
                      <a:lnTo>
                        <a:pt x="143" y="350"/>
                      </a:lnTo>
                      <a:lnTo>
                        <a:pt x="156" y="351"/>
                      </a:lnTo>
                      <a:lnTo>
                        <a:pt x="165" y="348"/>
                      </a:lnTo>
                      <a:lnTo>
                        <a:pt x="168" y="342"/>
                      </a:lnTo>
                      <a:lnTo>
                        <a:pt x="170" y="333"/>
                      </a:lnTo>
                      <a:lnTo>
                        <a:pt x="188" y="302"/>
                      </a:lnTo>
                      <a:lnTo>
                        <a:pt x="198" y="280"/>
                      </a:lnTo>
                      <a:lnTo>
                        <a:pt x="200" y="273"/>
                      </a:lnTo>
                      <a:lnTo>
                        <a:pt x="204" y="257"/>
                      </a:lnTo>
                      <a:lnTo>
                        <a:pt x="210" y="241"/>
                      </a:lnTo>
                      <a:lnTo>
                        <a:pt x="221" y="229"/>
                      </a:lnTo>
                      <a:lnTo>
                        <a:pt x="236" y="222"/>
                      </a:lnTo>
                      <a:lnTo>
                        <a:pt x="238" y="217"/>
                      </a:lnTo>
                      <a:lnTo>
                        <a:pt x="240" y="211"/>
                      </a:lnTo>
                      <a:lnTo>
                        <a:pt x="241" y="199"/>
                      </a:lnTo>
                      <a:lnTo>
                        <a:pt x="249" y="171"/>
                      </a:lnTo>
                      <a:lnTo>
                        <a:pt x="251" y="160"/>
                      </a:lnTo>
                      <a:lnTo>
                        <a:pt x="254" y="149"/>
                      </a:lnTo>
                      <a:lnTo>
                        <a:pt x="263" y="131"/>
                      </a:lnTo>
                      <a:lnTo>
                        <a:pt x="270" y="108"/>
                      </a:lnTo>
                      <a:lnTo>
                        <a:pt x="274" y="101"/>
                      </a:lnTo>
                      <a:lnTo>
                        <a:pt x="279" y="95"/>
                      </a:lnTo>
                      <a:lnTo>
                        <a:pt x="288" y="85"/>
                      </a:lnTo>
                      <a:lnTo>
                        <a:pt x="291" y="84"/>
                      </a:lnTo>
                      <a:lnTo>
                        <a:pt x="307" y="77"/>
                      </a:lnTo>
                      <a:lnTo>
                        <a:pt x="310" y="74"/>
                      </a:lnTo>
                      <a:lnTo>
                        <a:pt x="329" y="61"/>
                      </a:lnTo>
                      <a:lnTo>
                        <a:pt x="327" y="48"/>
                      </a:lnTo>
                      <a:lnTo>
                        <a:pt x="328" y="31"/>
                      </a:lnTo>
                      <a:lnTo>
                        <a:pt x="326" y="26"/>
                      </a:lnTo>
                      <a:lnTo>
                        <a:pt x="323" y="23"/>
                      </a:lnTo>
                      <a:lnTo>
                        <a:pt x="322" y="22"/>
                      </a:lnTo>
                      <a:lnTo>
                        <a:pt x="311" y="18"/>
                      </a:lnTo>
                      <a:lnTo>
                        <a:pt x="310" y="15"/>
                      </a:lnTo>
                      <a:lnTo>
                        <a:pt x="315" y="15"/>
                      </a:lnTo>
                      <a:lnTo>
                        <a:pt x="323" y="3"/>
                      </a:lnTo>
                      <a:lnTo>
                        <a:pt x="332" y="0"/>
                      </a:lnTo>
                      <a:lnTo>
                        <a:pt x="338" y="0"/>
                      </a:lnTo>
                      <a:lnTo>
                        <a:pt x="340" y="1"/>
                      </a:lnTo>
                      <a:lnTo>
                        <a:pt x="340" y="4"/>
                      </a:lnTo>
                      <a:lnTo>
                        <a:pt x="347" y="32"/>
                      </a:lnTo>
                      <a:lnTo>
                        <a:pt x="353" y="41"/>
                      </a:lnTo>
                      <a:lnTo>
                        <a:pt x="355" y="48"/>
                      </a:lnTo>
                      <a:lnTo>
                        <a:pt x="354" y="68"/>
                      </a:lnTo>
                      <a:lnTo>
                        <a:pt x="353" y="79"/>
                      </a:lnTo>
                      <a:lnTo>
                        <a:pt x="349" y="90"/>
                      </a:lnTo>
                      <a:lnTo>
                        <a:pt x="349" y="98"/>
                      </a:lnTo>
                      <a:lnTo>
                        <a:pt x="359" y="119"/>
                      </a:lnTo>
                      <a:lnTo>
                        <a:pt x="374" y="140"/>
                      </a:lnTo>
                      <a:lnTo>
                        <a:pt x="376" y="146"/>
                      </a:lnTo>
                      <a:lnTo>
                        <a:pt x="377" y="155"/>
                      </a:lnTo>
                      <a:lnTo>
                        <a:pt x="376" y="157"/>
                      </a:lnTo>
                      <a:lnTo>
                        <a:pt x="372" y="160"/>
                      </a:lnTo>
                      <a:lnTo>
                        <a:pt x="353" y="156"/>
                      </a:lnTo>
                      <a:lnTo>
                        <a:pt x="337" y="154"/>
                      </a:lnTo>
                      <a:lnTo>
                        <a:pt x="322" y="155"/>
                      </a:lnTo>
                      <a:lnTo>
                        <a:pt x="318" y="156"/>
                      </a:lnTo>
                      <a:lnTo>
                        <a:pt x="315" y="159"/>
                      </a:lnTo>
                      <a:lnTo>
                        <a:pt x="310" y="165"/>
                      </a:lnTo>
                      <a:lnTo>
                        <a:pt x="310" y="179"/>
                      </a:lnTo>
                      <a:lnTo>
                        <a:pt x="311" y="192"/>
                      </a:lnTo>
                      <a:lnTo>
                        <a:pt x="322" y="205"/>
                      </a:lnTo>
                      <a:lnTo>
                        <a:pt x="329" y="211"/>
                      </a:lnTo>
                      <a:lnTo>
                        <a:pt x="338" y="215"/>
                      </a:lnTo>
                      <a:lnTo>
                        <a:pt x="350" y="217"/>
                      </a:lnTo>
                      <a:lnTo>
                        <a:pt x="354" y="220"/>
                      </a:lnTo>
                      <a:lnTo>
                        <a:pt x="360" y="230"/>
                      </a:lnTo>
                      <a:lnTo>
                        <a:pt x="370" y="257"/>
                      </a:lnTo>
                      <a:lnTo>
                        <a:pt x="375" y="275"/>
                      </a:lnTo>
                      <a:lnTo>
                        <a:pt x="376" y="292"/>
                      </a:lnTo>
                      <a:lnTo>
                        <a:pt x="377" y="295"/>
                      </a:lnTo>
                      <a:lnTo>
                        <a:pt x="380" y="297"/>
                      </a:lnTo>
                      <a:lnTo>
                        <a:pt x="370" y="323"/>
                      </a:lnTo>
                      <a:lnTo>
                        <a:pt x="360" y="338"/>
                      </a:lnTo>
                      <a:lnTo>
                        <a:pt x="353" y="354"/>
                      </a:lnTo>
                      <a:lnTo>
                        <a:pt x="343" y="369"/>
                      </a:lnTo>
                      <a:lnTo>
                        <a:pt x="332" y="380"/>
                      </a:lnTo>
                      <a:lnTo>
                        <a:pt x="332" y="393"/>
                      </a:lnTo>
                      <a:lnTo>
                        <a:pt x="335" y="407"/>
                      </a:lnTo>
                      <a:lnTo>
                        <a:pt x="334" y="424"/>
                      </a:lnTo>
                      <a:lnTo>
                        <a:pt x="335" y="440"/>
                      </a:lnTo>
                      <a:lnTo>
                        <a:pt x="345" y="458"/>
                      </a:lnTo>
                      <a:lnTo>
                        <a:pt x="354" y="469"/>
                      </a:lnTo>
                      <a:lnTo>
                        <a:pt x="378" y="516"/>
                      </a:lnTo>
                      <a:lnTo>
                        <a:pt x="390" y="528"/>
                      </a:lnTo>
                      <a:lnTo>
                        <a:pt x="413" y="548"/>
                      </a:lnTo>
                      <a:lnTo>
                        <a:pt x="420" y="548"/>
                      </a:lnTo>
                      <a:lnTo>
                        <a:pt x="418" y="559"/>
                      </a:lnTo>
                      <a:lnTo>
                        <a:pt x="420" y="602"/>
                      </a:lnTo>
                      <a:lnTo>
                        <a:pt x="418" y="612"/>
                      </a:lnTo>
                      <a:lnTo>
                        <a:pt x="413" y="615"/>
                      </a:lnTo>
                      <a:lnTo>
                        <a:pt x="390" y="597"/>
                      </a:lnTo>
                      <a:lnTo>
                        <a:pt x="380" y="597"/>
                      </a:lnTo>
                      <a:lnTo>
                        <a:pt x="366" y="592"/>
                      </a:lnTo>
                      <a:lnTo>
                        <a:pt x="351" y="591"/>
                      </a:lnTo>
                      <a:lnTo>
                        <a:pt x="340" y="585"/>
                      </a:lnTo>
                      <a:lnTo>
                        <a:pt x="264" y="58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5" name="Freeform 122">
                  <a:extLst>
                    <a:ext uri="{FF2B5EF4-FFF2-40B4-BE49-F238E27FC236}">
                      <a16:creationId xmlns="" xmlns:a16="http://schemas.microsoft.com/office/drawing/2014/main" id="{E274169F-E5FF-4E07-9B21-9598FA5CE20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772818" y="3475384"/>
                  <a:ext cx="52388" cy="107950"/>
                </a:xfrm>
                <a:custGeom>
                  <a:avLst/>
                  <a:gdLst/>
                  <a:ahLst/>
                  <a:cxnLst>
                    <a:cxn ang="0">
                      <a:pos x="147" y="30"/>
                    </a:cxn>
                    <a:cxn ang="0">
                      <a:pos x="128" y="12"/>
                    </a:cxn>
                    <a:cxn ang="0">
                      <a:pos x="114" y="0"/>
                    </a:cxn>
                    <a:cxn ang="0">
                      <a:pos x="101" y="5"/>
                    </a:cxn>
                    <a:cxn ang="0">
                      <a:pos x="90" y="12"/>
                    </a:cxn>
                    <a:cxn ang="0">
                      <a:pos x="90" y="25"/>
                    </a:cxn>
                    <a:cxn ang="0">
                      <a:pos x="90" y="26"/>
                    </a:cxn>
                    <a:cxn ang="0">
                      <a:pos x="85" y="35"/>
                    </a:cxn>
                    <a:cxn ang="0">
                      <a:pos x="83" y="39"/>
                    </a:cxn>
                    <a:cxn ang="0">
                      <a:pos x="66" y="53"/>
                    </a:cxn>
                    <a:cxn ang="0">
                      <a:pos x="52" y="53"/>
                    </a:cxn>
                    <a:cxn ang="0">
                      <a:pos x="37" y="49"/>
                    </a:cxn>
                    <a:cxn ang="0">
                      <a:pos x="27" y="63"/>
                    </a:cxn>
                    <a:cxn ang="0">
                      <a:pos x="21" y="64"/>
                    </a:cxn>
                    <a:cxn ang="0">
                      <a:pos x="17" y="68"/>
                    </a:cxn>
                    <a:cxn ang="0">
                      <a:pos x="12" y="74"/>
                    </a:cxn>
                    <a:cxn ang="0">
                      <a:pos x="6" y="80"/>
                    </a:cxn>
                    <a:cxn ang="0">
                      <a:pos x="1" y="95"/>
                    </a:cxn>
                    <a:cxn ang="0">
                      <a:pos x="0" y="113"/>
                    </a:cxn>
                    <a:cxn ang="0">
                      <a:pos x="11" y="121"/>
                    </a:cxn>
                    <a:cxn ang="0">
                      <a:pos x="20" y="124"/>
                    </a:cxn>
                    <a:cxn ang="0">
                      <a:pos x="41" y="159"/>
                    </a:cxn>
                    <a:cxn ang="0">
                      <a:pos x="50" y="189"/>
                    </a:cxn>
                    <a:cxn ang="0">
                      <a:pos x="54" y="204"/>
                    </a:cxn>
                    <a:cxn ang="0">
                      <a:pos x="58" y="234"/>
                    </a:cxn>
                    <a:cxn ang="0">
                      <a:pos x="54" y="308"/>
                    </a:cxn>
                    <a:cxn ang="0">
                      <a:pos x="58" y="331"/>
                    </a:cxn>
                    <a:cxn ang="0">
                      <a:pos x="61" y="339"/>
                    </a:cxn>
                    <a:cxn ang="0">
                      <a:pos x="112" y="337"/>
                    </a:cxn>
                    <a:cxn ang="0">
                      <a:pos x="107" y="295"/>
                    </a:cxn>
                    <a:cxn ang="0">
                      <a:pos x="113" y="265"/>
                    </a:cxn>
                    <a:cxn ang="0">
                      <a:pos x="113" y="215"/>
                    </a:cxn>
                    <a:cxn ang="0">
                      <a:pos x="129" y="183"/>
                    </a:cxn>
                    <a:cxn ang="0">
                      <a:pos x="133" y="159"/>
                    </a:cxn>
                    <a:cxn ang="0">
                      <a:pos x="156" y="138"/>
                    </a:cxn>
                    <a:cxn ang="0">
                      <a:pos x="160" y="129"/>
                    </a:cxn>
                    <a:cxn ang="0">
                      <a:pos x="160" y="124"/>
                    </a:cxn>
                    <a:cxn ang="0">
                      <a:pos x="155" y="117"/>
                    </a:cxn>
                    <a:cxn ang="0">
                      <a:pos x="160" y="109"/>
                    </a:cxn>
                    <a:cxn ang="0">
                      <a:pos x="166" y="107"/>
                    </a:cxn>
                    <a:cxn ang="0">
                      <a:pos x="162" y="74"/>
                    </a:cxn>
                    <a:cxn ang="0">
                      <a:pos x="151" y="59"/>
                    </a:cxn>
                    <a:cxn ang="0">
                      <a:pos x="151" y="43"/>
                    </a:cxn>
                  </a:cxnLst>
                  <a:rect l="0" t="0" r="r" b="b"/>
                  <a:pathLst>
                    <a:path w="166" h="340">
                      <a:moveTo>
                        <a:pt x="156" y="37"/>
                      </a:moveTo>
                      <a:lnTo>
                        <a:pt x="147" y="30"/>
                      </a:lnTo>
                      <a:lnTo>
                        <a:pt x="140" y="25"/>
                      </a:lnTo>
                      <a:lnTo>
                        <a:pt x="128" y="12"/>
                      </a:lnTo>
                      <a:lnTo>
                        <a:pt x="117" y="1"/>
                      </a:lnTo>
                      <a:lnTo>
                        <a:pt x="114" y="0"/>
                      </a:lnTo>
                      <a:lnTo>
                        <a:pt x="106" y="4"/>
                      </a:lnTo>
                      <a:lnTo>
                        <a:pt x="101" y="5"/>
                      </a:lnTo>
                      <a:lnTo>
                        <a:pt x="90" y="8"/>
                      </a:lnTo>
                      <a:lnTo>
                        <a:pt x="90" y="12"/>
                      </a:lnTo>
                      <a:lnTo>
                        <a:pt x="97" y="21"/>
                      </a:lnTo>
                      <a:lnTo>
                        <a:pt x="90" y="25"/>
                      </a:lnTo>
                      <a:lnTo>
                        <a:pt x="90" y="24"/>
                      </a:lnTo>
                      <a:lnTo>
                        <a:pt x="90" y="26"/>
                      </a:lnTo>
                      <a:lnTo>
                        <a:pt x="88" y="31"/>
                      </a:lnTo>
                      <a:lnTo>
                        <a:pt x="85" y="35"/>
                      </a:lnTo>
                      <a:lnTo>
                        <a:pt x="85" y="36"/>
                      </a:lnTo>
                      <a:lnTo>
                        <a:pt x="83" y="39"/>
                      </a:lnTo>
                      <a:lnTo>
                        <a:pt x="71" y="51"/>
                      </a:lnTo>
                      <a:lnTo>
                        <a:pt x="66" y="53"/>
                      </a:lnTo>
                      <a:lnTo>
                        <a:pt x="60" y="51"/>
                      </a:lnTo>
                      <a:lnTo>
                        <a:pt x="52" y="53"/>
                      </a:lnTo>
                      <a:lnTo>
                        <a:pt x="43" y="49"/>
                      </a:lnTo>
                      <a:lnTo>
                        <a:pt x="37" y="49"/>
                      </a:lnTo>
                      <a:lnTo>
                        <a:pt x="34" y="51"/>
                      </a:lnTo>
                      <a:lnTo>
                        <a:pt x="27" y="63"/>
                      </a:lnTo>
                      <a:lnTo>
                        <a:pt x="23" y="62"/>
                      </a:lnTo>
                      <a:lnTo>
                        <a:pt x="21" y="64"/>
                      </a:lnTo>
                      <a:lnTo>
                        <a:pt x="20" y="65"/>
                      </a:lnTo>
                      <a:lnTo>
                        <a:pt x="17" y="68"/>
                      </a:lnTo>
                      <a:lnTo>
                        <a:pt x="16" y="74"/>
                      </a:lnTo>
                      <a:lnTo>
                        <a:pt x="12" y="74"/>
                      </a:lnTo>
                      <a:lnTo>
                        <a:pt x="9" y="78"/>
                      </a:lnTo>
                      <a:lnTo>
                        <a:pt x="6" y="80"/>
                      </a:lnTo>
                      <a:lnTo>
                        <a:pt x="5" y="87"/>
                      </a:lnTo>
                      <a:lnTo>
                        <a:pt x="1" y="95"/>
                      </a:lnTo>
                      <a:lnTo>
                        <a:pt x="0" y="105"/>
                      </a:lnTo>
                      <a:lnTo>
                        <a:pt x="0" y="113"/>
                      </a:lnTo>
                      <a:lnTo>
                        <a:pt x="5" y="117"/>
                      </a:lnTo>
                      <a:lnTo>
                        <a:pt x="11" y="121"/>
                      </a:lnTo>
                      <a:lnTo>
                        <a:pt x="15" y="121"/>
                      </a:lnTo>
                      <a:lnTo>
                        <a:pt x="20" y="124"/>
                      </a:lnTo>
                      <a:lnTo>
                        <a:pt x="32" y="139"/>
                      </a:lnTo>
                      <a:lnTo>
                        <a:pt x="41" y="159"/>
                      </a:lnTo>
                      <a:lnTo>
                        <a:pt x="47" y="180"/>
                      </a:lnTo>
                      <a:lnTo>
                        <a:pt x="50" y="189"/>
                      </a:lnTo>
                      <a:lnTo>
                        <a:pt x="52" y="195"/>
                      </a:lnTo>
                      <a:lnTo>
                        <a:pt x="54" y="204"/>
                      </a:lnTo>
                      <a:lnTo>
                        <a:pt x="56" y="215"/>
                      </a:lnTo>
                      <a:lnTo>
                        <a:pt x="58" y="234"/>
                      </a:lnTo>
                      <a:lnTo>
                        <a:pt x="58" y="285"/>
                      </a:lnTo>
                      <a:lnTo>
                        <a:pt x="54" y="308"/>
                      </a:lnTo>
                      <a:lnTo>
                        <a:pt x="54" y="318"/>
                      </a:lnTo>
                      <a:lnTo>
                        <a:pt x="58" y="331"/>
                      </a:lnTo>
                      <a:lnTo>
                        <a:pt x="60" y="338"/>
                      </a:lnTo>
                      <a:lnTo>
                        <a:pt x="61" y="339"/>
                      </a:lnTo>
                      <a:lnTo>
                        <a:pt x="68" y="340"/>
                      </a:lnTo>
                      <a:lnTo>
                        <a:pt x="112" y="337"/>
                      </a:lnTo>
                      <a:lnTo>
                        <a:pt x="109" y="334"/>
                      </a:lnTo>
                      <a:lnTo>
                        <a:pt x="107" y="295"/>
                      </a:lnTo>
                      <a:lnTo>
                        <a:pt x="108" y="286"/>
                      </a:lnTo>
                      <a:lnTo>
                        <a:pt x="113" y="265"/>
                      </a:lnTo>
                      <a:lnTo>
                        <a:pt x="112" y="235"/>
                      </a:lnTo>
                      <a:lnTo>
                        <a:pt x="113" y="215"/>
                      </a:lnTo>
                      <a:lnTo>
                        <a:pt x="117" y="203"/>
                      </a:lnTo>
                      <a:lnTo>
                        <a:pt x="129" y="183"/>
                      </a:lnTo>
                      <a:lnTo>
                        <a:pt x="130" y="168"/>
                      </a:lnTo>
                      <a:lnTo>
                        <a:pt x="133" y="159"/>
                      </a:lnTo>
                      <a:lnTo>
                        <a:pt x="141" y="149"/>
                      </a:lnTo>
                      <a:lnTo>
                        <a:pt x="156" y="138"/>
                      </a:lnTo>
                      <a:lnTo>
                        <a:pt x="156" y="132"/>
                      </a:lnTo>
                      <a:lnTo>
                        <a:pt x="160" y="129"/>
                      </a:lnTo>
                      <a:lnTo>
                        <a:pt x="160" y="128"/>
                      </a:lnTo>
                      <a:lnTo>
                        <a:pt x="160" y="124"/>
                      </a:lnTo>
                      <a:lnTo>
                        <a:pt x="155" y="119"/>
                      </a:lnTo>
                      <a:lnTo>
                        <a:pt x="155" y="117"/>
                      </a:lnTo>
                      <a:lnTo>
                        <a:pt x="157" y="111"/>
                      </a:lnTo>
                      <a:lnTo>
                        <a:pt x="160" y="109"/>
                      </a:lnTo>
                      <a:lnTo>
                        <a:pt x="165" y="109"/>
                      </a:lnTo>
                      <a:lnTo>
                        <a:pt x="166" y="107"/>
                      </a:lnTo>
                      <a:lnTo>
                        <a:pt x="166" y="89"/>
                      </a:lnTo>
                      <a:lnTo>
                        <a:pt x="162" y="74"/>
                      </a:lnTo>
                      <a:lnTo>
                        <a:pt x="161" y="69"/>
                      </a:lnTo>
                      <a:lnTo>
                        <a:pt x="151" y="59"/>
                      </a:lnTo>
                      <a:lnTo>
                        <a:pt x="150" y="54"/>
                      </a:lnTo>
                      <a:lnTo>
                        <a:pt x="151" y="43"/>
                      </a:lnTo>
                      <a:lnTo>
                        <a:pt x="156" y="3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6" name="Freeform 123">
                  <a:extLst>
                    <a:ext uri="{FF2B5EF4-FFF2-40B4-BE49-F238E27FC236}">
                      <a16:creationId xmlns="" xmlns:a16="http://schemas.microsoft.com/office/drawing/2014/main" id="{0AD3F934-2543-4DC9-904B-A173E95F7D2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991892" y="3275359"/>
                  <a:ext cx="187325" cy="287338"/>
                </a:xfrm>
                <a:custGeom>
                  <a:avLst/>
                  <a:gdLst/>
                  <a:ahLst/>
                  <a:cxnLst>
                    <a:cxn ang="0">
                      <a:pos x="99" y="122"/>
                    </a:cxn>
                    <a:cxn ang="0">
                      <a:pos x="106" y="143"/>
                    </a:cxn>
                    <a:cxn ang="0">
                      <a:pos x="122" y="160"/>
                    </a:cxn>
                    <a:cxn ang="0">
                      <a:pos x="117" y="276"/>
                    </a:cxn>
                    <a:cxn ang="0">
                      <a:pos x="19" y="479"/>
                    </a:cxn>
                    <a:cxn ang="0">
                      <a:pos x="13" y="502"/>
                    </a:cxn>
                    <a:cxn ang="0">
                      <a:pos x="3" y="520"/>
                    </a:cxn>
                    <a:cxn ang="0">
                      <a:pos x="30" y="534"/>
                    </a:cxn>
                    <a:cxn ang="0">
                      <a:pos x="57" y="568"/>
                    </a:cxn>
                    <a:cxn ang="0">
                      <a:pos x="83" y="571"/>
                    </a:cxn>
                    <a:cxn ang="0">
                      <a:pos x="95" y="587"/>
                    </a:cxn>
                    <a:cxn ang="0">
                      <a:pos x="68" y="608"/>
                    </a:cxn>
                    <a:cxn ang="0">
                      <a:pos x="77" y="640"/>
                    </a:cxn>
                    <a:cxn ang="0">
                      <a:pos x="84" y="676"/>
                    </a:cxn>
                    <a:cxn ang="0">
                      <a:pos x="79" y="706"/>
                    </a:cxn>
                    <a:cxn ang="0">
                      <a:pos x="106" y="754"/>
                    </a:cxn>
                    <a:cxn ang="0">
                      <a:pos x="102" y="768"/>
                    </a:cxn>
                    <a:cxn ang="0">
                      <a:pos x="52" y="763"/>
                    </a:cxn>
                    <a:cxn ang="0">
                      <a:pos x="40" y="773"/>
                    </a:cxn>
                    <a:cxn ang="0">
                      <a:pos x="52" y="813"/>
                    </a:cxn>
                    <a:cxn ang="0">
                      <a:pos x="80" y="825"/>
                    </a:cxn>
                    <a:cxn ang="0">
                      <a:pos x="100" y="865"/>
                    </a:cxn>
                    <a:cxn ang="0">
                      <a:pos x="107" y="903"/>
                    </a:cxn>
                    <a:cxn ang="0">
                      <a:pos x="122" y="902"/>
                    </a:cxn>
                    <a:cxn ang="0">
                      <a:pos x="139" y="903"/>
                    </a:cxn>
                    <a:cxn ang="0">
                      <a:pos x="167" y="892"/>
                    </a:cxn>
                    <a:cxn ang="0">
                      <a:pos x="175" y="882"/>
                    </a:cxn>
                    <a:cxn ang="0">
                      <a:pos x="185" y="889"/>
                    </a:cxn>
                    <a:cxn ang="0">
                      <a:pos x="198" y="897"/>
                    </a:cxn>
                    <a:cxn ang="0">
                      <a:pos x="215" y="888"/>
                    </a:cxn>
                    <a:cxn ang="0">
                      <a:pos x="245" y="875"/>
                    </a:cxn>
                    <a:cxn ang="0">
                      <a:pos x="267" y="871"/>
                    </a:cxn>
                    <a:cxn ang="0">
                      <a:pos x="294" y="864"/>
                    </a:cxn>
                    <a:cxn ang="0">
                      <a:pos x="306" y="857"/>
                    </a:cxn>
                    <a:cxn ang="0">
                      <a:pos x="316" y="841"/>
                    </a:cxn>
                    <a:cxn ang="0">
                      <a:pos x="307" y="827"/>
                    </a:cxn>
                    <a:cxn ang="0">
                      <a:pos x="321" y="818"/>
                    </a:cxn>
                    <a:cxn ang="0">
                      <a:pos x="354" y="814"/>
                    </a:cxn>
                    <a:cxn ang="0">
                      <a:pos x="379" y="811"/>
                    </a:cxn>
                    <a:cxn ang="0">
                      <a:pos x="393" y="807"/>
                    </a:cxn>
                    <a:cxn ang="0">
                      <a:pos x="417" y="792"/>
                    </a:cxn>
                    <a:cxn ang="0">
                      <a:pos x="440" y="763"/>
                    </a:cxn>
                    <a:cxn ang="0">
                      <a:pos x="455" y="749"/>
                    </a:cxn>
                    <a:cxn ang="0">
                      <a:pos x="467" y="720"/>
                    </a:cxn>
                    <a:cxn ang="0">
                      <a:pos x="495" y="711"/>
                    </a:cxn>
                    <a:cxn ang="0">
                      <a:pos x="524" y="701"/>
                    </a:cxn>
                    <a:cxn ang="0">
                      <a:pos x="518" y="679"/>
                    </a:cxn>
                    <a:cxn ang="0">
                      <a:pos x="498" y="640"/>
                    </a:cxn>
                    <a:cxn ang="0">
                      <a:pos x="478" y="612"/>
                    </a:cxn>
                    <a:cxn ang="0">
                      <a:pos x="470" y="597"/>
                    </a:cxn>
                    <a:cxn ang="0">
                      <a:pos x="479" y="572"/>
                    </a:cxn>
                    <a:cxn ang="0">
                      <a:pos x="484" y="544"/>
                    </a:cxn>
                    <a:cxn ang="0">
                      <a:pos x="494" y="533"/>
                    </a:cxn>
                    <a:cxn ang="0">
                      <a:pos x="509" y="494"/>
                    </a:cxn>
                    <a:cxn ang="0">
                      <a:pos x="526" y="455"/>
                    </a:cxn>
                    <a:cxn ang="0">
                      <a:pos x="542" y="443"/>
                    </a:cxn>
                    <a:cxn ang="0">
                      <a:pos x="586" y="441"/>
                    </a:cxn>
                    <a:cxn ang="0">
                      <a:pos x="588" y="283"/>
                    </a:cxn>
                    <a:cxn ang="0">
                      <a:pos x="532" y="202"/>
                    </a:cxn>
                    <a:cxn ang="0">
                      <a:pos x="391" y="129"/>
                    </a:cxn>
                    <a:cxn ang="0">
                      <a:pos x="251" y="54"/>
                    </a:cxn>
                    <a:cxn ang="0">
                      <a:pos x="147" y="0"/>
                    </a:cxn>
                    <a:cxn ang="0">
                      <a:pos x="91" y="106"/>
                    </a:cxn>
                  </a:cxnLst>
                  <a:rect l="0" t="0" r="r" b="b"/>
                  <a:pathLst>
                    <a:path w="588" h="905">
                      <a:moveTo>
                        <a:pt x="91" y="106"/>
                      </a:moveTo>
                      <a:lnTo>
                        <a:pt x="94" y="112"/>
                      </a:lnTo>
                      <a:lnTo>
                        <a:pt x="99" y="122"/>
                      </a:lnTo>
                      <a:lnTo>
                        <a:pt x="99" y="124"/>
                      </a:lnTo>
                      <a:lnTo>
                        <a:pt x="102" y="131"/>
                      </a:lnTo>
                      <a:lnTo>
                        <a:pt x="106" y="143"/>
                      </a:lnTo>
                      <a:lnTo>
                        <a:pt x="110" y="149"/>
                      </a:lnTo>
                      <a:lnTo>
                        <a:pt x="116" y="155"/>
                      </a:lnTo>
                      <a:lnTo>
                        <a:pt x="122" y="160"/>
                      </a:lnTo>
                      <a:lnTo>
                        <a:pt x="145" y="173"/>
                      </a:lnTo>
                      <a:lnTo>
                        <a:pt x="132" y="197"/>
                      </a:lnTo>
                      <a:lnTo>
                        <a:pt x="117" y="276"/>
                      </a:lnTo>
                      <a:lnTo>
                        <a:pt x="111" y="375"/>
                      </a:lnTo>
                      <a:lnTo>
                        <a:pt x="107" y="380"/>
                      </a:lnTo>
                      <a:lnTo>
                        <a:pt x="19" y="479"/>
                      </a:lnTo>
                      <a:lnTo>
                        <a:pt x="19" y="490"/>
                      </a:lnTo>
                      <a:lnTo>
                        <a:pt x="13" y="493"/>
                      </a:lnTo>
                      <a:lnTo>
                        <a:pt x="13" y="502"/>
                      </a:lnTo>
                      <a:lnTo>
                        <a:pt x="5" y="504"/>
                      </a:lnTo>
                      <a:lnTo>
                        <a:pt x="0" y="509"/>
                      </a:lnTo>
                      <a:lnTo>
                        <a:pt x="3" y="520"/>
                      </a:lnTo>
                      <a:lnTo>
                        <a:pt x="19" y="525"/>
                      </a:lnTo>
                      <a:lnTo>
                        <a:pt x="22" y="531"/>
                      </a:lnTo>
                      <a:lnTo>
                        <a:pt x="30" y="534"/>
                      </a:lnTo>
                      <a:lnTo>
                        <a:pt x="36" y="543"/>
                      </a:lnTo>
                      <a:lnTo>
                        <a:pt x="40" y="564"/>
                      </a:lnTo>
                      <a:lnTo>
                        <a:pt x="57" y="568"/>
                      </a:lnTo>
                      <a:lnTo>
                        <a:pt x="69" y="565"/>
                      </a:lnTo>
                      <a:lnTo>
                        <a:pt x="75" y="569"/>
                      </a:lnTo>
                      <a:lnTo>
                        <a:pt x="83" y="571"/>
                      </a:lnTo>
                      <a:lnTo>
                        <a:pt x="90" y="569"/>
                      </a:lnTo>
                      <a:lnTo>
                        <a:pt x="97" y="582"/>
                      </a:lnTo>
                      <a:lnTo>
                        <a:pt x="95" y="587"/>
                      </a:lnTo>
                      <a:lnTo>
                        <a:pt x="94" y="596"/>
                      </a:lnTo>
                      <a:lnTo>
                        <a:pt x="84" y="603"/>
                      </a:lnTo>
                      <a:lnTo>
                        <a:pt x="68" y="608"/>
                      </a:lnTo>
                      <a:lnTo>
                        <a:pt x="70" y="609"/>
                      </a:lnTo>
                      <a:lnTo>
                        <a:pt x="70" y="612"/>
                      </a:lnTo>
                      <a:lnTo>
                        <a:pt x="77" y="640"/>
                      </a:lnTo>
                      <a:lnTo>
                        <a:pt x="83" y="649"/>
                      </a:lnTo>
                      <a:lnTo>
                        <a:pt x="85" y="656"/>
                      </a:lnTo>
                      <a:lnTo>
                        <a:pt x="84" y="676"/>
                      </a:lnTo>
                      <a:lnTo>
                        <a:pt x="83" y="687"/>
                      </a:lnTo>
                      <a:lnTo>
                        <a:pt x="79" y="698"/>
                      </a:lnTo>
                      <a:lnTo>
                        <a:pt x="79" y="706"/>
                      </a:lnTo>
                      <a:lnTo>
                        <a:pt x="89" y="727"/>
                      </a:lnTo>
                      <a:lnTo>
                        <a:pt x="104" y="748"/>
                      </a:lnTo>
                      <a:lnTo>
                        <a:pt x="106" y="754"/>
                      </a:lnTo>
                      <a:lnTo>
                        <a:pt x="107" y="763"/>
                      </a:lnTo>
                      <a:lnTo>
                        <a:pt x="106" y="765"/>
                      </a:lnTo>
                      <a:lnTo>
                        <a:pt x="102" y="768"/>
                      </a:lnTo>
                      <a:lnTo>
                        <a:pt x="83" y="764"/>
                      </a:lnTo>
                      <a:lnTo>
                        <a:pt x="67" y="762"/>
                      </a:lnTo>
                      <a:lnTo>
                        <a:pt x="52" y="763"/>
                      </a:lnTo>
                      <a:lnTo>
                        <a:pt x="48" y="764"/>
                      </a:lnTo>
                      <a:lnTo>
                        <a:pt x="45" y="767"/>
                      </a:lnTo>
                      <a:lnTo>
                        <a:pt x="40" y="773"/>
                      </a:lnTo>
                      <a:lnTo>
                        <a:pt x="40" y="787"/>
                      </a:lnTo>
                      <a:lnTo>
                        <a:pt x="41" y="800"/>
                      </a:lnTo>
                      <a:lnTo>
                        <a:pt x="52" y="813"/>
                      </a:lnTo>
                      <a:lnTo>
                        <a:pt x="59" y="819"/>
                      </a:lnTo>
                      <a:lnTo>
                        <a:pt x="68" y="823"/>
                      </a:lnTo>
                      <a:lnTo>
                        <a:pt x="80" y="825"/>
                      </a:lnTo>
                      <a:lnTo>
                        <a:pt x="84" y="828"/>
                      </a:lnTo>
                      <a:lnTo>
                        <a:pt x="90" y="838"/>
                      </a:lnTo>
                      <a:lnTo>
                        <a:pt x="100" y="865"/>
                      </a:lnTo>
                      <a:lnTo>
                        <a:pt x="105" y="883"/>
                      </a:lnTo>
                      <a:lnTo>
                        <a:pt x="106" y="900"/>
                      </a:lnTo>
                      <a:lnTo>
                        <a:pt x="107" y="903"/>
                      </a:lnTo>
                      <a:lnTo>
                        <a:pt x="110" y="905"/>
                      </a:lnTo>
                      <a:lnTo>
                        <a:pt x="113" y="903"/>
                      </a:lnTo>
                      <a:lnTo>
                        <a:pt x="122" y="902"/>
                      </a:lnTo>
                      <a:lnTo>
                        <a:pt x="128" y="900"/>
                      </a:lnTo>
                      <a:lnTo>
                        <a:pt x="133" y="900"/>
                      </a:lnTo>
                      <a:lnTo>
                        <a:pt x="139" y="903"/>
                      </a:lnTo>
                      <a:lnTo>
                        <a:pt x="144" y="902"/>
                      </a:lnTo>
                      <a:lnTo>
                        <a:pt x="154" y="894"/>
                      </a:lnTo>
                      <a:lnTo>
                        <a:pt x="167" y="892"/>
                      </a:lnTo>
                      <a:lnTo>
                        <a:pt x="170" y="884"/>
                      </a:lnTo>
                      <a:lnTo>
                        <a:pt x="174" y="884"/>
                      </a:lnTo>
                      <a:lnTo>
                        <a:pt x="175" y="882"/>
                      </a:lnTo>
                      <a:lnTo>
                        <a:pt x="178" y="882"/>
                      </a:lnTo>
                      <a:lnTo>
                        <a:pt x="181" y="883"/>
                      </a:lnTo>
                      <a:lnTo>
                        <a:pt x="185" y="889"/>
                      </a:lnTo>
                      <a:lnTo>
                        <a:pt x="187" y="892"/>
                      </a:lnTo>
                      <a:lnTo>
                        <a:pt x="194" y="898"/>
                      </a:lnTo>
                      <a:lnTo>
                        <a:pt x="198" y="897"/>
                      </a:lnTo>
                      <a:lnTo>
                        <a:pt x="201" y="893"/>
                      </a:lnTo>
                      <a:lnTo>
                        <a:pt x="209" y="892"/>
                      </a:lnTo>
                      <a:lnTo>
                        <a:pt x="215" y="888"/>
                      </a:lnTo>
                      <a:lnTo>
                        <a:pt x="219" y="886"/>
                      </a:lnTo>
                      <a:lnTo>
                        <a:pt x="223" y="882"/>
                      </a:lnTo>
                      <a:lnTo>
                        <a:pt x="245" y="875"/>
                      </a:lnTo>
                      <a:lnTo>
                        <a:pt x="251" y="875"/>
                      </a:lnTo>
                      <a:lnTo>
                        <a:pt x="260" y="875"/>
                      </a:lnTo>
                      <a:lnTo>
                        <a:pt x="267" y="871"/>
                      </a:lnTo>
                      <a:lnTo>
                        <a:pt x="291" y="871"/>
                      </a:lnTo>
                      <a:lnTo>
                        <a:pt x="293" y="870"/>
                      </a:lnTo>
                      <a:lnTo>
                        <a:pt x="294" y="864"/>
                      </a:lnTo>
                      <a:lnTo>
                        <a:pt x="296" y="861"/>
                      </a:lnTo>
                      <a:lnTo>
                        <a:pt x="301" y="860"/>
                      </a:lnTo>
                      <a:lnTo>
                        <a:pt x="306" y="857"/>
                      </a:lnTo>
                      <a:lnTo>
                        <a:pt x="309" y="849"/>
                      </a:lnTo>
                      <a:lnTo>
                        <a:pt x="314" y="845"/>
                      </a:lnTo>
                      <a:lnTo>
                        <a:pt x="316" y="841"/>
                      </a:lnTo>
                      <a:lnTo>
                        <a:pt x="314" y="834"/>
                      </a:lnTo>
                      <a:lnTo>
                        <a:pt x="307" y="829"/>
                      </a:lnTo>
                      <a:lnTo>
                        <a:pt x="307" y="827"/>
                      </a:lnTo>
                      <a:lnTo>
                        <a:pt x="309" y="823"/>
                      </a:lnTo>
                      <a:lnTo>
                        <a:pt x="311" y="822"/>
                      </a:lnTo>
                      <a:lnTo>
                        <a:pt x="321" y="818"/>
                      </a:lnTo>
                      <a:lnTo>
                        <a:pt x="332" y="817"/>
                      </a:lnTo>
                      <a:lnTo>
                        <a:pt x="352" y="817"/>
                      </a:lnTo>
                      <a:lnTo>
                        <a:pt x="354" y="814"/>
                      </a:lnTo>
                      <a:lnTo>
                        <a:pt x="364" y="813"/>
                      </a:lnTo>
                      <a:lnTo>
                        <a:pt x="371" y="811"/>
                      </a:lnTo>
                      <a:lnTo>
                        <a:pt x="379" y="811"/>
                      </a:lnTo>
                      <a:lnTo>
                        <a:pt x="384" y="813"/>
                      </a:lnTo>
                      <a:lnTo>
                        <a:pt x="391" y="810"/>
                      </a:lnTo>
                      <a:lnTo>
                        <a:pt x="393" y="807"/>
                      </a:lnTo>
                      <a:lnTo>
                        <a:pt x="398" y="800"/>
                      </a:lnTo>
                      <a:lnTo>
                        <a:pt x="404" y="798"/>
                      </a:lnTo>
                      <a:lnTo>
                        <a:pt x="417" y="792"/>
                      </a:lnTo>
                      <a:lnTo>
                        <a:pt x="420" y="789"/>
                      </a:lnTo>
                      <a:lnTo>
                        <a:pt x="424" y="779"/>
                      </a:lnTo>
                      <a:lnTo>
                        <a:pt x="440" y="763"/>
                      </a:lnTo>
                      <a:lnTo>
                        <a:pt x="445" y="762"/>
                      </a:lnTo>
                      <a:lnTo>
                        <a:pt x="449" y="759"/>
                      </a:lnTo>
                      <a:lnTo>
                        <a:pt x="455" y="749"/>
                      </a:lnTo>
                      <a:lnTo>
                        <a:pt x="462" y="747"/>
                      </a:lnTo>
                      <a:lnTo>
                        <a:pt x="462" y="731"/>
                      </a:lnTo>
                      <a:lnTo>
                        <a:pt x="467" y="720"/>
                      </a:lnTo>
                      <a:lnTo>
                        <a:pt x="473" y="715"/>
                      </a:lnTo>
                      <a:lnTo>
                        <a:pt x="479" y="712"/>
                      </a:lnTo>
                      <a:lnTo>
                        <a:pt x="495" y="711"/>
                      </a:lnTo>
                      <a:lnTo>
                        <a:pt x="504" y="708"/>
                      </a:lnTo>
                      <a:lnTo>
                        <a:pt x="515" y="705"/>
                      </a:lnTo>
                      <a:lnTo>
                        <a:pt x="524" y="701"/>
                      </a:lnTo>
                      <a:lnTo>
                        <a:pt x="524" y="693"/>
                      </a:lnTo>
                      <a:lnTo>
                        <a:pt x="521" y="684"/>
                      </a:lnTo>
                      <a:lnTo>
                        <a:pt x="518" y="679"/>
                      </a:lnTo>
                      <a:lnTo>
                        <a:pt x="511" y="676"/>
                      </a:lnTo>
                      <a:lnTo>
                        <a:pt x="510" y="674"/>
                      </a:lnTo>
                      <a:lnTo>
                        <a:pt x="498" y="640"/>
                      </a:lnTo>
                      <a:lnTo>
                        <a:pt x="493" y="624"/>
                      </a:lnTo>
                      <a:lnTo>
                        <a:pt x="494" y="608"/>
                      </a:lnTo>
                      <a:lnTo>
                        <a:pt x="478" y="612"/>
                      </a:lnTo>
                      <a:lnTo>
                        <a:pt x="473" y="613"/>
                      </a:lnTo>
                      <a:lnTo>
                        <a:pt x="470" y="613"/>
                      </a:lnTo>
                      <a:lnTo>
                        <a:pt x="470" y="597"/>
                      </a:lnTo>
                      <a:lnTo>
                        <a:pt x="471" y="592"/>
                      </a:lnTo>
                      <a:lnTo>
                        <a:pt x="477" y="581"/>
                      </a:lnTo>
                      <a:lnTo>
                        <a:pt x="479" y="572"/>
                      </a:lnTo>
                      <a:lnTo>
                        <a:pt x="479" y="558"/>
                      </a:lnTo>
                      <a:lnTo>
                        <a:pt x="481" y="548"/>
                      </a:lnTo>
                      <a:lnTo>
                        <a:pt x="484" y="544"/>
                      </a:lnTo>
                      <a:lnTo>
                        <a:pt x="492" y="539"/>
                      </a:lnTo>
                      <a:lnTo>
                        <a:pt x="493" y="538"/>
                      </a:lnTo>
                      <a:lnTo>
                        <a:pt x="494" y="533"/>
                      </a:lnTo>
                      <a:lnTo>
                        <a:pt x="493" y="525"/>
                      </a:lnTo>
                      <a:lnTo>
                        <a:pt x="493" y="512"/>
                      </a:lnTo>
                      <a:lnTo>
                        <a:pt x="509" y="494"/>
                      </a:lnTo>
                      <a:lnTo>
                        <a:pt x="521" y="477"/>
                      </a:lnTo>
                      <a:lnTo>
                        <a:pt x="525" y="466"/>
                      </a:lnTo>
                      <a:lnTo>
                        <a:pt x="526" y="455"/>
                      </a:lnTo>
                      <a:lnTo>
                        <a:pt x="529" y="446"/>
                      </a:lnTo>
                      <a:lnTo>
                        <a:pt x="530" y="445"/>
                      </a:lnTo>
                      <a:lnTo>
                        <a:pt x="542" y="443"/>
                      </a:lnTo>
                      <a:lnTo>
                        <a:pt x="551" y="442"/>
                      </a:lnTo>
                      <a:lnTo>
                        <a:pt x="580" y="442"/>
                      </a:lnTo>
                      <a:lnTo>
                        <a:pt x="586" y="441"/>
                      </a:lnTo>
                      <a:lnTo>
                        <a:pt x="588" y="392"/>
                      </a:lnTo>
                      <a:lnTo>
                        <a:pt x="588" y="337"/>
                      </a:lnTo>
                      <a:lnTo>
                        <a:pt x="588" y="283"/>
                      </a:lnTo>
                      <a:lnTo>
                        <a:pt x="588" y="227"/>
                      </a:lnTo>
                      <a:lnTo>
                        <a:pt x="579" y="226"/>
                      </a:lnTo>
                      <a:lnTo>
                        <a:pt x="532" y="202"/>
                      </a:lnTo>
                      <a:lnTo>
                        <a:pt x="486" y="178"/>
                      </a:lnTo>
                      <a:lnTo>
                        <a:pt x="438" y="154"/>
                      </a:lnTo>
                      <a:lnTo>
                        <a:pt x="391" y="129"/>
                      </a:lnTo>
                      <a:lnTo>
                        <a:pt x="344" y="104"/>
                      </a:lnTo>
                      <a:lnTo>
                        <a:pt x="298" y="79"/>
                      </a:lnTo>
                      <a:lnTo>
                        <a:pt x="251" y="54"/>
                      </a:lnTo>
                      <a:lnTo>
                        <a:pt x="204" y="30"/>
                      </a:lnTo>
                      <a:lnTo>
                        <a:pt x="158" y="5"/>
                      </a:lnTo>
                      <a:lnTo>
                        <a:pt x="147" y="0"/>
                      </a:lnTo>
                      <a:lnTo>
                        <a:pt x="97" y="17"/>
                      </a:lnTo>
                      <a:lnTo>
                        <a:pt x="91" y="20"/>
                      </a:lnTo>
                      <a:lnTo>
                        <a:pt x="91" y="10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7" name="Freeform 124">
                  <a:extLst>
                    <a:ext uri="{FF2B5EF4-FFF2-40B4-BE49-F238E27FC236}">
                      <a16:creationId xmlns="" xmlns:a16="http://schemas.microsoft.com/office/drawing/2014/main" id="{04D68247-7550-49B3-A7D0-AF69B793D87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5395117" y="3373784"/>
                  <a:ext cx="114300" cy="103188"/>
                </a:xfrm>
                <a:custGeom>
                  <a:avLst/>
                  <a:gdLst/>
                  <a:ahLst/>
                  <a:cxnLst>
                    <a:cxn ang="0">
                      <a:pos x="100" y="24"/>
                    </a:cxn>
                    <a:cxn ang="0">
                      <a:pos x="58" y="43"/>
                    </a:cxn>
                    <a:cxn ang="0">
                      <a:pos x="31" y="56"/>
                    </a:cxn>
                    <a:cxn ang="0">
                      <a:pos x="23" y="94"/>
                    </a:cxn>
                    <a:cxn ang="0">
                      <a:pos x="4" y="163"/>
                    </a:cxn>
                    <a:cxn ang="0">
                      <a:pos x="3" y="216"/>
                    </a:cxn>
                    <a:cxn ang="0">
                      <a:pos x="23" y="219"/>
                    </a:cxn>
                    <a:cxn ang="0">
                      <a:pos x="31" y="213"/>
                    </a:cxn>
                    <a:cxn ang="0">
                      <a:pos x="47" y="215"/>
                    </a:cxn>
                    <a:cxn ang="0">
                      <a:pos x="75" y="184"/>
                    </a:cxn>
                    <a:cxn ang="0">
                      <a:pos x="92" y="195"/>
                    </a:cxn>
                    <a:cxn ang="0">
                      <a:pos x="103" y="210"/>
                    </a:cxn>
                    <a:cxn ang="0">
                      <a:pos x="129" y="206"/>
                    </a:cxn>
                    <a:cxn ang="0">
                      <a:pos x="140" y="197"/>
                    </a:cxn>
                    <a:cxn ang="0">
                      <a:pos x="150" y="208"/>
                    </a:cxn>
                    <a:cxn ang="0">
                      <a:pos x="163" y="202"/>
                    </a:cxn>
                    <a:cxn ang="0">
                      <a:pos x="182" y="206"/>
                    </a:cxn>
                    <a:cxn ang="0">
                      <a:pos x="189" y="208"/>
                    </a:cxn>
                    <a:cxn ang="0">
                      <a:pos x="224" y="223"/>
                    </a:cxn>
                    <a:cxn ang="0">
                      <a:pos x="251" y="246"/>
                    </a:cxn>
                    <a:cxn ang="0">
                      <a:pos x="285" y="277"/>
                    </a:cxn>
                    <a:cxn ang="0">
                      <a:pos x="297" y="299"/>
                    </a:cxn>
                    <a:cxn ang="0">
                      <a:pos x="317" y="316"/>
                    </a:cxn>
                    <a:cxn ang="0">
                      <a:pos x="343" y="310"/>
                    </a:cxn>
                    <a:cxn ang="0">
                      <a:pos x="350" y="296"/>
                    </a:cxn>
                    <a:cxn ang="0">
                      <a:pos x="340" y="282"/>
                    </a:cxn>
                    <a:cxn ang="0">
                      <a:pos x="326" y="277"/>
                    </a:cxn>
                    <a:cxn ang="0">
                      <a:pos x="318" y="261"/>
                    </a:cxn>
                    <a:cxn ang="0">
                      <a:pos x="307" y="253"/>
                    </a:cxn>
                    <a:cxn ang="0">
                      <a:pos x="296" y="242"/>
                    </a:cxn>
                    <a:cxn ang="0">
                      <a:pos x="286" y="237"/>
                    </a:cxn>
                    <a:cxn ang="0">
                      <a:pos x="264" y="201"/>
                    </a:cxn>
                    <a:cxn ang="0">
                      <a:pos x="240" y="192"/>
                    </a:cxn>
                    <a:cxn ang="0">
                      <a:pos x="229" y="181"/>
                    </a:cxn>
                    <a:cxn ang="0">
                      <a:pos x="215" y="176"/>
                    </a:cxn>
                    <a:cxn ang="0">
                      <a:pos x="205" y="179"/>
                    </a:cxn>
                    <a:cxn ang="0">
                      <a:pos x="194" y="162"/>
                    </a:cxn>
                    <a:cxn ang="0">
                      <a:pos x="192" y="153"/>
                    </a:cxn>
                    <a:cxn ang="0">
                      <a:pos x="182" y="153"/>
                    </a:cxn>
                    <a:cxn ang="0">
                      <a:pos x="184" y="168"/>
                    </a:cxn>
                    <a:cxn ang="0">
                      <a:pos x="176" y="163"/>
                    </a:cxn>
                    <a:cxn ang="0">
                      <a:pos x="171" y="145"/>
                    </a:cxn>
                    <a:cxn ang="0">
                      <a:pos x="162" y="141"/>
                    </a:cxn>
                    <a:cxn ang="0">
                      <a:pos x="160" y="129"/>
                    </a:cxn>
                    <a:cxn ang="0">
                      <a:pos x="145" y="104"/>
                    </a:cxn>
                    <a:cxn ang="0">
                      <a:pos x="139" y="68"/>
                    </a:cxn>
                    <a:cxn ang="0">
                      <a:pos x="132" y="38"/>
                    </a:cxn>
                    <a:cxn ang="0">
                      <a:pos x="120" y="16"/>
                    </a:cxn>
                    <a:cxn ang="0">
                      <a:pos x="113" y="0"/>
                    </a:cxn>
                  </a:cxnLst>
                  <a:rect l="0" t="0" r="r" b="b"/>
                  <a:pathLst>
                    <a:path w="360" h="324">
                      <a:moveTo>
                        <a:pt x="109" y="0"/>
                      </a:moveTo>
                      <a:lnTo>
                        <a:pt x="107" y="9"/>
                      </a:lnTo>
                      <a:lnTo>
                        <a:pt x="100" y="24"/>
                      </a:lnTo>
                      <a:lnTo>
                        <a:pt x="87" y="30"/>
                      </a:lnTo>
                      <a:lnTo>
                        <a:pt x="79" y="33"/>
                      </a:lnTo>
                      <a:lnTo>
                        <a:pt x="58" y="43"/>
                      </a:lnTo>
                      <a:lnTo>
                        <a:pt x="53" y="50"/>
                      </a:lnTo>
                      <a:lnTo>
                        <a:pt x="44" y="55"/>
                      </a:lnTo>
                      <a:lnTo>
                        <a:pt x="31" y="56"/>
                      </a:lnTo>
                      <a:lnTo>
                        <a:pt x="27" y="65"/>
                      </a:lnTo>
                      <a:lnTo>
                        <a:pt x="23" y="86"/>
                      </a:lnTo>
                      <a:lnTo>
                        <a:pt x="23" y="94"/>
                      </a:lnTo>
                      <a:lnTo>
                        <a:pt x="20" y="115"/>
                      </a:lnTo>
                      <a:lnTo>
                        <a:pt x="11" y="149"/>
                      </a:lnTo>
                      <a:lnTo>
                        <a:pt x="4" y="163"/>
                      </a:lnTo>
                      <a:lnTo>
                        <a:pt x="0" y="180"/>
                      </a:lnTo>
                      <a:lnTo>
                        <a:pt x="0" y="200"/>
                      </a:lnTo>
                      <a:lnTo>
                        <a:pt x="3" y="216"/>
                      </a:lnTo>
                      <a:lnTo>
                        <a:pt x="5" y="217"/>
                      </a:lnTo>
                      <a:lnTo>
                        <a:pt x="20" y="217"/>
                      </a:lnTo>
                      <a:lnTo>
                        <a:pt x="23" y="219"/>
                      </a:lnTo>
                      <a:lnTo>
                        <a:pt x="27" y="219"/>
                      </a:lnTo>
                      <a:lnTo>
                        <a:pt x="30" y="216"/>
                      </a:lnTo>
                      <a:lnTo>
                        <a:pt x="31" y="213"/>
                      </a:lnTo>
                      <a:lnTo>
                        <a:pt x="34" y="210"/>
                      </a:lnTo>
                      <a:lnTo>
                        <a:pt x="42" y="210"/>
                      </a:lnTo>
                      <a:lnTo>
                        <a:pt x="47" y="215"/>
                      </a:lnTo>
                      <a:lnTo>
                        <a:pt x="47" y="218"/>
                      </a:lnTo>
                      <a:lnTo>
                        <a:pt x="55" y="228"/>
                      </a:lnTo>
                      <a:lnTo>
                        <a:pt x="75" y="184"/>
                      </a:lnTo>
                      <a:lnTo>
                        <a:pt x="79" y="189"/>
                      </a:lnTo>
                      <a:lnTo>
                        <a:pt x="85" y="195"/>
                      </a:lnTo>
                      <a:lnTo>
                        <a:pt x="92" y="195"/>
                      </a:lnTo>
                      <a:lnTo>
                        <a:pt x="95" y="196"/>
                      </a:lnTo>
                      <a:lnTo>
                        <a:pt x="95" y="199"/>
                      </a:lnTo>
                      <a:lnTo>
                        <a:pt x="103" y="210"/>
                      </a:lnTo>
                      <a:lnTo>
                        <a:pt x="112" y="210"/>
                      </a:lnTo>
                      <a:lnTo>
                        <a:pt x="116" y="208"/>
                      </a:lnTo>
                      <a:lnTo>
                        <a:pt x="129" y="206"/>
                      </a:lnTo>
                      <a:lnTo>
                        <a:pt x="135" y="201"/>
                      </a:lnTo>
                      <a:lnTo>
                        <a:pt x="135" y="197"/>
                      </a:lnTo>
                      <a:lnTo>
                        <a:pt x="140" y="197"/>
                      </a:lnTo>
                      <a:lnTo>
                        <a:pt x="145" y="202"/>
                      </a:lnTo>
                      <a:lnTo>
                        <a:pt x="148" y="208"/>
                      </a:lnTo>
                      <a:lnTo>
                        <a:pt x="150" y="208"/>
                      </a:lnTo>
                      <a:lnTo>
                        <a:pt x="151" y="207"/>
                      </a:lnTo>
                      <a:lnTo>
                        <a:pt x="159" y="206"/>
                      </a:lnTo>
                      <a:lnTo>
                        <a:pt x="163" y="202"/>
                      </a:lnTo>
                      <a:lnTo>
                        <a:pt x="167" y="202"/>
                      </a:lnTo>
                      <a:lnTo>
                        <a:pt x="172" y="206"/>
                      </a:lnTo>
                      <a:lnTo>
                        <a:pt x="182" y="206"/>
                      </a:lnTo>
                      <a:lnTo>
                        <a:pt x="184" y="210"/>
                      </a:lnTo>
                      <a:lnTo>
                        <a:pt x="187" y="210"/>
                      </a:lnTo>
                      <a:lnTo>
                        <a:pt x="189" y="208"/>
                      </a:lnTo>
                      <a:lnTo>
                        <a:pt x="202" y="207"/>
                      </a:lnTo>
                      <a:lnTo>
                        <a:pt x="214" y="218"/>
                      </a:lnTo>
                      <a:lnTo>
                        <a:pt x="224" y="223"/>
                      </a:lnTo>
                      <a:lnTo>
                        <a:pt x="231" y="224"/>
                      </a:lnTo>
                      <a:lnTo>
                        <a:pt x="243" y="235"/>
                      </a:lnTo>
                      <a:lnTo>
                        <a:pt x="251" y="246"/>
                      </a:lnTo>
                      <a:lnTo>
                        <a:pt x="256" y="255"/>
                      </a:lnTo>
                      <a:lnTo>
                        <a:pt x="273" y="267"/>
                      </a:lnTo>
                      <a:lnTo>
                        <a:pt x="285" y="277"/>
                      </a:lnTo>
                      <a:lnTo>
                        <a:pt x="291" y="283"/>
                      </a:lnTo>
                      <a:lnTo>
                        <a:pt x="294" y="292"/>
                      </a:lnTo>
                      <a:lnTo>
                        <a:pt x="297" y="299"/>
                      </a:lnTo>
                      <a:lnTo>
                        <a:pt x="306" y="303"/>
                      </a:lnTo>
                      <a:lnTo>
                        <a:pt x="313" y="309"/>
                      </a:lnTo>
                      <a:lnTo>
                        <a:pt x="317" y="316"/>
                      </a:lnTo>
                      <a:lnTo>
                        <a:pt x="323" y="324"/>
                      </a:lnTo>
                      <a:lnTo>
                        <a:pt x="328" y="318"/>
                      </a:lnTo>
                      <a:lnTo>
                        <a:pt x="343" y="310"/>
                      </a:lnTo>
                      <a:lnTo>
                        <a:pt x="360" y="299"/>
                      </a:lnTo>
                      <a:lnTo>
                        <a:pt x="356" y="293"/>
                      </a:lnTo>
                      <a:lnTo>
                        <a:pt x="350" y="296"/>
                      </a:lnTo>
                      <a:lnTo>
                        <a:pt x="344" y="292"/>
                      </a:lnTo>
                      <a:lnTo>
                        <a:pt x="342" y="289"/>
                      </a:lnTo>
                      <a:lnTo>
                        <a:pt x="340" y="282"/>
                      </a:lnTo>
                      <a:lnTo>
                        <a:pt x="339" y="281"/>
                      </a:lnTo>
                      <a:lnTo>
                        <a:pt x="331" y="280"/>
                      </a:lnTo>
                      <a:lnTo>
                        <a:pt x="326" y="277"/>
                      </a:lnTo>
                      <a:lnTo>
                        <a:pt x="324" y="274"/>
                      </a:lnTo>
                      <a:lnTo>
                        <a:pt x="322" y="264"/>
                      </a:lnTo>
                      <a:lnTo>
                        <a:pt x="318" y="261"/>
                      </a:lnTo>
                      <a:lnTo>
                        <a:pt x="317" y="256"/>
                      </a:lnTo>
                      <a:lnTo>
                        <a:pt x="311" y="255"/>
                      </a:lnTo>
                      <a:lnTo>
                        <a:pt x="307" y="253"/>
                      </a:lnTo>
                      <a:lnTo>
                        <a:pt x="302" y="243"/>
                      </a:lnTo>
                      <a:lnTo>
                        <a:pt x="301" y="240"/>
                      </a:lnTo>
                      <a:lnTo>
                        <a:pt x="296" y="242"/>
                      </a:lnTo>
                      <a:lnTo>
                        <a:pt x="291" y="239"/>
                      </a:lnTo>
                      <a:lnTo>
                        <a:pt x="289" y="239"/>
                      </a:lnTo>
                      <a:lnTo>
                        <a:pt x="286" y="237"/>
                      </a:lnTo>
                      <a:lnTo>
                        <a:pt x="286" y="232"/>
                      </a:lnTo>
                      <a:lnTo>
                        <a:pt x="279" y="223"/>
                      </a:lnTo>
                      <a:lnTo>
                        <a:pt x="264" y="201"/>
                      </a:lnTo>
                      <a:lnTo>
                        <a:pt x="256" y="196"/>
                      </a:lnTo>
                      <a:lnTo>
                        <a:pt x="246" y="196"/>
                      </a:lnTo>
                      <a:lnTo>
                        <a:pt x="240" y="192"/>
                      </a:lnTo>
                      <a:lnTo>
                        <a:pt x="236" y="192"/>
                      </a:lnTo>
                      <a:lnTo>
                        <a:pt x="232" y="189"/>
                      </a:lnTo>
                      <a:lnTo>
                        <a:pt x="229" y="181"/>
                      </a:lnTo>
                      <a:lnTo>
                        <a:pt x="226" y="179"/>
                      </a:lnTo>
                      <a:lnTo>
                        <a:pt x="221" y="176"/>
                      </a:lnTo>
                      <a:lnTo>
                        <a:pt x="215" y="176"/>
                      </a:lnTo>
                      <a:lnTo>
                        <a:pt x="213" y="180"/>
                      </a:lnTo>
                      <a:lnTo>
                        <a:pt x="209" y="181"/>
                      </a:lnTo>
                      <a:lnTo>
                        <a:pt x="205" y="179"/>
                      </a:lnTo>
                      <a:lnTo>
                        <a:pt x="199" y="170"/>
                      </a:lnTo>
                      <a:lnTo>
                        <a:pt x="195" y="165"/>
                      </a:lnTo>
                      <a:lnTo>
                        <a:pt x="194" y="162"/>
                      </a:lnTo>
                      <a:lnTo>
                        <a:pt x="197" y="157"/>
                      </a:lnTo>
                      <a:lnTo>
                        <a:pt x="195" y="154"/>
                      </a:lnTo>
                      <a:lnTo>
                        <a:pt x="192" y="153"/>
                      </a:lnTo>
                      <a:lnTo>
                        <a:pt x="188" y="149"/>
                      </a:lnTo>
                      <a:lnTo>
                        <a:pt x="184" y="151"/>
                      </a:lnTo>
                      <a:lnTo>
                        <a:pt x="182" y="153"/>
                      </a:lnTo>
                      <a:lnTo>
                        <a:pt x="182" y="158"/>
                      </a:lnTo>
                      <a:lnTo>
                        <a:pt x="186" y="162"/>
                      </a:lnTo>
                      <a:lnTo>
                        <a:pt x="184" y="168"/>
                      </a:lnTo>
                      <a:lnTo>
                        <a:pt x="182" y="168"/>
                      </a:lnTo>
                      <a:lnTo>
                        <a:pt x="177" y="165"/>
                      </a:lnTo>
                      <a:lnTo>
                        <a:pt x="176" y="163"/>
                      </a:lnTo>
                      <a:lnTo>
                        <a:pt x="176" y="158"/>
                      </a:lnTo>
                      <a:lnTo>
                        <a:pt x="173" y="156"/>
                      </a:lnTo>
                      <a:lnTo>
                        <a:pt x="171" y="145"/>
                      </a:lnTo>
                      <a:lnTo>
                        <a:pt x="170" y="143"/>
                      </a:lnTo>
                      <a:lnTo>
                        <a:pt x="165" y="142"/>
                      </a:lnTo>
                      <a:lnTo>
                        <a:pt x="162" y="141"/>
                      </a:lnTo>
                      <a:lnTo>
                        <a:pt x="162" y="137"/>
                      </a:lnTo>
                      <a:lnTo>
                        <a:pt x="160" y="136"/>
                      </a:lnTo>
                      <a:lnTo>
                        <a:pt x="160" y="129"/>
                      </a:lnTo>
                      <a:lnTo>
                        <a:pt x="154" y="125"/>
                      </a:lnTo>
                      <a:lnTo>
                        <a:pt x="150" y="120"/>
                      </a:lnTo>
                      <a:lnTo>
                        <a:pt x="145" y="104"/>
                      </a:lnTo>
                      <a:lnTo>
                        <a:pt x="144" y="94"/>
                      </a:lnTo>
                      <a:lnTo>
                        <a:pt x="141" y="84"/>
                      </a:lnTo>
                      <a:lnTo>
                        <a:pt x="139" y="68"/>
                      </a:lnTo>
                      <a:lnTo>
                        <a:pt x="138" y="63"/>
                      </a:lnTo>
                      <a:lnTo>
                        <a:pt x="134" y="49"/>
                      </a:lnTo>
                      <a:lnTo>
                        <a:pt x="132" y="38"/>
                      </a:lnTo>
                      <a:lnTo>
                        <a:pt x="130" y="30"/>
                      </a:lnTo>
                      <a:lnTo>
                        <a:pt x="125" y="20"/>
                      </a:lnTo>
                      <a:lnTo>
                        <a:pt x="120" y="16"/>
                      </a:lnTo>
                      <a:lnTo>
                        <a:pt x="118" y="8"/>
                      </a:lnTo>
                      <a:lnTo>
                        <a:pt x="114" y="1"/>
                      </a:lnTo>
                      <a:lnTo>
                        <a:pt x="113" y="0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8" name="Freeform 125">
                  <a:extLst>
                    <a:ext uri="{FF2B5EF4-FFF2-40B4-BE49-F238E27FC236}">
                      <a16:creationId xmlns="" xmlns:a16="http://schemas.microsoft.com/office/drawing/2014/main" id="{92A584DF-50A9-4E19-A87F-A12A48CCBF2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548981" y="3245197"/>
                  <a:ext cx="282575" cy="269875"/>
                </a:xfrm>
                <a:custGeom>
                  <a:avLst/>
                  <a:gdLst/>
                  <a:ahLst/>
                  <a:cxnLst>
                    <a:cxn ang="0">
                      <a:pos x="727" y="243"/>
                    </a:cxn>
                    <a:cxn ang="0">
                      <a:pos x="755" y="259"/>
                    </a:cxn>
                    <a:cxn ang="0">
                      <a:pos x="780" y="281"/>
                    </a:cxn>
                    <a:cxn ang="0">
                      <a:pos x="809" y="291"/>
                    </a:cxn>
                    <a:cxn ang="0">
                      <a:pos x="839" y="303"/>
                    </a:cxn>
                    <a:cxn ang="0">
                      <a:pos x="841" y="319"/>
                    </a:cxn>
                    <a:cxn ang="0">
                      <a:pos x="840" y="336"/>
                    </a:cxn>
                    <a:cxn ang="0">
                      <a:pos x="858" y="356"/>
                    </a:cxn>
                    <a:cxn ang="0">
                      <a:pos x="890" y="346"/>
                    </a:cxn>
                    <a:cxn ang="0">
                      <a:pos x="891" y="522"/>
                    </a:cxn>
                    <a:cxn ang="0">
                      <a:pos x="861" y="550"/>
                    </a:cxn>
                    <a:cxn ang="0">
                      <a:pos x="829" y="559"/>
                    </a:cxn>
                    <a:cxn ang="0">
                      <a:pos x="674" y="582"/>
                    </a:cxn>
                    <a:cxn ang="0">
                      <a:pos x="561" y="631"/>
                    </a:cxn>
                    <a:cxn ang="0">
                      <a:pos x="468" y="677"/>
                    </a:cxn>
                    <a:cxn ang="0">
                      <a:pos x="439" y="716"/>
                    </a:cxn>
                    <a:cxn ang="0">
                      <a:pos x="395" y="770"/>
                    </a:cxn>
                    <a:cxn ang="0">
                      <a:pos x="379" y="830"/>
                    </a:cxn>
                    <a:cxn ang="0">
                      <a:pos x="361" y="835"/>
                    </a:cxn>
                    <a:cxn ang="0">
                      <a:pos x="336" y="846"/>
                    </a:cxn>
                    <a:cxn ang="0">
                      <a:pos x="325" y="828"/>
                    </a:cxn>
                    <a:cxn ang="0">
                      <a:pos x="312" y="828"/>
                    </a:cxn>
                    <a:cxn ang="0">
                      <a:pos x="299" y="831"/>
                    </a:cxn>
                    <a:cxn ang="0">
                      <a:pos x="282" y="846"/>
                    </a:cxn>
                    <a:cxn ang="0">
                      <a:pos x="266" y="844"/>
                    </a:cxn>
                    <a:cxn ang="0">
                      <a:pos x="256" y="835"/>
                    </a:cxn>
                    <a:cxn ang="0">
                      <a:pos x="239" y="840"/>
                    </a:cxn>
                    <a:cxn ang="0">
                      <a:pos x="227" y="842"/>
                    </a:cxn>
                    <a:cxn ang="0">
                      <a:pos x="210" y="806"/>
                    </a:cxn>
                    <a:cxn ang="0">
                      <a:pos x="191" y="808"/>
                    </a:cxn>
                    <a:cxn ang="0">
                      <a:pos x="201" y="792"/>
                    </a:cxn>
                    <a:cxn ang="0">
                      <a:pos x="201" y="782"/>
                    </a:cxn>
                    <a:cxn ang="0">
                      <a:pos x="183" y="767"/>
                    </a:cxn>
                    <a:cxn ang="0">
                      <a:pos x="178" y="737"/>
                    </a:cxn>
                    <a:cxn ang="0">
                      <a:pos x="170" y="721"/>
                    </a:cxn>
                    <a:cxn ang="0">
                      <a:pos x="153" y="720"/>
                    </a:cxn>
                    <a:cxn ang="0">
                      <a:pos x="136" y="743"/>
                    </a:cxn>
                    <a:cxn ang="0">
                      <a:pos x="99" y="736"/>
                    </a:cxn>
                    <a:cxn ang="0">
                      <a:pos x="78" y="750"/>
                    </a:cxn>
                    <a:cxn ang="0">
                      <a:pos x="52" y="747"/>
                    </a:cxn>
                    <a:cxn ang="0">
                      <a:pos x="43" y="732"/>
                    </a:cxn>
                    <a:cxn ang="0">
                      <a:pos x="44" y="717"/>
                    </a:cxn>
                    <a:cxn ang="0">
                      <a:pos x="45" y="697"/>
                    </a:cxn>
                    <a:cxn ang="0">
                      <a:pos x="36" y="682"/>
                    </a:cxn>
                    <a:cxn ang="0">
                      <a:pos x="24" y="673"/>
                    </a:cxn>
                    <a:cxn ang="0">
                      <a:pos x="9" y="652"/>
                    </a:cxn>
                    <a:cxn ang="0">
                      <a:pos x="9" y="621"/>
                    </a:cxn>
                    <a:cxn ang="0">
                      <a:pos x="1" y="608"/>
                    </a:cxn>
                    <a:cxn ang="0">
                      <a:pos x="30" y="554"/>
                    </a:cxn>
                    <a:cxn ang="0">
                      <a:pos x="45" y="533"/>
                    </a:cxn>
                    <a:cxn ang="0">
                      <a:pos x="84" y="572"/>
                    </a:cxn>
                    <a:cxn ang="0">
                      <a:pos x="344" y="555"/>
                    </a:cxn>
                    <a:cxn ang="0">
                      <a:pos x="341" y="389"/>
                    </a:cxn>
                    <a:cxn ang="0">
                      <a:pos x="313" y="114"/>
                    </a:cxn>
                  </a:cxnLst>
                  <a:rect l="0" t="0" r="r" b="b"/>
                  <a:pathLst>
                    <a:path w="891" h="851">
                      <a:moveTo>
                        <a:pt x="462" y="44"/>
                      </a:moveTo>
                      <a:lnTo>
                        <a:pt x="724" y="226"/>
                      </a:lnTo>
                      <a:lnTo>
                        <a:pt x="724" y="231"/>
                      </a:lnTo>
                      <a:lnTo>
                        <a:pt x="728" y="234"/>
                      </a:lnTo>
                      <a:lnTo>
                        <a:pt x="727" y="243"/>
                      </a:lnTo>
                      <a:lnTo>
                        <a:pt x="728" y="247"/>
                      </a:lnTo>
                      <a:lnTo>
                        <a:pt x="734" y="250"/>
                      </a:lnTo>
                      <a:lnTo>
                        <a:pt x="742" y="252"/>
                      </a:lnTo>
                      <a:lnTo>
                        <a:pt x="753" y="258"/>
                      </a:lnTo>
                      <a:lnTo>
                        <a:pt x="755" y="259"/>
                      </a:lnTo>
                      <a:lnTo>
                        <a:pt x="756" y="265"/>
                      </a:lnTo>
                      <a:lnTo>
                        <a:pt x="758" y="270"/>
                      </a:lnTo>
                      <a:lnTo>
                        <a:pt x="765" y="276"/>
                      </a:lnTo>
                      <a:lnTo>
                        <a:pt x="770" y="279"/>
                      </a:lnTo>
                      <a:lnTo>
                        <a:pt x="780" y="281"/>
                      </a:lnTo>
                      <a:lnTo>
                        <a:pt x="788" y="280"/>
                      </a:lnTo>
                      <a:lnTo>
                        <a:pt x="791" y="281"/>
                      </a:lnTo>
                      <a:lnTo>
                        <a:pt x="794" y="288"/>
                      </a:lnTo>
                      <a:lnTo>
                        <a:pt x="798" y="291"/>
                      </a:lnTo>
                      <a:lnTo>
                        <a:pt x="809" y="291"/>
                      </a:lnTo>
                      <a:lnTo>
                        <a:pt x="813" y="293"/>
                      </a:lnTo>
                      <a:lnTo>
                        <a:pt x="818" y="293"/>
                      </a:lnTo>
                      <a:lnTo>
                        <a:pt x="826" y="298"/>
                      </a:lnTo>
                      <a:lnTo>
                        <a:pt x="835" y="301"/>
                      </a:lnTo>
                      <a:lnTo>
                        <a:pt x="839" y="303"/>
                      </a:lnTo>
                      <a:lnTo>
                        <a:pt x="840" y="307"/>
                      </a:lnTo>
                      <a:lnTo>
                        <a:pt x="841" y="307"/>
                      </a:lnTo>
                      <a:lnTo>
                        <a:pt x="842" y="313"/>
                      </a:lnTo>
                      <a:lnTo>
                        <a:pt x="841" y="315"/>
                      </a:lnTo>
                      <a:lnTo>
                        <a:pt x="841" y="319"/>
                      </a:lnTo>
                      <a:lnTo>
                        <a:pt x="844" y="324"/>
                      </a:lnTo>
                      <a:lnTo>
                        <a:pt x="844" y="325"/>
                      </a:lnTo>
                      <a:lnTo>
                        <a:pt x="840" y="328"/>
                      </a:lnTo>
                      <a:lnTo>
                        <a:pt x="839" y="330"/>
                      </a:lnTo>
                      <a:lnTo>
                        <a:pt x="840" y="336"/>
                      </a:lnTo>
                      <a:lnTo>
                        <a:pt x="837" y="341"/>
                      </a:lnTo>
                      <a:lnTo>
                        <a:pt x="837" y="346"/>
                      </a:lnTo>
                      <a:lnTo>
                        <a:pt x="845" y="355"/>
                      </a:lnTo>
                      <a:lnTo>
                        <a:pt x="851" y="356"/>
                      </a:lnTo>
                      <a:lnTo>
                        <a:pt x="858" y="356"/>
                      </a:lnTo>
                      <a:lnTo>
                        <a:pt x="867" y="351"/>
                      </a:lnTo>
                      <a:lnTo>
                        <a:pt x="875" y="351"/>
                      </a:lnTo>
                      <a:lnTo>
                        <a:pt x="885" y="346"/>
                      </a:lnTo>
                      <a:lnTo>
                        <a:pt x="890" y="344"/>
                      </a:lnTo>
                      <a:lnTo>
                        <a:pt x="890" y="346"/>
                      </a:lnTo>
                      <a:lnTo>
                        <a:pt x="891" y="347"/>
                      </a:lnTo>
                      <a:lnTo>
                        <a:pt x="891" y="358"/>
                      </a:lnTo>
                      <a:lnTo>
                        <a:pt x="891" y="414"/>
                      </a:lnTo>
                      <a:lnTo>
                        <a:pt x="891" y="468"/>
                      </a:lnTo>
                      <a:lnTo>
                        <a:pt x="891" y="522"/>
                      </a:lnTo>
                      <a:lnTo>
                        <a:pt x="888" y="523"/>
                      </a:lnTo>
                      <a:lnTo>
                        <a:pt x="878" y="529"/>
                      </a:lnTo>
                      <a:lnTo>
                        <a:pt x="874" y="535"/>
                      </a:lnTo>
                      <a:lnTo>
                        <a:pt x="873" y="543"/>
                      </a:lnTo>
                      <a:lnTo>
                        <a:pt x="861" y="550"/>
                      </a:lnTo>
                      <a:lnTo>
                        <a:pt x="857" y="553"/>
                      </a:lnTo>
                      <a:lnTo>
                        <a:pt x="855" y="556"/>
                      </a:lnTo>
                      <a:lnTo>
                        <a:pt x="855" y="561"/>
                      </a:lnTo>
                      <a:lnTo>
                        <a:pt x="842" y="560"/>
                      </a:lnTo>
                      <a:lnTo>
                        <a:pt x="829" y="559"/>
                      </a:lnTo>
                      <a:lnTo>
                        <a:pt x="829" y="562"/>
                      </a:lnTo>
                      <a:lnTo>
                        <a:pt x="824" y="561"/>
                      </a:lnTo>
                      <a:lnTo>
                        <a:pt x="735" y="562"/>
                      </a:lnTo>
                      <a:lnTo>
                        <a:pt x="711" y="582"/>
                      </a:lnTo>
                      <a:lnTo>
                        <a:pt x="674" y="582"/>
                      </a:lnTo>
                      <a:lnTo>
                        <a:pt x="641" y="583"/>
                      </a:lnTo>
                      <a:lnTo>
                        <a:pt x="621" y="591"/>
                      </a:lnTo>
                      <a:lnTo>
                        <a:pt x="613" y="594"/>
                      </a:lnTo>
                      <a:lnTo>
                        <a:pt x="598" y="607"/>
                      </a:lnTo>
                      <a:lnTo>
                        <a:pt x="561" y="631"/>
                      </a:lnTo>
                      <a:lnTo>
                        <a:pt x="549" y="647"/>
                      </a:lnTo>
                      <a:lnTo>
                        <a:pt x="530" y="661"/>
                      </a:lnTo>
                      <a:lnTo>
                        <a:pt x="492" y="673"/>
                      </a:lnTo>
                      <a:lnTo>
                        <a:pt x="480" y="675"/>
                      </a:lnTo>
                      <a:lnTo>
                        <a:pt x="468" y="677"/>
                      </a:lnTo>
                      <a:lnTo>
                        <a:pt x="462" y="678"/>
                      </a:lnTo>
                      <a:lnTo>
                        <a:pt x="453" y="684"/>
                      </a:lnTo>
                      <a:lnTo>
                        <a:pt x="448" y="690"/>
                      </a:lnTo>
                      <a:lnTo>
                        <a:pt x="443" y="701"/>
                      </a:lnTo>
                      <a:lnTo>
                        <a:pt x="439" y="716"/>
                      </a:lnTo>
                      <a:lnTo>
                        <a:pt x="432" y="734"/>
                      </a:lnTo>
                      <a:lnTo>
                        <a:pt x="425" y="744"/>
                      </a:lnTo>
                      <a:lnTo>
                        <a:pt x="409" y="756"/>
                      </a:lnTo>
                      <a:lnTo>
                        <a:pt x="399" y="765"/>
                      </a:lnTo>
                      <a:lnTo>
                        <a:pt x="395" y="770"/>
                      </a:lnTo>
                      <a:lnTo>
                        <a:pt x="390" y="779"/>
                      </a:lnTo>
                      <a:lnTo>
                        <a:pt x="389" y="788"/>
                      </a:lnTo>
                      <a:lnTo>
                        <a:pt x="380" y="806"/>
                      </a:lnTo>
                      <a:lnTo>
                        <a:pt x="379" y="817"/>
                      </a:lnTo>
                      <a:lnTo>
                        <a:pt x="379" y="830"/>
                      </a:lnTo>
                      <a:lnTo>
                        <a:pt x="380" y="841"/>
                      </a:lnTo>
                      <a:lnTo>
                        <a:pt x="369" y="844"/>
                      </a:lnTo>
                      <a:lnTo>
                        <a:pt x="367" y="842"/>
                      </a:lnTo>
                      <a:lnTo>
                        <a:pt x="363" y="836"/>
                      </a:lnTo>
                      <a:lnTo>
                        <a:pt x="361" y="835"/>
                      </a:lnTo>
                      <a:lnTo>
                        <a:pt x="350" y="835"/>
                      </a:lnTo>
                      <a:lnTo>
                        <a:pt x="346" y="836"/>
                      </a:lnTo>
                      <a:lnTo>
                        <a:pt x="344" y="842"/>
                      </a:lnTo>
                      <a:lnTo>
                        <a:pt x="340" y="842"/>
                      </a:lnTo>
                      <a:lnTo>
                        <a:pt x="336" y="846"/>
                      </a:lnTo>
                      <a:lnTo>
                        <a:pt x="326" y="846"/>
                      </a:lnTo>
                      <a:lnTo>
                        <a:pt x="328" y="844"/>
                      </a:lnTo>
                      <a:lnTo>
                        <a:pt x="326" y="833"/>
                      </a:lnTo>
                      <a:lnTo>
                        <a:pt x="325" y="829"/>
                      </a:lnTo>
                      <a:lnTo>
                        <a:pt x="325" y="828"/>
                      </a:lnTo>
                      <a:lnTo>
                        <a:pt x="325" y="823"/>
                      </a:lnTo>
                      <a:lnTo>
                        <a:pt x="323" y="819"/>
                      </a:lnTo>
                      <a:lnTo>
                        <a:pt x="320" y="820"/>
                      </a:lnTo>
                      <a:lnTo>
                        <a:pt x="314" y="820"/>
                      </a:lnTo>
                      <a:lnTo>
                        <a:pt x="312" y="828"/>
                      </a:lnTo>
                      <a:lnTo>
                        <a:pt x="310" y="828"/>
                      </a:lnTo>
                      <a:lnTo>
                        <a:pt x="304" y="824"/>
                      </a:lnTo>
                      <a:lnTo>
                        <a:pt x="302" y="824"/>
                      </a:lnTo>
                      <a:lnTo>
                        <a:pt x="299" y="828"/>
                      </a:lnTo>
                      <a:lnTo>
                        <a:pt x="299" y="831"/>
                      </a:lnTo>
                      <a:lnTo>
                        <a:pt x="301" y="837"/>
                      </a:lnTo>
                      <a:lnTo>
                        <a:pt x="299" y="840"/>
                      </a:lnTo>
                      <a:lnTo>
                        <a:pt x="288" y="840"/>
                      </a:lnTo>
                      <a:lnTo>
                        <a:pt x="282" y="842"/>
                      </a:lnTo>
                      <a:lnTo>
                        <a:pt x="282" y="846"/>
                      </a:lnTo>
                      <a:lnTo>
                        <a:pt x="280" y="851"/>
                      </a:lnTo>
                      <a:lnTo>
                        <a:pt x="276" y="851"/>
                      </a:lnTo>
                      <a:lnTo>
                        <a:pt x="272" y="849"/>
                      </a:lnTo>
                      <a:lnTo>
                        <a:pt x="269" y="844"/>
                      </a:lnTo>
                      <a:lnTo>
                        <a:pt x="266" y="844"/>
                      </a:lnTo>
                      <a:lnTo>
                        <a:pt x="264" y="845"/>
                      </a:lnTo>
                      <a:lnTo>
                        <a:pt x="262" y="846"/>
                      </a:lnTo>
                      <a:lnTo>
                        <a:pt x="261" y="846"/>
                      </a:lnTo>
                      <a:lnTo>
                        <a:pt x="260" y="840"/>
                      </a:lnTo>
                      <a:lnTo>
                        <a:pt x="256" y="835"/>
                      </a:lnTo>
                      <a:lnTo>
                        <a:pt x="253" y="834"/>
                      </a:lnTo>
                      <a:lnTo>
                        <a:pt x="249" y="837"/>
                      </a:lnTo>
                      <a:lnTo>
                        <a:pt x="244" y="836"/>
                      </a:lnTo>
                      <a:lnTo>
                        <a:pt x="242" y="837"/>
                      </a:lnTo>
                      <a:lnTo>
                        <a:pt x="239" y="840"/>
                      </a:lnTo>
                      <a:lnTo>
                        <a:pt x="238" y="844"/>
                      </a:lnTo>
                      <a:lnTo>
                        <a:pt x="235" y="847"/>
                      </a:lnTo>
                      <a:lnTo>
                        <a:pt x="229" y="849"/>
                      </a:lnTo>
                      <a:lnTo>
                        <a:pt x="229" y="846"/>
                      </a:lnTo>
                      <a:lnTo>
                        <a:pt x="227" y="842"/>
                      </a:lnTo>
                      <a:lnTo>
                        <a:pt x="222" y="840"/>
                      </a:lnTo>
                      <a:lnTo>
                        <a:pt x="220" y="835"/>
                      </a:lnTo>
                      <a:lnTo>
                        <a:pt x="215" y="835"/>
                      </a:lnTo>
                      <a:lnTo>
                        <a:pt x="211" y="829"/>
                      </a:lnTo>
                      <a:lnTo>
                        <a:pt x="210" y="806"/>
                      </a:lnTo>
                      <a:lnTo>
                        <a:pt x="210" y="802"/>
                      </a:lnTo>
                      <a:lnTo>
                        <a:pt x="205" y="801"/>
                      </a:lnTo>
                      <a:lnTo>
                        <a:pt x="200" y="801"/>
                      </a:lnTo>
                      <a:lnTo>
                        <a:pt x="194" y="808"/>
                      </a:lnTo>
                      <a:lnTo>
                        <a:pt x="191" y="808"/>
                      </a:lnTo>
                      <a:lnTo>
                        <a:pt x="191" y="801"/>
                      </a:lnTo>
                      <a:lnTo>
                        <a:pt x="192" y="798"/>
                      </a:lnTo>
                      <a:lnTo>
                        <a:pt x="197" y="797"/>
                      </a:lnTo>
                      <a:lnTo>
                        <a:pt x="197" y="792"/>
                      </a:lnTo>
                      <a:lnTo>
                        <a:pt x="201" y="792"/>
                      </a:lnTo>
                      <a:lnTo>
                        <a:pt x="204" y="788"/>
                      </a:lnTo>
                      <a:lnTo>
                        <a:pt x="207" y="788"/>
                      </a:lnTo>
                      <a:lnTo>
                        <a:pt x="207" y="782"/>
                      </a:lnTo>
                      <a:lnTo>
                        <a:pt x="206" y="782"/>
                      </a:lnTo>
                      <a:lnTo>
                        <a:pt x="201" y="782"/>
                      </a:lnTo>
                      <a:lnTo>
                        <a:pt x="197" y="779"/>
                      </a:lnTo>
                      <a:lnTo>
                        <a:pt x="194" y="776"/>
                      </a:lnTo>
                      <a:lnTo>
                        <a:pt x="189" y="766"/>
                      </a:lnTo>
                      <a:lnTo>
                        <a:pt x="184" y="769"/>
                      </a:lnTo>
                      <a:lnTo>
                        <a:pt x="183" y="767"/>
                      </a:lnTo>
                      <a:lnTo>
                        <a:pt x="183" y="750"/>
                      </a:lnTo>
                      <a:lnTo>
                        <a:pt x="181" y="745"/>
                      </a:lnTo>
                      <a:lnTo>
                        <a:pt x="179" y="745"/>
                      </a:lnTo>
                      <a:lnTo>
                        <a:pt x="179" y="739"/>
                      </a:lnTo>
                      <a:lnTo>
                        <a:pt x="178" y="737"/>
                      </a:lnTo>
                      <a:lnTo>
                        <a:pt x="174" y="737"/>
                      </a:lnTo>
                      <a:lnTo>
                        <a:pt x="173" y="737"/>
                      </a:lnTo>
                      <a:lnTo>
                        <a:pt x="174" y="724"/>
                      </a:lnTo>
                      <a:lnTo>
                        <a:pt x="174" y="723"/>
                      </a:lnTo>
                      <a:lnTo>
                        <a:pt x="170" y="721"/>
                      </a:lnTo>
                      <a:lnTo>
                        <a:pt x="168" y="721"/>
                      </a:lnTo>
                      <a:lnTo>
                        <a:pt x="164" y="724"/>
                      </a:lnTo>
                      <a:lnTo>
                        <a:pt x="163" y="724"/>
                      </a:lnTo>
                      <a:lnTo>
                        <a:pt x="156" y="720"/>
                      </a:lnTo>
                      <a:lnTo>
                        <a:pt x="153" y="720"/>
                      </a:lnTo>
                      <a:lnTo>
                        <a:pt x="152" y="721"/>
                      </a:lnTo>
                      <a:lnTo>
                        <a:pt x="152" y="729"/>
                      </a:lnTo>
                      <a:lnTo>
                        <a:pt x="149" y="733"/>
                      </a:lnTo>
                      <a:lnTo>
                        <a:pt x="136" y="737"/>
                      </a:lnTo>
                      <a:lnTo>
                        <a:pt x="136" y="743"/>
                      </a:lnTo>
                      <a:lnTo>
                        <a:pt x="134" y="747"/>
                      </a:lnTo>
                      <a:lnTo>
                        <a:pt x="120" y="743"/>
                      </a:lnTo>
                      <a:lnTo>
                        <a:pt x="110" y="737"/>
                      </a:lnTo>
                      <a:lnTo>
                        <a:pt x="102" y="736"/>
                      </a:lnTo>
                      <a:lnTo>
                        <a:pt x="99" y="736"/>
                      </a:lnTo>
                      <a:lnTo>
                        <a:pt x="95" y="742"/>
                      </a:lnTo>
                      <a:lnTo>
                        <a:pt x="89" y="743"/>
                      </a:lnTo>
                      <a:lnTo>
                        <a:pt x="87" y="749"/>
                      </a:lnTo>
                      <a:lnTo>
                        <a:pt x="83" y="753"/>
                      </a:lnTo>
                      <a:lnTo>
                        <a:pt x="78" y="750"/>
                      </a:lnTo>
                      <a:lnTo>
                        <a:pt x="70" y="739"/>
                      </a:lnTo>
                      <a:lnTo>
                        <a:pt x="67" y="737"/>
                      </a:lnTo>
                      <a:lnTo>
                        <a:pt x="62" y="737"/>
                      </a:lnTo>
                      <a:lnTo>
                        <a:pt x="56" y="743"/>
                      </a:lnTo>
                      <a:lnTo>
                        <a:pt x="52" y="747"/>
                      </a:lnTo>
                      <a:lnTo>
                        <a:pt x="48" y="748"/>
                      </a:lnTo>
                      <a:lnTo>
                        <a:pt x="43" y="744"/>
                      </a:lnTo>
                      <a:lnTo>
                        <a:pt x="38" y="740"/>
                      </a:lnTo>
                      <a:lnTo>
                        <a:pt x="39" y="737"/>
                      </a:lnTo>
                      <a:lnTo>
                        <a:pt x="43" y="732"/>
                      </a:lnTo>
                      <a:lnTo>
                        <a:pt x="43" y="728"/>
                      </a:lnTo>
                      <a:lnTo>
                        <a:pt x="46" y="724"/>
                      </a:lnTo>
                      <a:lnTo>
                        <a:pt x="48" y="723"/>
                      </a:lnTo>
                      <a:lnTo>
                        <a:pt x="48" y="721"/>
                      </a:lnTo>
                      <a:lnTo>
                        <a:pt x="44" y="717"/>
                      </a:lnTo>
                      <a:lnTo>
                        <a:pt x="44" y="710"/>
                      </a:lnTo>
                      <a:lnTo>
                        <a:pt x="46" y="706"/>
                      </a:lnTo>
                      <a:lnTo>
                        <a:pt x="46" y="702"/>
                      </a:lnTo>
                      <a:lnTo>
                        <a:pt x="45" y="699"/>
                      </a:lnTo>
                      <a:lnTo>
                        <a:pt x="45" y="697"/>
                      </a:lnTo>
                      <a:lnTo>
                        <a:pt x="46" y="697"/>
                      </a:lnTo>
                      <a:lnTo>
                        <a:pt x="45" y="694"/>
                      </a:lnTo>
                      <a:lnTo>
                        <a:pt x="41" y="689"/>
                      </a:lnTo>
                      <a:lnTo>
                        <a:pt x="39" y="684"/>
                      </a:lnTo>
                      <a:lnTo>
                        <a:pt x="36" y="682"/>
                      </a:lnTo>
                      <a:lnTo>
                        <a:pt x="35" y="678"/>
                      </a:lnTo>
                      <a:lnTo>
                        <a:pt x="32" y="674"/>
                      </a:lnTo>
                      <a:lnTo>
                        <a:pt x="32" y="670"/>
                      </a:lnTo>
                      <a:lnTo>
                        <a:pt x="27" y="670"/>
                      </a:lnTo>
                      <a:lnTo>
                        <a:pt x="24" y="673"/>
                      </a:lnTo>
                      <a:lnTo>
                        <a:pt x="20" y="673"/>
                      </a:lnTo>
                      <a:lnTo>
                        <a:pt x="19" y="672"/>
                      </a:lnTo>
                      <a:lnTo>
                        <a:pt x="17" y="666"/>
                      </a:lnTo>
                      <a:lnTo>
                        <a:pt x="9" y="654"/>
                      </a:lnTo>
                      <a:lnTo>
                        <a:pt x="9" y="652"/>
                      </a:lnTo>
                      <a:lnTo>
                        <a:pt x="14" y="646"/>
                      </a:lnTo>
                      <a:lnTo>
                        <a:pt x="13" y="641"/>
                      </a:lnTo>
                      <a:lnTo>
                        <a:pt x="11" y="635"/>
                      </a:lnTo>
                      <a:lnTo>
                        <a:pt x="11" y="629"/>
                      </a:lnTo>
                      <a:lnTo>
                        <a:pt x="9" y="621"/>
                      </a:lnTo>
                      <a:lnTo>
                        <a:pt x="6" y="618"/>
                      </a:lnTo>
                      <a:lnTo>
                        <a:pt x="5" y="618"/>
                      </a:lnTo>
                      <a:lnTo>
                        <a:pt x="3" y="614"/>
                      </a:lnTo>
                      <a:lnTo>
                        <a:pt x="1" y="614"/>
                      </a:lnTo>
                      <a:lnTo>
                        <a:pt x="1" y="608"/>
                      </a:lnTo>
                      <a:lnTo>
                        <a:pt x="3" y="600"/>
                      </a:lnTo>
                      <a:lnTo>
                        <a:pt x="2" y="597"/>
                      </a:lnTo>
                      <a:lnTo>
                        <a:pt x="0" y="594"/>
                      </a:lnTo>
                      <a:lnTo>
                        <a:pt x="23" y="572"/>
                      </a:lnTo>
                      <a:lnTo>
                        <a:pt x="30" y="554"/>
                      </a:lnTo>
                      <a:lnTo>
                        <a:pt x="34" y="543"/>
                      </a:lnTo>
                      <a:lnTo>
                        <a:pt x="39" y="532"/>
                      </a:lnTo>
                      <a:lnTo>
                        <a:pt x="41" y="530"/>
                      </a:lnTo>
                      <a:lnTo>
                        <a:pt x="45" y="532"/>
                      </a:lnTo>
                      <a:lnTo>
                        <a:pt x="45" y="533"/>
                      </a:lnTo>
                      <a:lnTo>
                        <a:pt x="51" y="534"/>
                      </a:lnTo>
                      <a:lnTo>
                        <a:pt x="55" y="537"/>
                      </a:lnTo>
                      <a:lnTo>
                        <a:pt x="60" y="550"/>
                      </a:lnTo>
                      <a:lnTo>
                        <a:pt x="70" y="568"/>
                      </a:lnTo>
                      <a:lnTo>
                        <a:pt x="84" y="572"/>
                      </a:lnTo>
                      <a:lnTo>
                        <a:pt x="87" y="572"/>
                      </a:lnTo>
                      <a:lnTo>
                        <a:pt x="113" y="550"/>
                      </a:lnTo>
                      <a:lnTo>
                        <a:pt x="200" y="553"/>
                      </a:lnTo>
                      <a:lnTo>
                        <a:pt x="271" y="554"/>
                      </a:lnTo>
                      <a:lnTo>
                        <a:pt x="344" y="555"/>
                      </a:lnTo>
                      <a:lnTo>
                        <a:pt x="362" y="555"/>
                      </a:lnTo>
                      <a:lnTo>
                        <a:pt x="374" y="508"/>
                      </a:lnTo>
                      <a:lnTo>
                        <a:pt x="352" y="501"/>
                      </a:lnTo>
                      <a:lnTo>
                        <a:pt x="346" y="444"/>
                      </a:lnTo>
                      <a:lnTo>
                        <a:pt x="341" y="389"/>
                      </a:lnTo>
                      <a:lnTo>
                        <a:pt x="335" y="335"/>
                      </a:lnTo>
                      <a:lnTo>
                        <a:pt x="329" y="281"/>
                      </a:lnTo>
                      <a:lnTo>
                        <a:pt x="324" y="226"/>
                      </a:lnTo>
                      <a:lnTo>
                        <a:pt x="318" y="169"/>
                      </a:lnTo>
                      <a:lnTo>
                        <a:pt x="313" y="114"/>
                      </a:lnTo>
                      <a:lnTo>
                        <a:pt x="307" y="58"/>
                      </a:lnTo>
                      <a:lnTo>
                        <a:pt x="301" y="0"/>
                      </a:lnTo>
                      <a:lnTo>
                        <a:pt x="398" y="0"/>
                      </a:lnTo>
                      <a:lnTo>
                        <a:pt x="462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9" name="Freeform 126">
                  <a:extLst>
                    <a:ext uri="{FF2B5EF4-FFF2-40B4-BE49-F238E27FC236}">
                      <a16:creationId xmlns="" xmlns:a16="http://schemas.microsoft.com/office/drawing/2014/main" id="{9C6893EF-EEE5-432D-B0F7-46617B8D74B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887118" y="2994372"/>
                  <a:ext cx="69850" cy="147638"/>
                </a:xfrm>
                <a:custGeom>
                  <a:avLst/>
                  <a:gdLst/>
                  <a:ahLst/>
                  <a:cxnLst>
                    <a:cxn ang="0">
                      <a:pos x="123" y="461"/>
                    </a:cxn>
                    <a:cxn ang="0">
                      <a:pos x="145" y="444"/>
                    </a:cxn>
                    <a:cxn ang="0">
                      <a:pos x="151" y="424"/>
                    </a:cxn>
                    <a:cxn ang="0">
                      <a:pos x="147" y="387"/>
                    </a:cxn>
                    <a:cxn ang="0">
                      <a:pos x="164" y="373"/>
                    </a:cxn>
                    <a:cxn ang="0">
                      <a:pos x="178" y="355"/>
                    </a:cxn>
                    <a:cxn ang="0">
                      <a:pos x="213" y="331"/>
                    </a:cxn>
                    <a:cxn ang="0">
                      <a:pos x="217" y="284"/>
                    </a:cxn>
                    <a:cxn ang="0">
                      <a:pos x="212" y="277"/>
                    </a:cxn>
                    <a:cxn ang="0">
                      <a:pos x="202" y="278"/>
                    </a:cxn>
                    <a:cxn ang="0">
                      <a:pos x="198" y="269"/>
                    </a:cxn>
                    <a:cxn ang="0">
                      <a:pos x="186" y="251"/>
                    </a:cxn>
                    <a:cxn ang="0">
                      <a:pos x="172" y="252"/>
                    </a:cxn>
                    <a:cxn ang="0">
                      <a:pos x="164" y="249"/>
                    </a:cxn>
                    <a:cxn ang="0">
                      <a:pos x="153" y="246"/>
                    </a:cxn>
                    <a:cxn ang="0">
                      <a:pos x="138" y="226"/>
                    </a:cxn>
                    <a:cxn ang="0">
                      <a:pos x="150" y="219"/>
                    </a:cxn>
                    <a:cxn ang="0">
                      <a:pos x="153" y="203"/>
                    </a:cxn>
                    <a:cxn ang="0">
                      <a:pos x="166" y="195"/>
                    </a:cxn>
                    <a:cxn ang="0">
                      <a:pos x="185" y="181"/>
                    </a:cxn>
                    <a:cxn ang="0">
                      <a:pos x="198" y="163"/>
                    </a:cxn>
                    <a:cxn ang="0">
                      <a:pos x="204" y="132"/>
                    </a:cxn>
                    <a:cxn ang="0">
                      <a:pos x="194" y="111"/>
                    </a:cxn>
                    <a:cxn ang="0">
                      <a:pos x="181" y="101"/>
                    </a:cxn>
                    <a:cxn ang="0">
                      <a:pos x="172" y="79"/>
                    </a:cxn>
                    <a:cxn ang="0">
                      <a:pos x="183" y="59"/>
                    </a:cxn>
                    <a:cxn ang="0">
                      <a:pos x="207" y="31"/>
                    </a:cxn>
                    <a:cxn ang="0">
                      <a:pos x="194" y="19"/>
                    </a:cxn>
                    <a:cxn ang="0">
                      <a:pos x="182" y="32"/>
                    </a:cxn>
                    <a:cxn ang="0">
                      <a:pos x="171" y="39"/>
                    </a:cxn>
                    <a:cxn ang="0">
                      <a:pos x="161" y="24"/>
                    </a:cxn>
                    <a:cxn ang="0">
                      <a:pos x="155" y="9"/>
                    </a:cxn>
                    <a:cxn ang="0">
                      <a:pos x="138" y="0"/>
                    </a:cxn>
                    <a:cxn ang="0">
                      <a:pos x="115" y="2"/>
                    </a:cxn>
                    <a:cxn ang="0">
                      <a:pos x="91" y="13"/>
                    </a:cxn>
                    <a:cxn ang="0">
                      <a:pos x="79" y="24"/>
                    </a:cxn>
                    <a:cxn ang="0">
                      <a:pos x="73" y="31"/>
                    </a:cxn>
                    <a:cxn ang="0">
                      <a:pos x="62" y="41"/>
                    </a:cxn>
                    <a:cxn ang="0">
                      <a:pos x="51" y="55"/>
                    </a:cxn>
                    <a:cxn ang="0">
                      <a:pos x="58" y="61"/>
                    </a:cxn>
                    <a:cxn ang="0">
                      <a:pos x="52" y="101"/>
                    </a:cxn>
                    <a:cxn ang="0">
                      <a:pos x="56" y="134"/>
                    </a:cxn>
                    <a:cxn ang="0">
                      <a:pos x="59" y="147"/>
                    </a:cxn>
                    <a:cxn ang="0">
                      <a:pos x="49" y="185"/>
                    </a:cxn>
                    <a:cxn ang="0">
                      <a:pos x="27" y="208"/>
                    </a:cxn>
                    <a:cxn ang="0">
                      <a:pos x="14" y="217"/>
                    </a:cxn>
                    <a:cxn ang="0">
                      <a:pos x="3" y="226"/>
                    </a:cxn>
                    <a:cxn ang="0">
                      <a:pos x="3" y="234"/>
                    </a:cxn>
                    <a:cxn ang="0">
                      <a:pos x="14" y="272"/>
                    </a:cxn>
                    <a:cxn ang="0">
                      <a:pos x="37" y="285"/>
                    </a:cxn>
                    <a:cxn ang="0">
                      <a:pos x="46" y="323"/>
                    </a:cxn>
                    <a:cxn ang="0">
                      <a:pos x="89" y="348"/>
                    </a:cxn>
                    <a:cxn ang="0">
                      <a:pos x="91" y="349"/>
                    </a:cxn>
                    <a:cxn ang="0">
                      <a:pos x="110" y="459"/>
                    </a:cxn>
                  </a:cxnLst>
                  <a:rect l="0" t="0" r="r" b="b"/>
                  <a:pathLst>
                    <a:path w="218" h="462">
                      <a:moveTo>
                        <a:pt x="111" y="462"/>
                      </a:moveTo>
                      <a:lnTo>
                        <a:pt x="123" y="461"/>
                      </a:lnTo>
                      <a:lnTo>
                        <a:pt x="135" y="452"/>
                      </a:lnTo>
                      <a:lnTo>
                        <a:pt x="145" y="444"/>
                      </a:lnTo>
                      <a:lnTo>
                        <a:pt x="151" y="434"/>
                      </a:lnTo>
                      <a:lnTo>
                        <a:pt x="151" y="424"/>
                      </a:lnTo>
                      <a:lnTo>
                        <a:pt x="145" y="396"/>
                      </a:lnTo>
                      <a:lnTo>
                        <a:pt x="147" y="387"/>
                      </a:lnTo>
                      <a:lnTo>
                        <a:pt x="151" y="379"/>
                      </a:lnTo>
                      <a:lnTo>
                        <a:pt x="164" y="373"/>
                      </a:lnTo>
                      <a:lnTo>
                        <a:pt x="174" y="365"/>
                      </a:lnTo>
                      <a:lnTo>
                        <a:pt x="178" y="355"/>
                      </a:lnTo>
                      <a:lnTo>
                        <a:pt x="207" y="336"/>
                      </a:lnTo>
                      <a:lnTo>
                        <a:pt x="213" y="331"/>
                      </a:lnTo>
                      <a:lnTo>
                        <a:pt x="218" y="320"/>
                      </a:lnTo>
                      <a:lnTo>
                        <a:pt x="217" y="284"/>
                      </a:lnTo>
                      <a:lnTo>
                        <a:pt x="218" y="281"/>
                      </a:lnTo>
                      <a:lnTo>
                        <a:pt x="212" y="277"/>
                      </a:lnTo>
                      <a:lnTo>
                        <a:pt x="208" y="278"/>
                      </a:lnTo>
                      <a:lnTo>
                        <a:pt x="202" y="278"/>
                      </a:lnTo>
                      <a:lnTo>
                        <a:pt x="198" y="273"/>
                      </a:lnTo>
                      <a:lnTo>
                        <a:pt x="198" y="269"/>
                      </a:lnTo>
                      <a:lnTo>
                        <a:pt x="191" y="251"/>
                      </a:lnTo>
                      <a:lnTo>
                        <a:pt x="186" y="251"/>
                      </a:lnTo>
                      <a:lnTo>
                        <a:pt x="177" y="257"/>
                      </a:lnTo>
                      <a:lnTo>
                        <a:pt x="172" y="252"/>
                      </a:lnTo>
                      <a:lnTo>
                        <a:pt x="170" y="246"/>
                      </a:lnTo>
                      <a:lnTo>
                        <a:pt x="164" y="249"/>
                      </a:lnTo>
                      <a:lnTo>
                        <a:pt x="159" y="249"/>
                      </a:lnTo>
                      <a:lnTo>
                        <a:pt x="153" y="246"/>
                      </a:lnTo>
                      <a:lnTo>
                        <a:pt x="142" y="239"/>
                      </a:lnTo>
                      <a:lnTo>
                        <a:pt x="138" y="226"/>
                      </a:lnTo>
                      <a:lnTo>
                        <a:pt x="138" y="215"/>
                      </a:lnTo>
                      <a:lnTo>
                        <a:pt x="150" y="219"/>
                      </a:lnTo>
                      <a:lnTo>
                        <a:pt x="150" y="210"/>
                      </a:lnTo>
                      <a:lnTo>
                        <a:pt x="153" y="203"/>
                      </a:lnTo>
                      <a:lnTo>
                        <a:pt x="160" y="201"/>
                      </a:lnTo>
                      <a:lnTo>
                        <a:pt x="166" y="195"/>
                      </a:lnTo>
                      <a:lnTo>
                        <a:pt x="172" y="192"/>
                      </a:lnTo>
                      <a:lnTo>
                        <a:pt x="185" y="181"/>
                      </a:lnTo>
                      <a:lnTo>
                        <a:pt x="192" y="174"/>
                      </a:lnTo>
                      <a:lnTo>
                        <a:pt x="198" y="163"/>
                      </a:lnTo>
                      <a:lnTo>
                        <a:pt x="207" y="140"/>
                      </a:lnTo>
                      <a:lnTo>
                        <a:pt x="204" y="132"/>
                      </a:lnTo>
                      <a:lnTo>
                        <a:pt x="202" y="116"/>
                      </a:lnTo>
                      <a:lnTo>
                        <a:pt x="194" y="111"/>
                      </a:lnTo>
                      <a:lnTo>
                        <a:pt x="191" y="104"/>
                      </a:lnTo>
                      <a:lnTo>
                        <a:pt x="181" y="101"/>
                      </a:lnTo>
                      <a:lnTo>
                        <a:pt x="176" y="95"/>
                      </a:lnTo>
                      <a:lnTo>
                        <a:pt x="172" y="79"/>
                      </a:lnTo>
                      <a:lnTo>
                        <a:pt x="175" y="66"/>
                      </a:lnTo>
                      <a:lnTo>
                        <a:pt x="183" y="59"/>
                      </a:lnTo>
                      <a:lnTo>
                        <a:pt x="194" y="55"/>
                      </a:lnTo>
                      <a:lnTo>
                        <a:pt x="207" y="31"/>
                      </a:lnTo>
                      <a:lnTo>
                        <a:pt x="201" y="19"/>
                      </a:lnTo>
                      <a:lnTo>
                        <a:pt x="194" y="19"/>
                      </a:lnTo>
                      <a:lnTo>
                        <a:pt x="188" y="27"/>
                      </a:lnTo>
                      <a:lnTo>
                        <a:pt x="182" y="32"/>
                      </a:lnTo>
                      <a:lnTo>
                        <a:pt x="175" y="35"/>
                      </a:lnTo>
                      <a:lnTo>
                        <a:pt x="171" y="39"/>
                      </a:lnTo>
                      <a:lnTo>
                        <a:pt x="160" y="35"/>
                      </a:lnTo>
                      <a:lnTo>
                        <a:pt x="161" y="24"/>
                      </a:lnTo>
                      <a:lnTo>
                        <a:pt x="156" y="15"/>
                      </a:lnTo>
                      <a:lnTo>
                        <a:pt x="155" y="9"/>
                      </a:lnTo>
                      <a:lnTo>
                        <a:pt x="156" y="7"/>
                      </a:lnTo>
                      <a:lnTo>
                        <a:pt x="138" y="0"/>
                      </a:lnTo>
                      <a:lnTo>
                        <a:pt x="128" y="0"/>
                      </a:lnTo>
                      <a:lnTo>
                        <a:pt x="115" y="2"/>
                      </a:lnTo>
                      <a:lnTo>
                        <a:pt x="104" y="7"/>
                      </a:lnTo>
                      <a:lnTo>
                        <a:pt x="91" y="13"/>
                      </a:lnTo>
                      <a:lnTo>
                        <a:pt x="83" y="19"/>
                      </a:lnTo>
                      <a:lnTo>
                        <a:pt x="79" y="24"/>
                      </a:lnTo>
                      <a:lnTo>
                        <a:pt x="75" y="25"/>
                      </a:lnTo>
                      <a:lnTo>
                        <a:pt x="73" y="31"/>
                      </a:lnTo>
                      <a:lnTo>
                        <a:pt x="68" y="35"/>
                      </a:lnTo>
                      <a:lnTo>
                        <a:pt x="62" y="41"/>
                      </a:lnTo>
                      <a:lnTo>
                        <a:pt x="53" y="50"/>
                      </a:lnTo>
                      <a:lnTo>
                        <a:pt x="51" y="55"/>
                      </a:lnTo>
                      <a:lnTo>
                        <a:pt x="57" y="57"/>
                      </a:lnTo>
                      <a:lnTo>
                        <a:pt x="58" y="61"/>
                      </a:lnTo>
                      <a:lnTo>
                        <a:pt x="53" y="93"/>
                      </a:lnTo>
                      <a:lnTo>
                        <a:pt x="52" y="101"/>
                      </a:lnTo>
                      <a:lnTo>
                        <a:pt x="54" y="111"/>
                      </a:lnTo>
                      <a:lnTo>
                        <a:pt x="56" y="134"/>
                      </a:lnTo>
                      <a:lnTo>
                        <a:pt x="59" y="140"/>
                      </a:lnTo>
                      <a:lnTo>
                        <a:pt x="59" y="147"/>
                      </a:lnTo>
                      <a:lnTo>
                        <a:pt x="53" y="171"/>
                      </a:lnTo>
                      <a:lnTo>
                        <a:pt x="49" y="185"/>
                      </a:lnTo>
                      <a:lnTo>
                        <a:pt x="30" y="197"/>
                      </a:lnTo>
                      <a:lnTo>
                        <a:pt x="27" y="208"/>
                      </a:lnTo>
                      <a:lnTo>
                        <a:pt x="19" y="212"/>
                      </a:lnTo>
                      <a:lnTo>
                        <a:pt x="14" y="217"/>
                      </a:lnTo>
                      <a:lnTo>
                        <a:pt x="13" y="220"/>
                      </a:lnTo>
                      <a:lnTo>
                        <a:pt x="3" y="226"/>
                      </a:lnTo>
                      <a:lnTo>
                        <a:pt x="0" y="226"/>
                      </a:lnTo>
                      <a:lnTo>
                        <a:pt x="3" y="234"/>
                      </a:lnTo>
                      <a:lnTo>
                        <a:pt x="8" y="246"/>
                      </a:lnTo>
                      <a:lnTo>
                        <a:pt x="14" y="272"/>
                      </a:lnTo>
                      <a:lnTo>
                        <a:pt x="32" y="279"/>
                      </a:lnTo>
                      <a:lnTo>
                        <a:pt x="37" y="285"/>
                      </a:lnTo>
                      <a:lnTo>
                        <a:pt x="46" y="305"/>
                      </a:lnTo>
                      <a:lnTo>
                        <a:pt x="46" y="323"/>
                      </a:lnTo>
                      <a:lnTo>
                        <a:pt x="64" y="336"/>
                      </a:lnTo>
                      <a:lnTo>
                        <a:pt x="89" y="348"/>
                      </a:lnTo>
                      <a:lnTo>
                        <a:pt x="91" y="348"/>
                      </a:lnTo>
                      <a:lnTo>
                        <a:pt x="91" y="349"/>
                      </a:lnTo>
                      <a:lnTo>
                        <a:pt x="105" y="422"/>
                      </a:lnTo>
                      <a:lnTo>
                        <a:pt x="110" y="459"/>
                      </a:lnTo>
                      <a:lnTo>
                        <a:pt x="111" y="46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70" name="Freeform 127">
                  <a:extLst>
                    <a:ext uri="{FF2B5EF4-FFF2-40B4-BE49-F238E27FC236}">
                      <a16:creationId xmlns="" xmlns:a16="http://schemas.microsoft.com/office/drawing/2014/main" id="{480D435B-08EE-43C5-BD0E-A907EFBD719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5187155" y="3115022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24" y="438"/>
                    </a:cxn>
                    <a:cxn ang="0">
                      <a:pos x="24" y="265"/>
                    </a:cxn>
                    <a:cxn ang="0">
                      <a:pos x="7" y="146"/>
                    </a:cxn>
                    <a:cxn ang="0">
                      <a:pos x="1" y="120"/>
                    </a:cxn>
                    <a:cxn ang="0">
                      <a:pos x="3" y="90"/>
                    </a:cxn>
                    <a:cxn ang="0">
                      <a:pos x="15" y="74"/>
                    </a:cxn>
                    <a:cxn ang="0">
                      <a:pos x="7" y="22"/>
                    </a:cxn>
                    <a:cxn ang="0">
                      <a:pos x="18" y="2"/>
                    </a:cxn>
                    <a:cxn ang="0">
                      <a:pos x="35" y="8"/>
                    </a:cxn>
                    <a:cxn ang="0">
                      <a:pos x="91" y="7"/>
                    </a:cxn>
                    <a:cxn ang="0">
                      <a:pos x="153" y="27"/>
                    </a:cxn>
                    <a:cxn ang="0">
                      <a:pos x="185" y="38"/>
                    </a:cxn>
                    <a:cxn ang="0">
                      <a:pos x="228" y="45"/>
                    </a:cxn>
                    <a:cxn ang="0">
                      <a:pos x="269" y="40"/>
                    </a:cxn>
                    <a:cxn ang="0">
                      <a:pos x="311" y="13"/>
                    </a:cxn>
                    <a:cxn ang="0">
                      <a:pos x="336" y="8"/>
                    </a:cxn>
                    <a:cxn ang="0">
                      <a:pos x="322" y="20"/>
                    </a:cxn>
                    <a:cxn ang="0">
                      <a:pos x="349" y="13"/>
                    </a:cxn>
                    <a:cxn ang="0">
                      <a:pos x="365" y="11"/>
                    </a:cxn>
                    <a:cxn ang="0">
                      <a:pos x="400" y="6"/>
                    </a:cxn>
                    <a:cxn ang="0">
                      <a:pos x="408" y="16"/>
                    </a:cxn>
                    <a:cxn ang="0">
                      <a:pos x="426" y="28"/>
                    </a:cxn>
                    <a:cxn ang="0">
                      <a:pos x="447" y="40"/>
                    </a:cxn>
                    <a:cxn ang="0">
                      <a:pos x="463" y="34"/>
                    </a:cxn>
                    <a:cxn ang="0">
                      <a:pos x="510" y="29"/>
                    </a:cxn>
                    <a:cxn ang="0">
                      <a:pos x="523" y="35"/>
                    </a:cxn>
                    <a:cxn ang="0">
                      <a:pos x="561" y="144"/>
                    </a:cxn>
                    <a:cxn ang="0">
                      <a:pos x="539" y="211"/>
                    </a:cxn>
                    <a:cxn ang="0">
                      <a:pos x="538" y="234"/>
                    </a:cxn>
                    <a:cxn ang="0">
                      <a:pos x="518" y="242"/>
                    </a:cxn>
                    <a:cxn ang="0">
                      <a:pos x="486" y="207"/>
                    </a:cxn>
                    <a:cxn ang="0">
                      <a:pos x="473" y="175"/>
                    </a:cxn>
                    <a:cxn ang="0">
                      <a:pos x="454" y="144"/>
                    </a:cxn>
                    <a:cxn ang="0">
                      <a:pos x="440" y="109"/>
                    </a:cxn>
                    <a:cxn ang="0">
                      <a:pos x="436" y="104"/>
                    </a:cxn>
                    <a:cxn ang="0">
                      <a:pos x="429" y="119"/>
                    </a:cxn>
                    <a:cxn ang="0">
                      <a:pos x="437" y="143"/>
                    </a:cxn>
                    <a:cxn ang="0">
                      <a:pos x="441" y="167"/>
                    </a:cxn>
                    <a:cxn ang="0">
                      <a:pos x="475" y="223"/>
                    </a:cxn>
                    <a:cxn ang="0">
                      <a:pos x="490" y="256"/>
                    </a:cxn>
                    <a:cxn ang="0">
                      <a:pos x="512" y="304"/>
                    </a:cxn>
                    <a:cxn ang="0">
                      <a:pos x="530" y="346"/>
                    </a:cxn>
                    <a:cxn ang="0">
                      <a:pos x="558" y="401"/>
                    </a:cxn>
                    <a:cxn ang="0">
                      <a:pos x="578" y="444"/>
                    </a:cxn>
                    <a:cxn ang="0">
                      <a:pos x="608" y="471"/>
                    </a:cxn>
                    <a:cxn ang="0">
                      <a:pos x="598" y="476"/>
                    </a:cxn>
                    <a:cxn ang="0">
                      <a:pos x="598" y="488"/>
                    </a:cxn>
                    <a:cxn ang="0">
                      <a:pos x="581" y="545"/>
                    </a:cxn>
                    <a:cxn ang="0">
                      <a:pos x="526" y="578"/>
                    </a:cxn>
                    <a:cxn ang="0">
                      <a:pos x="473" y="592"/>
                    </a:cxn>
                    <a:cxn ang="0">
                      <a:pos x="378" y="579"/>
                    </a:cxn>
                    <a:cxn ang="0">
                      <a:pos x="366" y="590"/>
                    </a:cxn>
                    <a:cxn ang="0">
                      <a:pos x="233" y="590"/>
                    </a:cxn>
                    <a:cxn ang="0">
                      <a:pos x="77" y="590"/>
                    </a:cxn>
                  </a:cxnLst>
                  <a:rect l="0" t="0" r="r" b="b"/>
                  <a:pathLst>
                    <a:path w="612" h="605">
                      <a:moveTo>
                        <a:pt x="24" y="552"/>
                      </a:moveTo>
                      <a:lnTo>
                        <a:pt x="24" y="496"/>
                      </a:lnTo>
                      <a:lnTo>
                        <a:pt x="24" y="438"/>
                      </a:lnTo>
                      <a:lnTo>
                        <a:pt x="24" y="382"/>
                      </a:lnTo>
                      <a:lnTo>
                        <a:pt x="24" y="324"/>
                      </a:lnTo>
                      <a:lnTo>
                        <a:pt x="24" y="265"/>
                      </a:lnTo>
                      <a:lnTo>
                        <a:pt x="24" y="207"/>
                      </a:lnTo>
                      <a:lnTo>
                        <a:pt x="24" y="164"/>
                      </a:lnTo>
                      <a:lnTo>
                        <a:pt x="7" y="146"/>
                      </a:lnTo>
                      <a:lnTo>
                        <a:pt x="10" y="133"/>
                      </a:lnTo>
                      <a:lnTo>
                        <a:pt x="8" y="130"/>
                      </a:lnTo>
                      <a:lnTo>
                        <a:pt x="1" y="120"/>
                      </a:lnTo>
                      <a:lnTo>
                        <a:pt x="0" y="99"/>
                      </a:lnTo>
                      <a:lnTo>
                        <a:pt x="0" y="95"/>
                      </a:lnTo>
                      <a:lnTo>
                        <a:pt x="3" y="90"/>
                      </a:lnTo>
                      <a:lnTo>
                        <a:pt x="13" y="86"/>
                      </a:lnTo>
                      <a:lnTo>
                        <a:pt x="13" y="83"/>
                      </a:lnTo>
                      <a:lnTo>
                        <a:pt x="15" y="74"/>
                      </a:lnTo>
                      <a:lnTo>
                        <a:pt x="12" y="57"/>
                      </a:lnTo>
                      <a:lnTo>
                        <a:pt x="11" y="30"/>
                      </a:lnTo>
                      <a:lnTo>
                        <a:pt x="7" y="22"/>
                      </a:lnTo>
                      <a:lnTo>
                        <a:pt x="7" y="19"/>
                      </a:lnTo>
                      <a:lnTo>
                        <a:pt x="15" y="11"/>
                      </a:lnTo>
                      <a:lnTo>
                        <a:pt x="18" y="2"/>
                      </a:lnTo>
                      <a:lnTo>
                        <a:pt x="26" y="0"/>
                      </a:lnTo>
                      <a:lnTo>
                        <a:pt x="28" y="6"/>
                      </a:lnTo>
                      <a:lnTo>
                        <a:pt x="35" y="8"/>
                      </a:lnTo>
                      <a:lnTo>
                        <a:pt x="54" y="3"/>
                      </a:lnTo>
                      <a:lnTo>
                        <a:pt x="67" y="3"/>
                      </a:lnTo>
                      <a:lnTo>
                        <a:pt x="91" y="7"/>
                      </a:lnTo>
                      <a:lnTo>
                        <a:pt x="123" y="12"/>
                      </a:lnTo>
                      <a:lnTo>
                        <a:pt x="142" y="19"/>
                      </a:lnTo>
                      <a:lnTo>
                        <a:pt x="153" y="27"/>
                      </a:lnTo>
                      <a:lnTo>
                        <a:pt x="169" y="29"/>
                      </a:lnTo>
                      <a:lnTo>
                        <a:pt x="177" y="31"/>
                      </a:lnTo>
                      <a:lnTo>
                        <a:pt x="185" y="38"/>
                      </a:lnTo>
                      <a:lnTo>
                        <a:pt x="201" y="38"/>
                      </a:lnTo>
                      <a:lnTo>
                        <a:pt x="214" y="39"/>
                      </a:lnTo>
                      <a:lnTo>
                        <a:pt x="228" y="45"/>
                      </a:lnTo>
                      <a:lnTo>
                        <a:pt x="239" y="52"/>
                      </a:lnTo>
                      <a:lnTo>
                        <a:pt x="255" y="47"/>
                      </a:lnTo>
                      <a:lnTo>
                        <a:pt x="269" y="40"/>
                      </a:lnTo>
                      <a:lnTo>
                        <a:pt x="285" y="28"/>
                      </a:lnTo>
                      <a:lnTo>
                        <a:pt x="301" y="20"/>
                      </a:lnTo>
                      <a:lnTo>
                        <a:pt x="311" y="13"/>
                      </a:lnTo>
                      <a:lnTo>
                        <a:pt x="324" y="12"/>
                      </a:lnTo>
                      <a:lnTo>
                        <a:pt x="334" y="8"/>
                      </a:lnTo>
                      <a:lnTo>
                        <a:pt x="336" y="8"/>
                      </a:lnTo>
                      <a:lnTo>
                        <a:pt x="336" y="11"/>
                      </a:lnTo>
                      <a:lnTo>
                        <a:pt x="324" y="16"/>
                      </a:lnTo>
                      <a:lnTo>
                        <a:pt x="322" y="20"/>
                      </a:lnTo>
                      <a:lnTo>
                        <a:pt x="324" y="20"/>
                      </a:lnTo>
                      <a:lnTo>
                        <a:pt x="344" y="17"/>
                      </a:lnTo>
                      <a:lnTo>
                        <a:pt x="349" y="13"/>
                      </a:lnTo>
                      <a:lnTo>
                        <a:pt x="354" y="7"/>
                      </a:lnTo>
                      <a:lnTo>
                        <a:pt x="361" y="11"/>
                      </a:lnTo>
                      <a:lnTo>
                        <a:pt x="365" y="11"/>
                      </a:lnTo>
                      <a:lnTo>
                        <a:pt x="388" y="11"/>
                      </a:lnTo>
                      <a:lnTo>
                        <a:pt x="390" y="11"/>
                      </a:lnTo>
                      <a:lnTo>
                        <a:pt x="400" y="6"/>
                      </a:lnTo>
                      <a:lnTo>
                        <a:pt x="401" y="8"/>
                      </a:lnTo>
                      <a:lnTo>
                        <a:pt x="405" y="14"/>
                      </a:lnTo>
                      <a:lnTo>
                        <a:pt x="408" y="16"/>
                      </a:lnTo>
                      <a:lnTo>
                        <a:pt x="411" y="20"/>
                      </a:lnTo>
                      <a:lnTo>
                        <a:pt x="416" y="24"/>
                      </a:lnTo>
                      <a:lnTo>
                        <a:pt x="426" y="28"/>
                      </a:lnTo>
                      <a:lnTo>
                        <a:pt x="431" y="35"/>
                      </a:lnTo>
                      <a:lnTo>
                        <a:pt x="435" y="40"/>
                      </a:lnTo>
                      <a:lnTo>
                        <a:pt x="447" y="40"/>
                      </a:lnTo>
                      <a:lnTo>
                        <a:pt x="456" y="39"/>
                      </a:lnTo>
                      <a:lnTo>
                        <a:pt x="459" y="35"/>
                      </a:lnTo>
                      <a:lnTo>
                        <a:pt x="463" y="34"/>
                      </a:lnTo>
                      <a:lnTo>
                        <a:pt x="468" y="40"/>
                      </a:lnTo>
                      <a:lnTo>
                        <a:pt x="491" y="38"/>
                      </a:lnTo>
                      <a:lnTo>
                        <a:pt x="510" y="29"/>
                      </a:lnTo>
                      <a:lnTo>
                        <a:pt x="521" y="20"/>
                      </a:lnTo>
                      <a:lnTo>
                        <a:pt x="523" y="30"/>
                      </a:lnTo>
                      <a:lnTo>
                        <a:pt x="523" y="35"/>
                      </a:lnTo>
                      <a:lnTo>
                        <a:pt x="527" y="41"/>
                      </a:lnTo>
                      <a:lnTo>
                        <a:pt x="545" y="99"/>
                      </a:lnTo>
                      <a:lnTo>
                        <a:pt x="561" y="144"/>
                      </a:lnTo>
                      <a:lnTo>
                        <a:pt x="554" y="164"/>
                      </a:lnTo>
                      <a:lnTo>
                        <a:pt x="549" y="187"/>
                      </a:lnTo>
                      <a:lnTo>
                        <a:pt x="539" y="211"/>
                      </a:lnTo>
                      <a:lnTo>
                        <a:pt x="539" y="221"/>
                      </a:lnTo>
                      <a:lnTo>
                        <a:pt x="539" y="228"/>
                      </a:lnTo>
                      <a:lnTo>
                        <a:pt x="538" y="234"/>
                      </a:lnTo>
                      <a:lnTo>
                        <a:pt x="534" y="238"/>
                      </a:lnTo>
                      <a:lnTo>
                        <a:pt x="527" y="242"/>
                      </a:lnTo>
                      <a:lnTo>
                        <a:pt x="518" y="242"/>
                      </a:lnTo>
                      <a:lnTo>
                        <a:pt x="510" y="235"/>
                      </a:lnTo>
                      <a:lnTo>
                        <a:pt x="499" y="219"/>
                      </a:lnTo>
                      <a:lnTo>
                        <a:pt x="486" y="207"/>
                      </a:lnTo>
                      <a:lnTo>
                        <a:pt x="476" y="192"/>
                      </a:lnTo>
                      <a:lnTo>
                        <a:pt x="474" y="189"/>
                      </a:lnTo>
                      <a:lnTo>
                        <a:pt x="473" y="175"/>
                      </a:lnTo>
                      <a:lnTo>
                        <a:pt x="469" y="165"/>
                      </a:lnTo>
                      <a:lnTo>
                        <a:pt x="458" y="154"/>
                      </a:lnTo>
                      <a:lnTo>
                        <a:pt x="454" y="144"/>
                      </a:lnTo>
                      <a:lnTo>
                        <a:pt x="447" y="135"/>
                      </a:lnTo>
                      <a:lnTo>
                        <a:pt x="442" y="115"/>
                      </a:lnTo>
                      <a:lnTo>
                        <a:pt x="440" y="109"/>
                      </a:lnTo>
                      <a:lnTo>
                        <a:pt x="438" y="105"/>
                      </a:lnTo>
                      <a:lnTo>
                        <a:pt x="436" y="104"/>
                      </a:lnTo>
                      <a:lnTo>
                        <a:pt x="436" y="104"/>
                      </a:lnTo>
                      <a:lnTo>
                        <a:pt x="432" y="108"/>
                      </a:lnTo>
                      <a:lnTo>
                        <a:pt x="433" y="113"/>
                      </a:lnTo>
                      <a:lnTo>
                        <a:pt x="429" y="119"/>
                      </a:lnTo>
                      <a:lnTo>
                        <a:pt x="427" y="131"/>
                      </a:lnTo>
                      <a:lnTo>
                        <a:pt x="429" y="135"/>
                      </a:lnTo>
                      <a:lnTo>
                        <a:pt x="437" y="143"/>
                      </a:lnTo>
                      <a:lnTo>
                        <a:pt x="440" y="148"/>
                      </a:lnTo>
                      <a:lnTo>
                        <a:pt x="442" y="154"/>
                      </a:lnTo>
                      <a:lnTo>
                        <a:pt x="441" y="167"/>
                      </a:lnTo>
                      <a:lnTo>
                        <a:pt x="443" y="174"/>
                      </a:lnTo>
                      <a:lnTo>
                        <a:pt x="458" y="203"/>
                      </a:lnTo>
                      <a:lnTo>
                        <a:pt x="475" y="223"/>
                      </a:lnTo>
                      <a:lnTo>
                        <a:pt x="483" y="230"/>
                      </a:lnTo>
                      <a:lnTo>
                        <a:pt x="487" y="232"/>
                      </a:lnTo>
                      <a:lnTo>
                        <a:pt x="490" y="256"/>
                      </a:lnTo>
                      <a:lnTo>
                        <a:pt x="495" y="265"/>
                      </a:lnTo>
                      <a:lnTo>
                        <a:pt x="506" y="278"/>
                      </a:lnTo>
                      <a:lnTo>
                        <a:pt x="512" y="304"/>
                      </a:lnTo>
                      <a:lnTo>
                        <a:pt x="515" y="314"/>
                      </a:lnTo>
                      <a:lnTo>
                        <a:pt x="517" y="323"/>
                      </a:lnTo>
                      <a:lnTo>
                        <a:pt x="530" y="346"/>
                      </a:lnTo>
                      <a:lnTo>
                        <a:pt x="535" y="362"/>
                      </a:lnTo>
                      <a:lnTo>
                        <a:pt x="545" y="374"/>
                      </a:lnTo>
                      <a:lnTo>
                        <a:pt x="558" y="401"/>
                      </a:lnTo>
                      <a:lnTo>
                        <a:pt x="562" y="412"/>
                      </a:lnTo>
                      <a:lnTo>
                        <a:pt x="567" y="418"/>
                      </a:lnTo>
                      <a:lnTo>
                        <a:pt x="578" y="444"/>
                      </a:lnTo>
                      <a:lnTo>
                        <a:pt x="588" y="455"/>
                      </a:lnTo>
                      <a:lnTo>
                        <a:pt x="604" y="469"/>
                      </a:lnTo>
                      <a:lnTo>
                        <a:pt x="608" y="471"/>
                      </a:lnTo>
                      <a:lnTo>
                        <a:pt x="612" y="476"/>
                      </a:lnTo>
                      <a:lnTo>
                        <a:pt x="612" y="479"/>
                      </a:lnTo>
                      <a:lnTo>
                        <a:pt x="598" y="476"/>
                      </a:lnTo>
                      <a:lnTo>
                        <a:pt x="596" y="476"/>
                      </a:lnTo>
                      <a:lnTo>
                        <a:pt x="594" y="479"/>
                      </a:lnTo>
                      <a:lnTo>
                        <a:pt x="598" y="488"/>
                      </a:lnTo>
                      <a:lnTo>
                        <a:pt x="599" y="513"/>
                      </a:lnTo>
                      <a:lnTo>
                        <a:pt x="603" y="525"/>
                      </a:lnTo>
                      <a:lnTo>
                        <a:pt x="581" y="545"/>
                      </a:lnTo>
                      <a:lnTo>
                        <a:pt x="567" y="540"/>
                      </a:lnTo>
                      <a:lnTo>
                        <a:pt x="555" y="571"/>
                      </a:lnTo>
                      <a:lnTo>
                        <a:pt x="526" y="578"/>
                      </a:lnTo>
                      <a:lnTo>
                        <a:pt x="518" y="603"/>
                      </a:lnTo>
                      <a:lnTo>
                        <a:pt x="491" y="605"/>
                      </a:lnTo>
                      <a:lnTo>
                        <a:pt x="473" y="592"/>
                      </a:lnTo>
                      <a:lnTo>
                        <a:pt x="376" y="590"/>
                      </a:lnTo>
                      <a:lnTo>
                        <a:pt x="381" y="579"/>
                      </a:lnTo>
                      <a:lnTo>
                        <a:pt x="378" y="579"/>
                      </a:lnTo>
                      <a:lnTo>
                        <a:pt x="376" y="578"/>
                      </a:lnTo>
                      <a:lnTo>
                        <a:pt x="373" y="578"/>
                      </a:lnTo>
                      <a:lnTo>
                        <a:pt x="366" y="590"/>
                      </a:lnTo>
                      <a:lnTo>
                        <a:pt x="338" y="590"/>
                      </a:lnTo>
                      <a:lnTo>
                        <a:pt x="285" y="590"/>
                      </a:lnTo>
                      <a:lnTo>
                        <a:pt x="233" y="590"/>
                      </a:lnTo>
                      <a:lnTo>
                        <a:pt x="180" y="590"/>
                      </a:lnTo>
                      <a:lnTo>
                        <a:pt x="129" y="590"/>
                      </a:lnTo>
                      <a:lnTo>
                        <a:pt x="77" y="590"/>
                      </a:lnTo>
                      <a:lnTo>
                        <a:pt x="24" y="590"/>
                      </a:lnTo>
                      <a:lnTo>
                        <a:pt x="24" y="5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71" name="Freeform 128">
                  <a:extLst>
                    <a:ext uri="{FF2B5EF4-FFF2-40B4-BE49-F238E27FC236}">
                      <a16:creationId xmlns="" xmlns:a16="http://schemas.microsoft.com/office/drawing/2014/main" id="{A3E2BE1A-4A58-4483-A4F8-8AA971D0EF9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610893" y="2999134"/>
                  <a:ext cx="352425" cy="358775"/>
                </a:xfrm>
                <a:custGeom>
                  <a:avLst/>
                  <a:gdLst/>
                  <a:ahLst/>
                  <a:cxnLst>
                    <a:cxn ang="0">
                      <a:pos x="0" y="608"/>
                    </a:cxn>
                    <a:cxn ang="0">
                      <a:pos x="66" y="499"/>
                    </a:cxn>
                    <a:cxn ang="0">
                      <a:pos x="97" y="485"/>
                    </a:cxn>
                    <a:cxn ang="0">
                      <a:pos x="114" y="474"/>
                    </a:cxn>
                    <a:cxn ang="0">
                      <a:pos x="178" y="463"/>
                    </a:cxn>
                    <a:cxn ang="0">
                      <a:pos x="196" y="437"/>
                    </a:cxn>
                    <a:cxn ang="0">
                      <a:pos x="274" y="403"/>
                    </a:cxn>
                    <a:cxn ang="0">
                      <a:pos x="267" y="390"/>
                    </a:cxn>
                    <a:cxn ang="0">
                      <a:pos x="268" y="372"/>
                    </a:cxn>
                    <a:cxn ang="0">
                      <a:pos x="268" y="355"/>
                    </a:cxn>
                    <a:cxn ang="0">
                      <a:pos x="308" y="348"/>
                    </a:cxn>
                    <a:cxn ang="0">
                      <a:pos x="316" y="328"/>
                    </a:cxn>
                    <a:cxn ang="0">
                      <a:pos x="371" y="324"/>
                    </a:cxn>
                    <a:cxn ang="0">
                      <a:pos x="409" y="327"/>
                    </a:cxn>
                    <a:cxn ang="0">
                      <a:pos x="416" y="304"/>
                    </a:cxn>
                    <a:cxn ang="0">
                      <a:pos x="393" y="268"/>
                    </a:cxn>
                    <a:cxn ang="0">
                      <a:pos x="391" y="238"/>
                    </a:cxn>
                    <a:cxn ang="0">
                      <a:pos x="387" y="204"/>
                    </a:cxn>
                    <a:cxn ang="0">
                      <a:pos x="381" y="167"/>
                    </a:cxn>
                    <a:cxn ang="0">
                      <a:pos x="373" y="155"/>
                    </a:cxn>
                    <a:cxn ang="0">
                      <a:pos x="371" y="137"/>
                    </a:cxn>
                    <a:cxn ang="0">
                      <a:pos x="438" y="91"/>
                    </a:cxn>
                    <a:cxn ang="0">
                      <a:pos x="484" y="73"/>
                    </a:cxn>
                    <a:cxn ang="0">
                      <a:pos x="543" y="41"/>
                    </a:cxn>
                    <a:cxn ang="0">
                      <a:pos x="640" y="20"/>
                    </a:cxn>
                    <a:cxn ang="0">
                      <a:pos x="689" y="14"/>
                    </a:cxn>
                    <a:cxn ang="0">
                      <a:pos x="764" y="27"/>
                    </a:cxn>
                    <a:cxn ang="0">
                      <a:pos x="819" y="0"/>
                    </a:cxn>
                    <a:cxn ang="0">
                      <a:pos x="866" y="9"/>
                    </a:cxn>
                    <a:cxn ang="0">
                      <a:pos x="921" y="10"/>
                    </a:cxn>
                    <a:cxn ang="0">
                      <a:pos x="935" y="26"/>
                    </a:cxn>
                    <a:cxn ang="0">
                      <a:pos x="926" y="78"/>
                    </a:cxn>
                    <a:cxn ang="0">
                      <a:pos x="932" y="132"/>
                    </a:cxn>
                    <a:cxn ang="0">
                      <a:pos x="892" y="197"/>
                    </a:cxn>
                    <a:cxn ang="0">
                      <a:pos x="876" y="219"/>
                    </a:cxn>
                    <a:cxn ang="0">
                      <a:pos x="919" y="290"/>
                    </a:cxn>
                    <a:cxn ang="0">
                      <a:pos x="964" y="334"/>
                    </a:cxn>
                    <a:cxn ang="0">
                      <a:pos x="973" y="457"/>
                    </a:cxn>
                    <a:cxn ang="0">
                      <a:pos x="1001" y="554"/>
                    </a:cxn>
                    <a:cxn ang="0">
                      <a:pos x="999" y="684"/>
                    </a:cxn>
                    <a:cxn ang="0">
                      <a:pos x="1001" y="737"/>
                    </a:cxn>
                    <a:cxn ang="0">
                      <a:pos x="1048" y="801"/>
                    </a:cxn>
                    <a:cxn ang="0">
                      <a:pos x="1112" y="864"/>
                    </a:cxn>
                    <a:cxn ang="0">
                      <a:pos x="911" y="1005"/>
                    </a:cxn>
                    <a:cxn ang="0">
                      <a:pos x="704" y="1115"/>
                    </a:cxn>
                    <a:cxn ang="0">
                      <a:pos x="663" y="1129"/>
                    </a:cxn>
                    <a:cxn ang="0">
                      <a:pos x="645" y="1109"/>
                    </a:cxn>
                    <a:cxn ang="0">
                      <a:pos x="646" y="1092"/>
                    </a:cxn>
                    <a:cxn ang="0">
                      <a:pos x="644" y="1076"/>
                    </a:cxn>
                    <a:cxn ang="0">
                      <a:pos x="614" y="1064"/>
                    </a:cxn>
                    <a:cxn ang="0">
                      <a:pos x="585" y="1054"/>
                    </a:cxn>
                    <a:cxn ang="0">
                      <a:pos x="560" y="1032"/>
                    </a:cxn>
                    <a:cxn ang="0">
                      <a:pos x="532" y="1016"/>
                    </a:cxn>
                    <a:cxn ang="0">
                      <a:pos x="203" y="773"/>
                    </a:cxn>
                  </a:cxnLst>
                  <a:rect l="0" t="0" r="r" b="b"/>
                  <a:pathLst>
                    <a:path w="1112" h="1129">
                      <a:moveTo>
                        <a:pt x="203" y="773"/>
                      </a:moveTo>
                      <a:lnTo>
                        <a:pt x="126" y="722"/>
                      </a:lnTo>
                      <a:lnTo>
                        <a:pt x="67" y="684"/>
                      </a:lnTo>
                      <a:lnTo>
                        <a:pt x="0" y="640"/>
                      </a:lnTo>
                      <a:lnTo>
                        <a:pt x="0" y="608"/>
                      </a:lnTo>
                      <a:lnTo>
                        <a:pt x="0" y="539"/>
                      </a:lnTo>
                      <a:lnTo>
                        <a:pt x="26" y="519"/>
                      </a:lnTo>
                      <a:lnTo>
                        <a:pt x="47" y="505"/>
                      </a:lnTo>
                      <a:lnTo>
                        <a:pt x="59" y="505"/>
                      </a:lnTo>
                      <a:lnTo>
                        <a:pt x="66" y="499"/>
                      </a:lnTo>
                      <a:lnTo>
                        <a:pt x="72" y="495"/>
                      </a:lnTo>
                      <a:lnTo>
                        <a:pt x="79" y="489"/>
                      </a:lnTo>
                      <a:lnTo>
                        <a:pt x="83" y="485"/>
                      </a:lnTo>
                      <a:lnTo>
                        <a:pt x="90" y="487"/>
                      </a:lnTo>
                      <a:lnTo>
                        <a:pt x="97" y="485"/>
                      </a:lnTo>
                      <a:lnTo>
                        <a:pt x="102" y="488"/>
                      </a:lnTo>
                      <a:lnTo>
                        <a:pt x="110" y="488"/>
                      </a:lnTo>
                      <a:lnTo>
                        <a:pt x="113" y="487"/>
                      </a:lnTo>
                      <a:lnTo>
                        <a:pt x="113" y="478"/>
                      </a:lnTo>
                      <a:lnTo>
                        <a:pt x="114" y="474"/>
                      </a:lnTo>
                      <a:lnTo>
                        <a:pt x="131" y="476"/>
                      </a:lnTo>
                      <a:lnTo>
                        <a:pt x="136" y="473"/>
                      </a:lnTo>
                      <a:lnTo>
                        <a:pt x="145" y="473"/>
                      </a:lnTo>
                      <a:lnTo>
                        <a:pt x="161" y="471"/>
                      </a:lnTo>
                      <a:lnTo>
                        <a:pt x="178" y="463"/>
                      </a:lnTo>
                      <a:lnTo>
                        <a:pt x="184" y="458"/>
                      </a:lnTo>
                      <a:lnTo>
                        <a:pt x="190" y="453"/>
                      </a:lnTo>
                      <a:lnTo>
                        <a:pt x="193" y="447"/>
                      </a:lnTo>
                      <a:lnTo>
                        <a:pt x="193" y="445"/>
                      </a:lnTo>
                      <a:lnTo>
                        <a:pt x="196" y="437"/>
                      </a:lnTo>
                      <a:lnTo>
                        <a:pt x="206" y="430"/>
                      </a:lnTo>
                      <a:lnTo>
                        <a:pt x="221" y="424"/>
                      </a:lnTo>
                      <a:lnTo>
                        <a:pt x="227" y="424"/>
                      </a:lnTo>
                      <a:lnTo>
                        <a:pt x="253" y="407"/>
                      </a:lnTo>
                      <a:lnTo>
                        <a:pt x="274" y="403"/>
                      </a:lnTo>
                      <a:lnTo>
                        <a:pt x="276" y="399"/>
                      </a:lnTo>
                      <a:lnTo>
                        <a:pt x="275" y="396"/>
                      </a:lnTo>
                      <a:lnTo>
                        <a:pt x="270" y="392"/>
                      </a:lnTo>
                      <a:lnTo>
                        <a:pt x="269" y="390"/>
                      </a:lnTo>
                      <a:lnTo>
                        <a:pt x="267" y="390"/>
                      </a:lnTo>
                      <a:lnTo>
                        <a:pt x="264" y="391"/>
                      </a:lnTo>
                      <a:lnTo>
                        <a:pt x="263" y="391"/>
                      </a:lnTo>
                      <a:lnTo>
                        <a:pt x="264" y="380"/>
                      </a:lnTo>
                      <a:lnTo>
                        <a:pt x="269" y="375"/>
                      </a:lnTo>
                      <a:lnTo>
                        <a:pt x="268" y="372"/>
                      </a:lnTo>
                      <a:lnTo>
                        <a:pt x="263" y="372"/>
                      </a:lnTo>
                      <a:lnTo>
                        <a:pt x="262" y="370"/>
                      </a:lnTo>
                      <a:lnTo>
                        <a:pt x="262" y="364"/>
                      </a:lnTo>
                      <a:lnTo>
                        <a:pt x="263" y="359"/>
                      </a:lnTo>
                      <a:lnTo>
                        <a:pt x="268" y="355"/>
                      </a:lnTo>
                      <a:lnTo>
                        <a:pt x="273" y="355"/>
                      </a:lnTo>
                      <a:lnTo>
                        <a:pt x="280" y="356"/>
                      </a:lnTo>
                      <a:lnTo>
                        <a:pt x="287" y="355"/>
                      </a:lnTo>
                      <a:lnTo>
                        <a:pt x="295" y="354"/>
                      </a:lnTo>
                      <a:lnTo>
                        <a:pt x="308" y="348"/>
                      </a:lnTo>
                      <a:lnTo>
                        <a:pt x="311" y="345"/>
                      </a:lnTo>
                      <a:lnTo>
                        <a:pt x="312" y="339"/>
                      </a:lnTo>
                      <a:lnTo>
                        <a:pt x="311" y="334"/>
                      </a:lnTo>
                      <a:lnTo>
                        <a:pt x="313" y="329"/>
                      </a:lnTo>
                      <a:lnTo>
                        <a:pt x="316" y="328"/>
                      </a:lnTo>
                      <a:lnTo>
                        <a:pt x="323" y="331"/>
                      </a:lnTo>
                      <a:lnTo>
                        <a:pt x="327" y="329"/>
                      </a:lnTo>
                      <a:lnTo>
                        <a:pt x="330" y="327"/>
                      </a:lnTo>
                      <a:lnTo>
                        <a:pt x="340" y="324"/>
                      </a:lnTo>
                      <a:lnTo>
                        <a:pt x="371" y="324"/>
                      </a:lnTo>
                      <a:lnTo>
                        <a:pt x="376" y="323"/>
                      </a:lnTo>
                      <a:lnTo>
                        <a:pt x="387" y="324"/>
                      </a:lnTo>
                      <a:lnTo>
                        <a:pt x="399" y="324"/>
                      </a:lnTo>
                      <a:lnTo>
                        <a:pt x="407" y="328"/>
                      </a:lnTo>
                      <a:lnTo>
                        <a:pt x="409" y="327"/>
                      </a:lnTo>
                      <a:lnTo>
                        <a:pt x="409" y="324"/>
                      </a:lnTo>
                      <a:lnTo>
                        <a:pt x="407" y="320"/>
                      </a:lnTo>
                      <a:lnTo>
                        <a:pt x="408" y="313"/>
                      </a:lnTo>
                      <a:lnTo>
                        <a:pt x="411" y="306"/>
                      </a:lnTo>
                      <a:lnTo>
                        <a:pt x="416" y="304"/>
                      </a:lnTo>
                      <a:lnTo>
                        <a:pt x="416" y="302"/>
                      </a:lnTo>
                      <a:lnTo>
                        <a:pt x="409" y="297"/>
                      </a:lnTo>
                      <a:lnTo>
                        <a:pt x="400" y="289"/>
                      </a:lnTo>
                      <a:lnTo>
                        <a:pt x="393" y="274"/>
                      </a:lnTo>
                      <a:lnTo>
                        <a:pt x="393" y="268"/>
                      </a:lnTo>
                      <a:lnTo>
                        <a:pt x="391" y="261"/>
                      </a:lnTo>
                      <a:lnTo>
                        <a:pt x="388" y="253"/>
                      </a:lnTo>
                      <a:lnTo>
                        <a:pt x="389" y="248"/>
                      </a:lnTo>
                      <a:lnTo>
                        <a:pt x="391" y="242"/>
                      </a:lnTo>
                      <a:lnTo>
                        <a:pt x="391" y="238"/>
                      </a:lnTo>
                      <a:lnTo>
                        <a:pt x="391" y="234"/>
                      </a:lnTo>
                      <a:lnTo>
                        <a:pt x="383" y="226"/>
                      </a:lnTo>
                      <a:lnTo>
                        <a:pt x="386" y="223"/>
                      </a:lnTo>
                      <a:lnTo>
                        <a:pt x="386" y="213"/>
                      </a:lnTo>
                      <a:lnTo>
                        <a:pt x="387" y="204"/>
                      </a:lnTo>
                      <a:lnTo>
                        <a:pt x="384" y="193"/>
                      </a:lnTo>
                      <a:lnTo>
                        <a:pt x="382" y="186"/>
                      </a:lnTo>
                      <a:lnTo>
                        <a:pt x="386" y="178"/>
                      </a:lnTo>
                      <a:lnTo>
                        <a:pt x="380" y="170"/>
                      </a:lnTo>
                      <a:lnTo>
                        <a:pt x="381" y="167"/>
                      </a:lnTo>
                      <a:lnTo>
                        <a:pt x="382" y="167"/>
                      </a:lnTo>
                      <a:lnTo>
                        <a:pt x="383" y="165"/>
                      </a:lnTo>
                      <a:lnTo>
                        <a:pt x="381" y="161"/>
                      </a:lnTo>
                      <a:lnTo>
                        <a:pt x="377" y="160"/>
                      </a:lnTo>
                      <a:lnTo>
                        <a:pt x="373" y="155"/>
                      </a:lnTo>
                      <a:lnTo>
                        <a:pt x="372" y="153"/>
                      </a:lnTo>
                      <a:lnTo>
                        <a:pt x="366" y="148"/>
                      </a:lnTo>
                      <a:lnTo>
                        <a:pt x="364" y="143"/>
                      </a:lnTo>
                      <a:lnTo>
                        <a:pt x="364" y="138"/>
                      </a:lnTo>
                      <a:lnTo>
                        <a:pt x="371" y="137"/>
                      </a:lnTo>
                      <a:lnTo>
                        <a:pt x="384" y="132"/>
                      </a:lnTo>
                      <a:lnTo>
                        <a:pt x="399" y="123"/>
                      </a:lnTo>
                      <a:lnTo>
                        <a:pt x="418" y="100"/>
                      </a:lnTo>
                      <a:lnTo>
                        <a:pt x="429" y="92"/>
                      </a:lnTo>
                      <a:lnTo>
                        <a:pt x="438" y="91"/>
                      </a:lnTo>
                      <a:lnTo>
                        <a:pt x="445" y="92"/>
                      </a:lnTo>
                      <a:lnTo>
                        <a:pt x="456" y="82"/>
                      </a:lnTo>
                      <a:lnTo>
                        <a:pt x="467" y="87"/>
                      </a:lnTo>
                      <a:lnTo>
                        <a:pt x="478" y="82"/>
                      </a:lnTo>
                      <a:lnTo>
                        <a:pt x="484" y="73"/>
                      </a:lnTo>
                      <a:lnTo>
                        <a:pt x="491" y="65"/>
                      </a:lnTo>
                      <a:lnTo>
                        <a:pt x="497" y="62"/>
                      </a:lnTo>
                      <a:lnTo>
                        <a:pt x="505" y="59"/>
                      </a:lnTo>
                      <a:lnTo>
                        <a:pt x="516" y="51"/>
                      </a:lnTo>
                      <a:lnTo>
                        <a:pt x="543" y="41"/>
                      </a:lnTo>
                      <a:lnTo>
                        <a:pt x="555" y="37"/>
                      </a:lnTo>
                      <a:lnTo>
                        <a:pt x="608" y="33"/>
                      </a:lnTo>
                      <a:lnTo>
                        <a:pt x="620" y="33"/>
                      </a:lnTo>
                      <a:lnTo>
                        <a:pt x="630" y="28"/>
                      </a:lnTo>
                      <a:lnTo>
                        <a:pt x="640" y="20"/>
                      </a:lnTo>
                      <a:lnTo>
                        <a:pt x="646" y="22"/>
                      </a:lnTo>
                      <a:lnTo>
                        <a:pt x="658" y="21"/>
                      </a:lnTo>
                      <a:lnTo>
                        <a:pt x="663" y="24"/>
                      </a:lnTo>
                      <a:lnTo>
                        <a:pt x="673" y="21"/>
                      </a:lnTo>
                      <a:lnTo>
                        <a:pt x="689" y="14"/>
                      </a:lnTo>
                      <a:lnTo>
                        <a:pt x="705" y="14"/>
                      </a:lnTo>
                      <a:lnTo>
                        <a:pt x="720" y="12"/>
                      </a:lnTo>
                      <a:lnTo>
                        <a:pt x="744" y="15"/>
                      </a:lnTo>
                      <a:lnTo>
                        <a:pt x="753" y="24"/>
                      </a:lnTo>
                      <a:lnTo>
                        <a:pt x="764" y="27"/>
                      </a:lnTo>
                      <a:lnTo>
                        <a:pt x="775" y="25"/>
                      </a:lnTo>
                      <a:lnTo>
                        <a:pt x="784" y="20"/>
                      </a:lnTo>
                      <a:lnTo>
                        <a:pt x="801" y="16"/>
                      </a:lnTo>
                      <a:lnTo>
                        <a:pt x="812" y="12"/>
                      </a:lnTo>
                      <a:lnTo>
                        <a:pt x="819" y="0"/>
                      </a:lnTo>
                      <a:lnTo>
                        <a:pt x="832" y="4"/>
                      </a:lnTo>
                      <a:lnTo>
                        <a:pt x="840" y="10"/>
                      </a:lnTo>
                      <a:lnTo>
                        <a:pt x="846" y="10"/>
                      </a:lnTo>
                      <a:lnTo>
                        <a:pt x="855" y="14"/>
                      </a:lnTo>
                      <a:lnTo>
                        <a:pt x="866" y="9"/>
                      </a:lnTo>
                      <a:lnTo>
                        <a:pt x="872" y="1"/>
                      </a:lnTo>
                      <a:lnTo>
                        <a:pt x="892" y="9"/>
                      </a:lnTo>
                      <a:lnTo>
                        <a:pt x="900" y="15"/>
                      </a:lnTo>
                      <a:lnTo>
                        <a:pt x="913" y="14"/>
                      </a:lnTo>
                      <a:lnTo>
                        <a:pt x="921" y="10"/>
                      </a:lnTo>
                      <a:lnTo>
                        <a:pt x="935" y="12"/>
                      </a:lnTo>
                      <a:lnTo>
                        <a:pt x="948" y="10"/>
                      </a:lnTo>
                      <a:lnTo>
                        <a:pt x="946" y="16"/>
                      </a:lnTo>
                      <a:lnTo>
                        <a:pt x="941" y="20"/>
                      </a:lnTo>
                      <a:lnTo>
                        <a:pt x="935" y="26"/>
                      </a:lnTo>
                      <a:lnTo>
                        <a:pt x="926" y="35"/>
                      </a:lnTo>
                      <a:lnTo>
                        <a:pt x="924" y="40"/>
                      </a:lnTo>
                      <a:lnTo>
                        <a:pt x="930" y="42"/>
                      </a:lnTo>
                      <a:lnTo>
                        <a:pt x="931" y="46"/>
                      </a:lnTo>
                      <a:lnTo>
                        <a:pt x="926" y="78"/>
                      </a:lnTo>
                      <a:lnTo>
                        <a:pt x="925" y="86"/>
                      </a:lnTo>
                      <a:lnTo>
                        <a:pt x="927" y="96"/>
                      </a:lnTo>
                      <a:lnTo>
                        <a:pt x="929" y="119"/>
                      </a:lnTo>
                      <a:lnTo>
                        <a:pt x="932" y="125"/>
                      </a:lnTo>
                      <a:lnTo>
                        <a:pt x="932" y="132"/>
                      </a:lnTo>
                      <a:lnTo>
                        <a:pt x="926" y="156"/>
                      </a:lnTo>
                      <a:lnTo>
                        <a:pt x="922" y="170"/>
                      </a:lnTo>
                      <a:lnTo>
                        <a:pt x="903" y="182"/>
                      </a:lnTo>
                      <a:lnTo>
                        <a:pt x="900" y="193"/>
                      </a:lnTo>
                      <a:lnTo>
                        <a:pt x="892" y="197"/>
                      </a:lnTo>
                      <a:lnTo>
                        <a:pt x="887" y="202"/>
                      </a:lnTo>
                      <a:lnTo>
                        <a:pt x="886" y="205"/>
                      </a:lnTo>
                      <a:lnTo>
                        <a:pt x="876" y="211"/>
                      </a:lnTo>
                      <a:lnTo>
                        <a:pt x="873" y="211"/>
                      </a:lnTo>
                      <a:lnTo>
                        <a:pt x="876" y="219"/>
                      </a:lnTo>
                      <a:lnTo>
                        <a:pt x="881" y="231"/>
                      </a:lnTo>
                      <a:lnTo>
                        <a:pt x="887" y="257"/>
                      </a:lnTo>
                      <a:lnTo>
                        <a:pt x="905" y="264"/>
                      </a:lnTo>
                      <a:lnTo>
                        <a:pt x="910" y="270"/>
                      </a:lnTo>
                      <a:lnTo>
                        <a:pt x="919" y="290"/>
                      </a:lnTo>
                      <a:lnTo>
                        <a:pt x="919" y="308"/>
                      </a:lnTo>
                      <a:lnTo>
                        <a:pt x="937" y="321"/>
                      </a:lnTo>
                      <a:lnTo>
                        <a:pt x="962" y="333"/>
                      </a:lnTo>
                      <a:lnTo>
                        <a:pt x="964" y="333"/>
                      </a:lnTo>
                      <a:lnTo>
                        <a:pt x="964" y="334"/>
                      </a:lnTo>
                      <a:lnTo>
                        <a:pt x="978" y="407"/>
                      </a:lnTo>
                      <a:lnTo>
                        <a:pt x="983" y="444"/>
                      </a:lnTo>
                      <a:lnTo>
                        <a:pt x="984" y="447"/>
                      </a:lnTo>
                      <a:lnTo>
                        <a:pt x="983" y="450"/>
                      </a:lnTo>
                      <a:lnTo>
                        <a:pt x="973" y="457"/>
                      </a:lnTo>
                      <a:lnTo>
                        <a:pt x="972" y="473"/>
                      </a:lnTo>
                      <a:lnTo>
                        <a:pt x="983" y="487"/>
                      </a:lnTo>
                      <a:lnTo>
                        <a:pt x="995" y="509"/>
                      </a:lnTo>
                      <a:lnTo>
                        <a:pt x="1000" y="532"/>
                      </a:lnTo>
                      <a:lnTo>
                        <a:pt x="1001" y="554"/>
                      </a:lnTo>
                      <a:lnTo>
                        <a:pt x="1001" y="585"/>
                      </a:lnTo>
                      <a:lnTo>
                        <a:pt x="1004" y="593"/>
                      </a:lnTo>
                      <a:lnTo>
                        <a:pt x="1004" y="606"/>
                      </a:lnTo>
                      <a:lnTo>
                        <a:pt x="1000" y="628"/>
                      </a:lnTo>
                      <a:lnTo>
                        <a:pt x="999" y="684"/>
                      </a:lnTo>
                      <a:lnTo>
                        <a:pt x="990" y="691"/>
                      </a:lnTo>
                      <a:lnTo>
                        <a:pt x="979" y="693"/>
                      </a:lnTo>
                      <a:lnTo>
                        <a:pt x="978" y="702"/>
                      </a:lnTo>
                      <a:lnTo>
                        <a:pt x="983" y="715"/>
                      </a:lnTo>
                      <a:lnTo>
                        <a:pt x="1001" y="737"/>
                      </a:lnTo>
                      <a:lnTo>
                        <a:pt x="1011" y="753"/>
                      </a:lnTo>
                      <a:lnTo>
                        <a:pt x="1012" y="773"/>
                      </a:lnTo>
                      <a:lnTo>
                        <a:pt x="1015" y="785"/>
                      </a:lnTo>
                      <a:lnTo>
                        <a:pt x="1029" y="800"/>
                      </a:lnTo>
                      <a:lnTo>
                        <a:pt x="1048" y="801"/>
                      </a:lnTo>
                      <a:lnTo>
                        <a:pt x="1059" y="801"/>
                      </a:lnTo>
                      <a:lnTo>
                        <a:pt x="1088" y="815"/>
                      </a:lnTo>
                      <a:lnTo>
                        <a:pt x="1106" y="844"/>
                      </a:lnTo>
                      <a:lnTo>
                        <a:pt x="1110" y="858"/>
                      </a:lnTo>
                      <a:lnTo>
                        <a:pt x="1112" y="864"/>
                      </a:lnTo>
                      <a:lnTo>
                        <a:pt x="1086" y="882"/>
                      </a:lnTo>
                      <a:lnTo>
                        <a:pt x="1042" y="913"/>
                      </a:lnTo>
                      <a:lnTo>
                        <a:pt x="999" y="944"/>
                      </a:lnTo>
                      <a:lnTo>
                        <a:pt x="956" y="974"/>
                      </a:lnTo>
                      <a:lnTo>
                        <a:pt x="911" y="1005"/>
                      </a:lnTo>
                      <a:lnTo>
                        <a:pt x="867" y="1036"/>
                      </a:lnTo>
                      <a:lnTo>
                        <a:pt x="824" y="1066"/>
                      </a:lnTo>
                      <a:lnTo>
                        <a:pt x="781" y="1096"/>
                      </a:lnTo>
                      <a:lnTo>
                        <a:pt x="766" y="1101"/>
                      </a:lnTo>
                      <a:lnTo>
                        <a:pt x="704" y="1115"/>
                      </a:lnTo>
                      <a:lnTo>
                        <a:pt x="695" y="1117"/>
                      </a:lnTo>
                      <a:lnTo>
                        <a:pt x="690" y="1119"/>
                      </a:lnTo>
                      <a:lnTo>
                        <a:pt x="680" y="1124"/>
                      </a:lnTo>
                      <a:lnTo>
                        <a:pt x="672" y="1124"/>
                      </a:lnTo>
                      <a:lnTo>
                        <a:pt x="663" y="1129"/>
                      </a:lnTo>
                      <a:lnTo>
                        <a:pt x="656" y="1129"/>
                      </a:lnTo>
                      <a:lnTo>
                        <a:pt x="650" y="1128"/>
                      </a:lnTo>
                      <a:lnTo>
                        <a:pt x="642" y="1119"/>
                      </a:lnTo>
                      <a:lnTo>
                        <a:pt x="642" y="1114"/>
                      </a:lnTo>
                      <a:lnTo>
                        <a:pt x="645" y="1109"/>
                      </a:lnTo>
                      <a:lnTo>
                        <a:pt x="644" y="1103"/>
                      </a:lnTo>
                      <a:lnTo>
                        <a:pt x="645" y="1101"/>
                      </a:lnTo>
                      <a:lnTo>
                        <a:pt x="649" y="1098"/>
                      </a:lnTo>
                      <a:lnTo>
                        <a:pt x="649" y="1096"/>
                      </a:lnTo>
                      <a:lnTo>
                        <a:pt x="646" y="1092"/>
                      </a:lnTo>
                      <a:lnTo>
                        <a:pt x="646" y="1088"/>
                      </a:lnTo>
                      <a:lnTo>
                        <a:pt x="647" y="1086"/>
                      </a:lnTo>
                      <a:lnTo>
                        <a:pt x="646" y="1080"/>
                      </a:lnTo>
                      <a:lnTo>
                        <a:pt x="645" y="1080"/>
                      </a:lnTo>
                      <a:lnTo>
                        <a:pt x="644" y="1076"/>
                      </a:lnTo>
                      <a:lnTo>
                        <a:pt x="640" y="1074"/>
                      </a:lnTo>
                      <a:lnTo>
                        <a:pt x="631" y="1071"/>
                      </a:lnTo>
                      <a:lnTo>
                        <a:pt x="623" y="1066"/>
                      </a:lnTo>
                      <a:lnTo>
                        <a:pt x="618" y="1066"/>
                      </a:lnTo>
                      <a:lnTo>
                        <a:pt x="614" y="1064"/>
                      </a:lnTo>
                      <a:lnTo>
                        <a:pt x="603" y="1064"/>
                      </a:lnTo>
                      <a:lnTo>
                        <a:pt x="599" y="1061"/>
                      </a:lnTo>
                      <a:lnTo>
                        <a:pt x="596" y="1054"/>
                      </a:lnTo>
                      <a:lnTo>
                        <a:pt x="593" y="1053"/>
                      </a:lnTo>
                      <a:lnTo>
                        <a:pt x="585" y="1054"/>
                      </a:lnTo>
                      <a:lnTo>
                        <a:pt x="575" y="1052"/>
                      </a:lnTo>
                      <a:lnTo>
                        <a:pt x="570" y="1049"/>
                      </a:lnTo>
                      <a:lnTo>
                        <a:pt x="563" y="1043"/>
                      </a:lnTo>
                      <a:lnTo>
                        <a:pt x="561" y="1038"/>
                      </a:lnTo>
                      <a:lnTo>
                        <a:pt x="560" y="1032"/>
                      </a:lnTo>
                      <a:lnTo>
                        <a:pt x="558" y="1031"/>
                      </a:lnTo>
                      <a:lnTo>
                        <a:pt x="547" y="1025"/>
                      </a:lnTo>
                      <a:lnTo>
                        <a:pt x="539" y="1023"/>
                      </a:lnTo>
                      <a:lnTo>
                        <a:pt x="533" y="1020"/>
                      </a:lnTo>
                      <a:lnTo>
                        <a:pt x="532" y="1016"/>
                      </a:lnTo>
                      <a:lnTo>
                        <a:pt x="533" y="1007"/>
                      </a:lnTo>
                      <a:lnTo>
                        <a:pt x="529" y="1004"/>
                      </a:lnTo>
                      <a:lnTo>
                        <a:pt x="529" y="999"/>
                      </a:lnTo>
                      <a:lnTo>
                        <a:pt x="267" y="817"/>
                      </a:lnTo>
                      <a:lnTo>
                        <a:pt x="203" y="77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72" name="Freeform 129">
                  <a:extLst>
                    <a:ext uri="{FF2B5EF4-FFF2-40B4-BE49-F238E27FC236}">
                      <a16:creationId xmlns="" xmlns:a16="http://schemas.microsoft.com/office/drawing/2014/main" id="{23729D05-17A9-463E-A312-B499425EFDE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464843" y="3202334"/>
                  <a:ext cx="209550" cy="231775"/>
                </a:xfrm>
                <a:custGeom>
                  <a:avLst/>
                  <a:gdLst/>
                  <a:ahLst/>
                  <a:cxnLst>
                    <a:cxn ang="0">
                      <a:pos x="96" y="347"/>
                    </a:cxn>
                    <a:cxn ang="0">
                      <a:pos x="14" y="353"/>
                    </a:cxn>
                    <a:cxn ang="0">
                      <a:pos x="5" y="364"/>
                    </a:cxn>
                    <a:cxn ang="0">
                      <a:pos x="0" y="369"/>
                    </a:cxn>
                    <a:cxn ang="0">
                      <a:pos x="22" y="391"/>
                    </a:cxn>
                    <a:cxn ang="0">
                      <a:pos x="40" y="409"/>
                    </a:cxn>
                    <a:cxn ang="0">
                      <a:pos x="41" y="437"/>
                    </a:cxn>
                    <a:cxn ang="0">
                      <a:pos x="28" y="460"/>
                    </a:cxn>
                    <a:cxn ang="0">
                      <a:pos x="49" y="501"/>
                    </a:cxn>
                    <a:cxn ang="0">
                      <a:pos x="50" y="563"/>
                    </a:cxn>
                    <a:cxn ang="0">
                      <a:pos x="30" y="623"/>
                    </a:cxn>
                    <a:cxn ang="0">
                      <a:pos x="24" y="650"/>
                    </a:cxn>
                    <a:cxn ang="0">
                      <a:pos x="37" y="627"/>
                    </a:cxn>
                    <a:cxn ang="0">
                      <a:pos x="50" y="627"/>
                    </a:cxn>
                    <a:cxn ang="0">
                      <a:pos x="76" y="628"/>
                    </a:cxn>
                    <a:cxn ang="0">
                      <a:pos x="98" y="624"/>
                    </a:cxn>
                    <a:cxn ang="0">
                      <a:pos x="102" y="619"/>
                    </a:cxn>
                    <a:cxn ang="0">
                      <a:pos x="119" y="620"/>
                    </a:cxn>
                    <a:cxn ang="0">
                      <a:pos x="141" y="620"/>
                    </a:cxn>
                    <a:cxn ang="0">
                      <a:pos x="161" y="635"/>
                    </a:cxn>
                    <a:cxn ang="0">
                      <a:pos x="173" y="647"/>
                    </a:cxn>
                    <a:cxn ang="0">
                      <a:pos x="183" y="651"/>
                    </a:cxn>
                    <a:cxn ang="0">
                      <a:pos x="200" y="662"/>
                    </a:cxn>
                    <a:cxn ang="0">
                      <a:pos x="209" y="677"/>
                    </a:cxn>
                    <a:cxn ang="0">
                      <a:pos x="215" y="686"/>
                    </a:cxn>
                    <a:cxn ang="0">
                      <a:pos x="222" y="692"/>
                    </a:cxn>
                    <a:cxn ang="0">
                      <a:pos x="223" y="698"/>
                    </a:cxn>
                    <a:cxn ang="0">
                      <a:pos x="231" y="704"/>
                    </a:cxn>
                    <a:cxn ang="0">
                      <a:pos x="244" y="709"/>
                    </a:cxn>
                    <a:cxn ang="0">
                      <a:pos x="250" y="719"/>
                    </a:cxn>
                    <a:cxn ang="0">
                      <a:pos x="286" y="705"/>
                    </a:cxn>
                    <a:cxn ang="0">
                      <a:pos x="302" y="665"/>
                    </a:cxn>
                    <a:cxn ang="0">
                      <a:pos x="308" y="666"/>
                    </a:cxn>
                    <a:cxn ang="0">
                      <a:pos x="323" y="683"/>
                    </a:cxn>
                    <a:cxn ang="0">
                      <a:pos x="350" y="705"/>
                    </a:cxn>
                    <a:cxn ang="0">
                      <a:pos x="534" y="687"/>
                    </a:cxn>
                    <a:cxn ang="0">
                      <a:pos x="637" y="641"/>
                    </a:cxn>
                    <a:cxn ang="0">
                      <a:pos x="604" y="522"/>
                    </a:cxn>
                    <a:cxn ang="0">
                      <a:pos x="587" y="359"/>
                    </a:cxn>
                    <a:cxn ang="0">
                      <a:pos x="570" y="191"/>
                    </a:cxn>
                    <a:cxn ang="0">
                      <a:pos x="584" y="82"/>
                    </a:cxn>
                    <a:cxn ang="0">
                      <a:pos x="458" y="70"/>
                    </a:cxn>
                    <a:cxn ang="0">
                      <a:pos x="299" y="70"/>
                    </a:cxn>
                    <a:cxn ang="0">
                      <a:pos x="281" y="187"/>
                    </a:cxn>
                    <a:cxn ang="0">
                      <a:pos x="244" y="231"/>
                    </a:cxn>
                    <a:cxn ang="0">
                      <a:pos x="220" y="245"/>
                    </a:cxn>
                    <a:cxn ang="0">
                      <a:pos x="215" y="290"/>
                    </a:cxn>
                    <a:cxn ang="0">
                      <a:pos x="222" y="347"/>
                    </a:cxn>
                  </a:cxnLst>
                  <a:rect l="0" t="0" r="r" b="b"/>
                  <a:pathLst>
                    <a:path w="661" h="727">
                      <a:moveTo>
                        <a:pt x="196" y="347"/>
                      </a:moveTo>
                      <a:lnTo>
                        <a:pt x="148" y="347"/>
                      </a:lnTo>
                      <a:lnTo>
                        <a:pt x="96" y="347"/>
                      </a:lnTo>
                      <a:lnTo>
                        <a:pt x="45" y="347"/>
                      </a:lnTo>
                      <a:lnTo>
                        <a:pt x="16" y="347"/>
                      </a:lnTo>
                      <a:lnTo>
                        <a:pt x="14" y="353"/>
                      </a:lnTo>
                      <a:lnTo>
                        <a:pt x="6" y="360"/>
                      </a:lnTo>
                      <a:lnTo>
                        <a:pt x="2" y="365"/>
                      </a:lnTo>
                      <a:lnTo>
                        <a:pt x="5" y="364"/>
                      </a:lnTo>
                      <a:lnTo>
                        <a:pt x="0" y="369"/>
                      </a:lnTo>
                      <a:lnTo>
                        <a:pt x="0" y="371"/>
                      </a:lnTo>
                      <a:lnTo>
                        <a:pt x="0" y="369"/>
                      </a:lnTo>
                      <a:lnTo>
                        <a:pt x="10" y="365"/>
                      </a:lnTo>
                      <a:lnTo>
                        <a:pt x="12" y="369"/>
                      </a:lnTo>
                      <a:lnTo>
                        <a:pt x="22" y="391"/>
                      </a:lnTo>
                      <a:lnTo>
                        <a:pt x="23" y="393"/>
                      </a:lnTo>
                      <a:lnTo>
                        <a:pt x="30" y="391"/>
                      </a:lnTo>
                      <a:lnTo>
                        <a:pt x="40" y="409"/>
                      </a:lnTo>
                      <a:lnTo>
                        <a:pt x="41" y="414"/>
                      </a:lnTo>
                      <a:lnTo>
                        <a:pt x="41" y="429"/>
                      </a:lnTo>
                      <a:lnTo>
                        <a:pt x="41" y="437"/>
                      </a:lnTo>
                      <a:lnTo>
                        <a:pt x="35" y="455"/>
                      </a:lnTo>
                      <a:lnTo>
                        <a:pt x="33" y="458"/>
                      </a:lnTo>
                      <a:lnTo>
                        <a:pt x="28" y="460"/>
                      </a:lnTo>
                      <a:lnTo>
                        <a:pt x="27" y="463"/>
                      </a:lnTo>
                      <a:lnTo>
                        <a:pt x="45" y="488"/>
                      </a:lnTo>
                      <a:lnTo>
                        <a:pt x="49" y="501"/>
                      </a:lnTo>
                      <a:lnTo>
                        <a:pt x="50" y="515"/>
                      </a:lnTo>
                      <a:lnTo>
                        <a:pt x="51" y="527"/>
                      </a:lnTo>
                      <a:lnTo>
                        <a:pt x="50" y="563"/>
                      </a:lnTo>
                      <a:lnTo>
                        <a:pt x="46" y="577"/>
                      </a:lnTo>
                      <a:lnTo>
                        <a:pt x="32" y="614"/>
                      </a:lnTo>
                      <a:lnTo>
                        <a:pt x="30" y="623"/>
                      </a:lnTo>
                      <a:lnTo>
                        <a:pt x="24" y="639"/>
                      </a:lnTo>
                      <a:lnTo>
                        <a:pt x="23" y="651"/>
                      </a:lnTo>
                      <a:lnTo>
                        <a:pt x="24" y="650"/>
                      </a:lnTo>
                      <a:lnTo>
                        <a:pt x="28" y="647"/>
                      </a:lnTo>
                      <a:lnTo>
                        <a:pt x="32" y="640"/>
                      </a:lnTo>
                      <a:lnTo>
                        <a:pt x="37" y="627"/>
                      </a:lnTo>
                      <a:lnTo>
                        <a:pt x="40" y="627"/>
                      </a:lnTo>
                      <a:lnTo>
                        <a:pt x="43" y="625"/>
                      </a:lnTo>
                      <a:lnTo>
                        <a:pt x="50" y="627"/>
                      </a:lnTo>
                      <a:lnTo>
                        <a:pt x="59" y="627"/>
                      </a:lnTo>
                      <a:lnTo>
                        <a:pt x="69" y="629"/>
                      </a:lnTo>
                      <a:lnTo>
                        <a:pt x="76" y="628"/>
                      </a:lnTo>
                      <a:lnTo>
                        <a:pt x="78" y="625"/>
                      </a:lnTo>
                      <a:lnTo>
                        <a:pt x="89" y="623"/>
                      </a:lnTo>
                      <a:lnTo>
                        <a:pt x="98" y="624"/>
                      </a:lnTo>
                      <a:lnTo>
                        <a:pt x="100" y="623"/>
                      </a:lnTo>
                      <a:lnTo>
                        <a:pt x="100" y="619"/>
                      </a:lnTo>
                      <a:lnTo>
                        <a:pt x="102" y="619"/>
                      </a:lnTo>
                      <a:lnTo>
                        <a:pt x="108" y="619"/>
                      </a:lnTo>
                      <a:lnTo>
                        <a:pt x="113" y="618"/>
                      </a:lnTo>
                      <a:lnTo>
                        <a:pt x="119" y="620"/>
                      </a:lnTo>
                      <a:lnTo>
                        <a:pt x="135" y="620"/>
                      </a:lnTo>
                      <a:lnTo>
                        <a:pt x="136" y="622"/>
                      </a:lnTo>
                      <a:lnTo>
                        <a:pt x="141" y="620"/>
                      </a:lnTo>
                      <a:lnTo>
                        <a:pt x="143" y="625"/>
                      </a:lnTo>
                      <a:lnTo>
                        <a:pt x="150" y="627"/>
                      </a:lnTo>
                      <a:lnTo>
                        <a:pt x="161" y="635"/>
                      </a:lnTo>
                      <a:lnTo>
                        <a:pt x="162" y="641"/>
                      </a:lnTo>
                      <a:lnTo>
                        <a:pt x="169" y="649"/>
                      </a:lnTo>
                      <a:lnTo>
                        <a:pt x="173" y="647"/>
                      </a:lnTo>
                      <a:lnTo>
                        <a:pt x="179" y="646"/>
                      </a:lnTo>
                      <a:lnTo>
                        <a:pt x="179" y="650"/>
                      </a:lnTo>
                      <a:lnTo>
                        <a:pt x="183" y="651"/>
                      </a:lnTo>
                      <a:lnTo>
                        <a:pt x="188" y="647"/>
                      </a:lnTo>
                      <a:lnTo>
                        <a:pt x="190" y="647"/>
                      </a:lnTo>
                      <a:lnTo>
                        <a:pt x="200" y="662"/>
                      </a:lnTo>
                      <a:lnTo>
                        <a:pt x="205" y="672"/>
                      </a:lnTo>
                      <a:lnTo>
                        <a:pt x="205" y="676"/>
                      </a:lnTo>
                      <a:lnTo>
                        <a:pt x="209" y="677"/>
                      </a:lnTo>
                      <a:lnTo>
                        <a:pt x="212" y="682"/>
                      </a:lnTo>
                      <a:lnTo>
                        <a:pt x="212" y="684"/>
                      </a:lnTo>
                      <a:lnTo>
                        <a:pt x="215" y="686"/>
                      </a:lnTo>
                      <a:lnTo>
                        <a:pt x="218" y="684"/>
                      </a:lnTo>
                      <a:lnTo>
                        <a:pt x="220" y="684"/>
                      </a:lnTo>
                      <a:lnTo>
                        <a:pt x="222" y="692"/>
                      </a:lnTo>
                      <a:lnTo>
                        <a:pt x="225" y="693"/>
                      </a:lnTo>
                      <a:lnTo>
                        <a:pt x="227" y="697"/>
                      </a:lnTo>
                      <a:lnTo>
                        <a:pt x="223" y="698"/>
                      </a:lnTo>
                      <a:lnTo>
                        <a:pt x="223" y="699"/>
                      </a:lnTo>
                      <a:lnTo>
                        <a:pt x="228" y="700"/>
                      </a:lnTo>
                      <a:lnTo>
                        <a:pt x="231" y="704"/>
                      </a:lnTo>
                      <a:lnTo>
                        <a:pt x="234" y="706"/>
                      </a:lnTo>
                      <a:lnTo>
                        <a:pt x="238" y="706"/>
                      </a:lnTo>
                      <a:lnTo>
                        <a:pt x="244" y="709"/>
                      </a:lnTo>
                      <a:lnTo>
                        <a:pt x="247" y="713"/>
                      </a:lnTo>
                      <a:lnTo>
                        <a:pt x="248" y="717"/>
                      </a:lnTo>
                      <a:lnTo>
                        <a:pt x="250" y="719"/>
                      </a:lnTo>
                      <a:lnTo>
                        <a:pt x="256" y="721"/>
                      </a:lnTo>
                      <a:lnTo>
                        <a:pt x="263" y="727"/>
                      </a:lnTo>
                      <a:lnTo>
                        <a:pt x="286" y="705"/>
                      </a:lnTo>
                      <a:lnTo>
                        <a:pt x="293" y="687"/>
                      </a:lnTo>
                      <a:lnTo>
                        <a:pt x="297" y="676"/>
                      </a:lnTo>
                      <a:lnTo>
                        <a:pt x="302" y="665"/>
                      </a:lnTo>
                      <a:lnTo>
                        <a:pt x="304" y="663"/>
                      </a:lnTo>
                      <a:lnTo>
                        <a:pt x="307" y="665"/>
                      </a:lnTo>
                      <a:lnTo>
                        <a:pt x="308" y="666"/>
                      </a:lnTo>
                      <a:lnTo>
                        <a:pt x="314" y="667"/>
                      </a:lnTo>
                      <a:lnTo>
                        <a:pt x="318" y="670"/>
                      </a:lnTo>
                      <a:lnTo>
                        <a:pt x="323" y="683"/>
                      </a:lnTo>
                      <a:lnTo>
                        <a:pt x="333" y="701"/>
                      </a:lnTo>
                      <a:lnTo>
                        <a:pt x="347" y="705"/>
                      </a:lnTo>
                      <a:lnTo>
                        <a:pt x="350" y="705"/>
                      </a:lnTo>
                      <a:lnTo>
                        <a:pt x="376" y="683"/>
                      </a:lnTo>
                      <a:lnTo>
                        <a:pt x="463" y="686"/>
                      </a:lnTo>
                      <a:lnTo>
                        <a:pt x="534" y="687"/>
                      </a:lnTo>
                      <a:lnTo>
                        <a:pt x="607" y="688"/>
                      </a:lnTo>
                      <a:lnTo>
                        <a:pt x="625" y="688"/>
                      </a:lnTo>
                      <a:lnTo>
                        <a:pt x="637" y="641"/>
                      </a:lnTo>
                      <a:lnTo>
                        <a:pt x="615" y="634"/>
                      </a:lnTo>
                      <a:lnTo>
                        <a:pt x="609" y="577"/>
                      </a:lnTo>
                      <a:lnTo>
                        <a:pt x="604" y="522"/>
                      </a:lnTo>
                      <a:lnTo>
                        <a:pt x="598" y="468"/>
                      </a:lnTo>
                      <a:lnTo>
                        <a:pt x="592" y="414"/>
                      </a:lnTo>
                      <a:lnTo>
                        <a:pt x="587" y="359"/>
                      </a:lnTo>
                      <a:lnTo>
                        <a:pt x="581" y="302"/>
                      </a:lnTo>
                      <a:lnTo>
                        <a:pt x="576" y="247"/>
                      </a:lnTo>
                      <a:lnTo>
                        <a:pt x="570" y="191"/>
                      </a:lnTo>
                      <a:lnTo>
                        <a:pt x="564" y="133"/>
                      </a:lnTo>
                      <a:lnTo>
                        <a:pt x="661" y="133"/>
                      </a:lnTo>
                      <a:lnTo>
                        <a:pt x="584" y="82"/>
                      </a:lnTo>
                      <a:lnTo>
                        <a:pt x="525" y="44"/>
                      </a:lnTo>
                      <a:lnTo>
                        <a:pt x="458" y="0"/>
                      </a:lnTo>
                      <a:lnTo>
                        <a:pt x="458" y="70"/>
                      </a:lnTo>
                      <a:lnTo>
                        <a:pt x="405" y="70"/>
                      </a:lnTo>
                      <a:lnTo>
                        <a:pt x="352" y="70"/>
                      </a:lnTo>
                      <a:lnTo>
                        <a:pt x="299" y="70"/>
                      </a:lnTo>
                      <a:lnTo>
                        <a:pt x="281" y="70"/>
                      </a:lnTo>
                      <a:lnTo>
                        <a:pt x="281" y="128"/>
                      </a:lnTo>
                      <a:lnTo>
                        <a:pt x="281" y="187"/>
                      </a:lnTo>
                      <a:lnTo>
                        <a:pt x="281" y="222"/>
                      </a:lnTo>
                      <a:lnTo>
                        <a:pt x="261" y="229"/>
                      </a:lnTo>
                      <a:lnTo>
                        <a:pt x="244" y="231"/>
                      </a:lnTo>
                      <a:lnTo>
                        <a:pt x="228" y="236"/>
                      </a:lnTo>
                      <a:lnTo>
                        <a:pt x="223" y="240"/>
                      </a:lnTo>
                      <a:lnTo>
                        <a:pt x="220" y="245"/>
                      </a:lnTo>
                      <a:lnTo>
                        <a:pt x="215" y="256"/>
                      </a:lnTo>
                      <a:lnTo>
                        <a:pt x="213" y="264"/>
                      </a:lnTo>
                      <a:lnTo>
                        <a:pt x="215" y="290"/>
                      </a:lnTo>
                      <a:lnTo>
                        <a:pt x="218" y="310"/>
                      </a:lnTo>
                      <a:lnTo>
                        <a:pt x="218" y="331"/>
                      </a:lnTo>
                      <a:lnTo>
                        <a:pt x="222" y="347"/>
                      </a:lnTo>
                      <a:lnTo>
                        <a:pt x="196" y="34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73" name="Freeform 130">
                  <a:extLst>
                    <a:ext uri="{FF2B5EF4-FFF2-40B4-BE49-F238E27FC236}">
                      <a16:creationId xmlns="" xmlns:a16="http://schemas.microsoft.com/office/drawing/2014/main" id="{4350160D-E88B-4AF5-9D3D-03556C36EF3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534693" y="3026122"/>
                  <a:ext cx="207963" cy="166688"/>
                </a:xfrm>
                <a:custGeom>
                  <a:avLst/>
                  <a:gdLst/>
                  <a:ahLst/>
                  <a:cxnLst>
                    <a:cxn ang="0">
                      <a:pos x="204" y="526"/>
                    </a:cxn>
                    <a:cxn ang="0">
                      <a:pos x="79" y="526"/>
                    </a:cxn>
                    <a:cxn ang="0">
                      <a:pos x="0" y="526"/>
                    </a:cxn>
                    <a:cxn ang="0">
                      <a:pos x="27" y="511"/>
                    </a:cxn>
                    <a:cxn ang="0">
                      <a:pos x="86" y="487"/>
                    </a:cxn>
                    <a:cxn ang="0">
                      <a:pos x="112" y="464"/>
                    </a:cxn>
                    <a:cxn ang="0">
                      <a:pos x="144" y="439"/>
                    </a:cxn>
                    <a:cxn ang="0">
                      <a:pos x="166" y="411"/>
                    </a:cxn>
                    <a:cxn ang="0">
                      <a:pos x="182" y="362"/>
                    </a:cxn>
                    <a:cxn ang="0">
                      <a:pos x="175" y="305"/>
                    </a:cxn>
                    <a:cxn ang="0">
                      <a:pos x="194" y="263"/>
                    </a:cxn>
                    <a:cxn ang="0">
                      <a:pos x="214" y="235"/>
                    </a:cxn>
                    <a:cxn ang="0">
                      <a:pos x="244" y="184"/>
                    </a:cxn>
                    <a:cxn ang="0">
                      <a:pos x="299" y="155"/>
                    </a:cxn>
                    <a:cxn ang="0">
                      <a:pos x="348" y="120"/>
                    </a:cxn>
                    <a:cxn ang="0">
                      <a:pos x="376" y="56"/>
                    </a:cxn>
                    <a:cxn ang="0">
                      <a:pos x="419" y="0"/>
                    </a:cxn>
                    <a:cxn ang="0">
                      <a:pos x="465" y="48"/>
                    </a:cxn>
                    <a:cxn ang="0">
                      <a:pos x="507" y="45"/>
                    </a:cxn>
                    <a:cxn ang="0">
                      <a:pos x="548" y="40"/>
                    </a:cxn>
                    <a:cxn ang="0">
                      <a:pos x="574" y="53"/>
                    </a:cxn>
                    <a:cxn ang="0">
                      <a:pos x="604" y="56"/>
                    </a:cxn>
                    <a:cxn ang="0">
                      <a:pos x="612" y="71"/>
                    </a:cxn>
                    <a:cxn ang="0">
                      <a:pos x="621" y="79"/>
                    </a:cxn>
                    <a:cxn ang="0">
                      <a:pos x="621" y="85"/>
                    </a:cxn>
                    <a:cxn ang="0">
                      <a:pos x="622" y="104"/>
                    </a:cxn>
                    <a:cxn ang="0">
                      <a:pos x="626" y="131"/>
                    </a:cxn>
                    <a:cxn ang="0">
                      <a:pos x="631" y="152"/>
                    </a:cxn>
                    <a:cxn ang="0">
                      <a:pos x="629" y="166"/>
                    </a:cxn>
                    <a:cxn ang="0">
                      <a:pos x="633" y="186"/>
                    </a:cxn>
                    <a:cxn ang="0">
                      <a:pos x="649" y="215"/>
                    </a:cxn>
                    <a:cxn ang="0">
                      <a:pos x="651" y="224"/>
                    </a:cxn>
                    <a:cxn ang="0">
                      <a:pos x="649" y="242"/>
                    </a:cxn>
                    <a:cxn ang="0">
                      <a:pos x="639" y="242"/>
                    </a:cxn>
                    <a:cxn ang="0">
                      <a:pos x="611" y="242"/>
                    </a:cxn>
                    <a:cxn ang="0">
                      <a:pos x="567" y="247"/>
                    </a:cxn>
                    <a:cxn ang="0">
                      <a:pos x="553" y="247"/>
                    </a:cxn>
                    <a:cxn ang="0">
                      <a:pos x="551" y="263"/>
                    </a:cxn>
                    <a:cxn ang="0">
                      <a:pos x="527" y="273"/>
                    </a:cxn>
                    <a:cxn ang="0">
                      <a:pos x="508" y="273"/>
                    </a:cxn>
                    <a:cxn ang="0">
                      <a:pos x="502" y="288"/>
                    </a:cxn>
                    <a:cxn ang="0">
                      <a:pos x="509" y="293"/>
                    </a:cxn>
                    <a:cxn ang="0">
                      <a:pos x="504" y="309"/>
                    </a:cxn>
                    <a:cxn ang="0">
                      <a:pos x="510" y="310"/>
                    </a:cxn>
                    <a:cxn ang="0">
                      <a:pos x="514" y="321"/>
                    </a:cxn>
                    <a:cxn ang="0">
                      <a:pos x="461" y="342"/>
                    </a:cxn>
                    <a:cxn ang="0">
                      <a:pos x="433" y="363"/>
                    </a:cxn>
                    <a:cxn ang="0">
                      <a:pos x="424" y="376"/>
                    </a:cxn>
                    <a:cxn ang="0">
                      <a:pos x="385" y="391"/>
                    </a:cxn>
                    <a:cxn ang="0">
                      <a:pos x="354" y="392"/>
                    </a:cxn>
                    <a:cxn ang="0">
                      <a:pos x="350" y="406"/>
                    </a:cxn>
                    <a:cxn ang="0">
                      <a:pos x="330" y="405"/>
                    </a:cxn>
                    <a:cxn ang="0">
                      <a:pos x="312" y="413"/>
                    </a:cxn>
                    <a:cxn ang="0">
                      <a:pos x="287" y="423"/>
                    </a:cxn>
                  </a:cxnLst>
                  <a:rect l="0" t="0" r="r" b="b"/>
                  <a:pathLst>
                    <a:path w="656" h="526">
                      <a:moveTo>
                        <a:pt x="240" y="457"/>
                      </a:moveTo>
                      <a:lnTo>
                        <a:pt x="240" y="526"/>
                      </a:lnTo>
                      <a:lnTo>
                        <a:pt x="204" y="526"/>
                      </a:lnTo>
                      <a:lnTo>
                        <a:pt x="161" y="526"/>
                      </a:lnTo>
                      <a:lnTo>
                        <a:pt x="120" y="526"/>
                      </a:lnTo>
                      <a:lnTo>
                        <a:pt x="79" y="526"/>
                      </a:lnTo>
                      <a:lnTo>
                        <a:pt x="43" y="526"/>
                      </a:lnTo>
                      <a:lnTo>
                        <a:pt x="9" y="526"/>
                      </a:lnTo>
                      <a:lnTo>
                        <a:pt x="0" y="526"/>
                      </a:lnTo>
                      <a:lnTo>
                        <a:pt x="5" y="515"/>
                      </a:lnTo>
                      <a:lnTo>
                        <a:pt x="14" y="511"/>
                      </a:lnTo>
                      <a:lnTo>
                        <a:pt x="27" y="511"/>
                      </a:lnTo>
                      <a:lnTo>
                        <a:pt x="46" y="507"/>
                      </a:lnTo>
                      <a:lnTo>
                        <a:pt x="77" y="495"/>
                      </a:lnTo>
                      <a:lnTo>
                        <a:pt x="86" y="487"/>
                      </a:lnTo>
                      <a:lnTo>
                        <a:pt x="97" y="475"/>
                      </a:lnTo>
                      <a:lnTo>
                        <a:pt x="101" y="472"/>
                      </a:lnTo>
                      <a:lnTo>
                        <a:pt x="112" y="464"/>
                      </a:lnTo>
                      <a:lnTo>
                        <a:pt x="129" y="456"/>
                      </a:lnTo>
                      <a:lnTo>
                        <a:pt x="140" y="445"/>
                      </a:lnTo>
                      <a:lnTo>
                        <a:pt x="144" y="439"/>
                      </a:lnTo>
                      <a:lnTo>
                        <a:pt x="149" y="437"/>
                      </a:lnTo>
                      <a:lnTo>
                        <a:pt x="154" y="433"/>
                      </a:lnTo>
                      <a:lnTo>
                        <a:pt x="166" y="411"/>
                      </a:lnTo>
                      <a:lnTo>
                        <a:pt x="182" y="384"/>
                      </a:lnTo>
                      <a:lnTo>
                        <a:pt x="183" y="379"/>
                      </a:lnTo>
                      <a:lnTo>
                        <a:pt x="182" y="362"/>
                      </a:lnTo>
                      <a:lnTo>
                        <a:pt x="172" y="343"/>
                      </a:lnTo>
                      <a:lnTo>
                        <a:pt x="175" y="332"/>
                      </a:lnTo>
                      <a:lnTo>
                        <a:pt x="175" y="305"/>
                      </a:lnTo>
                      <a:lnTo>
                        <a:pt x="177" y="297"/>
                      </a:lnTo>
                      <a:lnTo>
                        <a:pt x="194" y="267"/>
                      </a:lnTo>
                      <a:lnTo>
                        <a:pt x="194" y="263"/>
                      </a:lnTo>
                      <a:lnTo>
                        <a:pt x="207" y="256"/>
                      </a:lnTo>
                      <a:lnTo>
                        <a:pt x="204" y="258"/>
                      </a:lnTo>
                      <a:lnTo>
                        <a:pt x="214" y="235"/>
                      </a:lnTo>
                      <a:lnTo>
                        <a:pt x="213" y="224"/>
                      </a:lnTo>
                      <a:lnTo>
                        <a:pt x="235" y="198"/>
                      </a:lnTo>
                      <a:lnTo>
                        <a:pt x="244" y="184"/>
                      </a:lnTo>
                      <a:lnTo>
                        <a:pt x="253" y="175"/>
                      </a:lnTo>
                      <a:lnTo>
                        <a:pt x="271" y="166"/>
                      </a:lnTo>
                      <a:lnTo>
                        <a:pt x="299" y="155"/>
                      </a:lnTo>
                      <a:lnTo>
                        <a:pt x="314" y="148"/>
                      </a:lnTo>
                      <a:lnTo>
                        <a:pt x="337" y="132"/>
                      </a:lnTo>
                      <a:lnTo>
                        <a:pt x="348" y="120"/>
                      </a:lnTo>
                      <a:lnTo>
                        <a:pt x="354" y="102"/>
                      </a:lnTo>
                      <a:lnTo>
                        <a:pt x="365" y="89"/>
                      </a:lnTo>
                      <a:lnTo>
                        <a:pt x="376" y="56"/>
                      </a:lnTo>
                      <a:lnTo>
                        <a:pt x="392" y="12"/>
                      </a:lnTo>
                      <a:lnTo>
                        <a:pt x="398" y="7"/>
                      </a:lnTo>
                      <a:lnTo>
                        <a:pt x="419" y="0"/>
                      </a:lnTo>
                      <a:lnTo>
                        <a:pt x="429" y="18"/>
                      </a:lnTo>
                      <a:lnTo>
                        <a:pt x="443" y="32"/>
                      </a:lnTo>
                      <a:lnTo>
                        <a:pt x="465" y="48"/>
                      </a:lnTo>
                      <a:lnTo>
                        <a:pt x="475" y="51"/>
                      </a:lnTo>
                      <a:lnTo>
                        <a:pt x="499" y="42"/>
                      </a:lnTo>
                      <a:lnTo>
                        <a:pt x="507" y="45"/>
                      </a:lnTo>
                      <a:lnTo>
                        <a:pt x="525" y="45"/>
                      </a:lnTo>
                      <a:lnTo>
                        <a:pt x="541" y="43"/>
                      </a:lnTo>
                      <a:lnTo>
                        <a:pt x="548" y="40"/>
                      </a:lnTo>
                      <a:lnTo>
                        <a:pt x="557" y="45"/>
                      </a:lnTo>
                      <a:lnTo>
                        <a:pt x="564" y="51"/>
                      </a:lnTo>
                      <a:lnTo>
                        <a:pt x="574" y="53"/>
                      </a:lnTo>
                      <a:lnTo>
                        <a:pt x="580" y="53"/>
                      </a:lnTo>
                      <a:lnTo>
                        <a:pt x="585" y="52"/>
                      </a:lnTo>
                      <a:lnTo>
                        <a:pt x="604" y="56"/>
                      </a:lnTo>
                      <a:lnTo>
                        <a:pt x="604" y="61"/>
                      </a:lnTo>
                      <a:lnTo>
                        <a:pt x="606" y="66"/>
                      </a:lnTo>
                      <a:lnTo>
                        <a:pt x="612" y="71"/>
                      </a:lnTo>
                      <a:lnTo>
                        <a:pt x="613" y="73"/>
                      </a:lnTo>
                      <a:lnTo>
                        <a:pt x="617" y="78"/>
                      </a:lnTo>
                      <a:lnTo>
                        <a:pt x="621" y="79"/>
                      </a:lnTo>
                      <a:lnTo>
                        <a:pt x="623" y="83"/>
                      </a:lnTo>
                      <a:lnTo>
                        <a:pt x="622" y="85"/>
                      </a:lnTo>
                      <a:lnTo>
                        <a:pt x="621" y="85"/>
                      </a:lnTo>
                      <a:lnTo>
                        <a:pt x="620" y="88"/>
                      </a:lnTo>
                      <a:lnTo>
                        <a:pt x="626" y="96"/>
                      </a:lnTo>
                      <a:lnTo>
                        <a:pt x="622" y="104"/>
                      </a:lnTo>
                      <a:lnTo>
                        <a:pt x="624" y="111"/>
                      </a:lnTo>
                      <a:lnTo>
                        <a:pt x="627" y="122"/>
                      </a:lnTo>
                      <a:lnTo>
                        <a:pt x="626" y="131"/>
                      </a:lnTo>
                      <a:lnTo>
                        <a:pt x="626" y="141"/>
                      </a:lnTo>
                      <a:lnTo>
                        <a:pt x="623" y="144"/>
                      </a:lnTo>
                      <a:lnTo>
                        <a:pt x="631" y="152"/>
                      </a:lnTo>
                      <a:lnTo>
                        <a:pt x="631" y="156"/>
                      </a:lnTo>
                      <a:lnTo>
                        <a:pt x="631" y="160"/>
                      </a:lnTo>
                      <a:lnTo>
                        <a:pt x="629" y="166"/>
                      </a:lnTo>
                      <a:lnTo>
                        <a:pt x="628" y="171"/>
                      </a:lnTo>
                      <a:lnTo>
                        <a:pt x="631" y="179"/>
                      </a:lnTo>
                      <a:lnTo>
                        <a:pt x="633" y="186"/>
                      </a:lnTo>
                      <a:lnTo>
                        <a:pt x="633" y="192"/>
                      </a:lnTo>
                      <a:lnTo>
                        <a:pt x="640" y="207"/>
                      </a:lnTo>
                      <a:lnTo>
                        <a:pt x="649" y="215"/>
                      </a:lnTo>
                      <a:lnTo>
                        <a:pt x="656" y="220"/>
                      </a:lnTo>
                      <a:lnTo>
                        <a:pt x="656" y="222"/>
                      </a:lnTo>
                      <a:lnTo>
                        <a:pt x="651" y="224"/>
                      </a:lnTo>
                      <a:lnTo>
                        <a:pt x="648" y="231"/>
                      </a:lnTo>
                      <a:lnTo>
                        <a:pt x="647" y="238"/>
                      </a:lnTo>
                      <a:lnTo>
                        <a:pt x="649" y="242"/>
                      </a:lnTo>
                      <a:lnTo>
                        <a:pt x="649" y="245"/>
                      </a:lnTo>
                      <a:lnTo>
                        <a:pt x="647" y="246"/>
                      </a:lnTo>
                      <a:lnTo>
                        <a:pt x="639" y="242"/>
                      </a:lnTo>
                      <a:lnTo>
                        <a:pt x="627" y="242"/>
                      </a:lnTo>
                      <a:lnTo>
                        <a:pt x="616" y="241"/>
                      </a:lnTo>
                      <a:lnTo>
                        <a:pt x="611" y="242"/>
                      </a:lnTo>
                      <a:lnTo>
                        <a:pt x="580" y="242"/>
                      </a:lnTo>
                      <a:lnTo>
                        <a:pt x="570" y="245"/>
                      </a:lnTo>
                      <a:lnTo>
                        <a:pt x="567" y="247"/>
                      </a:lnTo>
                      <a:lnTo>
                        <a:pt x="563" y="249"/>
                      </a:lnTo>
                      <a:lnTo>
                        <a:pt x="556" y="246"/>
                      </a:lnTo>
                      <a:lnTo>
                        <a:pt x="553" y="247"/>
                      </a:lnTo>
                      <a:lnTo>
                        <a:pt x="551" y="252"/>
                      </a:lnTo>
                      <a:lnTo>
                        <a:pt x="552" y="257"/>
                      </a:lnTo>
                      <a:lnTo>
                        <a:pt x="551" y="263"/>
                      </a:lnTo>
                      <a:lnTo>
                        <a:pt x="548" y="266"/>
                      </a:lnTo>
                      <a:lnTo>
                        <a:pt x="535" y="272"/>
                      </a:lnTo>
                      <a:lnTo>
                        <a:pt x="527" y="273"/>
                      </a:lnTo>
                      <a:lnTo>
                        <a:pt x="520" y="274"/>
                      </a:lnTo>
                      <a:lnTo>
                        <a:pt x="513" y="273"/>
                      </a:lnTo>
                      <a:lnTo>
                        <a:pt x="508" y="273"/>
                      </a:lnTo>
                      <a:lnTo>
                        <a:pt x="503" y="277"/>
                      </a:lnTo>
                      <a:lnTo>
                        <a:pt x="502" y="282"/>
                      </a:lnTo>
                      <a:lnTo>
                        <a:pt x="502" y="288"/>
                      </a:lnTo>
                      <a:lnTo>
                        <a:pt x="503" y="290"/>
                      </a:lnTo>
                      <a:lnTo>
                        <a:pt x="508" y="290"/>
                      </a:lnTo>
                      <a:lnTo>
                        <a:pt x="509" y="293"/>
                      </a:lnTo>
                      <a:lnTo>
                        <a:pt x="504" y="298"/>
                      </a:lnTo>
                      <a:lnTo>
                        <a:pt x="503" y="309"/>
                      </a:lnTo>
                      <a:lnTo>
                        <a:pt x="504" y="309"/>
                      </a:lnTo>
                      <a:lnTo>
                        <a:pt x="507" y="308"/>
                      </a:lnTo>
                      <a:lnTo>
                        <a:pt x="509" y="308"/>
                      </a:lnTo>
                      <a:lnTo>
                        <a:pt x="510" y="310"/>
                      </a:lnTo>
                      <a:lnTo>
                        <a:pt x="515" y="314"/>
                      </a:lnTo>
                      <a:lnTo>
                        <a:pt x="516" y="317"/>
                      </a:lnTo>
                      <a:lnTo>
                        <a:pt x="514" y="321"/>
                      </a:lnTo>
                      <a:lnTo>
                        <a:pt x="493" y="325"/>
                      </a:lnTo>
                      <a:lnTo>
                        <a:pt x="467" y="342"/>
                      </a:lnTo>
                      <a:lnTo>
                        <a:pt x="461" y="342"/>
                      </a:lnTo>
                      <a:lnTo>
                        <a:pt x="446" y="348"/>
                      </a:lnTo>
                      <a:lnTo>
                        <a:pt x="436" y="355"/>
                      </a:lnTo>
                      <a:lnTo>
                        <a:pt x="433" y="363"/>
                      </a:lnTo>
                      <a:lnTo>
                        <a:pt x="433" y="365"/>
                      </a:lnTo>
                      <a:lnTo>
                        <a:pt x="430" y="371"/>
                      </a:lnTo>
                      <a:lnTo>
                        <a:pt x="424" y="376"/>
                      </a:lnTo>
                      <a:lnTo>
                        <a:pt x="418" y="381"/>
                      </a:lnTo>
                      <a:lnTo>
                        <a:pt x="401" y="389"/>
                      </a:lnTo>
                      <a:lnTo>
                        <a:pt x="385" y="391"/>
                      </a:lnTo>
                      <a:lnTo>
                        <a:pt x="376" y="391"/>
                      </a:lnTo>
                      <a:lnTo>
                        <a:pt x="371" y="394"/>
                      </a:lnTo>
                      <a:lnTo>
                        <a:pt x="354" y="392"/>
                      </a:lnTo>
                      <a:lnTo>
                        <a:pt x="353" y="396"/>
                      </a:lnTo>
                      <a:lnTo>
                        <a:pt x="353" y="405"/>
                      </a:lnTo>
                      <a:lnTo>
                        <a:pt x="350" y="406"/>
                      </a:lnTo>
                      <a:lnTo>
                        <a:pt x="342" y="406"/>
                      </a:lnTo>
                      <a:lnTo>
                        <a:pt x="337" y="403"/>
                      </a:lnTo>
                      <a:lnTo>
                        <a:pt x="330" y="405"/>
                      </a:lnTo>
                      <a:lnTo>
                        <a:pt x="323" y="403"/>
                      </a:lnTo>
                      <a:lnTo>
                        <a:pt x="319" y="407"/>
                      </a:lnTo>
                      <a:lnTo>
                        <a:pt x="312" y="413"/>
                      </a:lnTo>
                      <a:lnTo>
                        <a:pt x="306" y="417"/>
                      </a:lnTo>
                      <a:lnTo>
                        <a:pt x="299" y="423"/>
                      </a:lnTo>
                      <a:lnTo>
                        <a:pt x="287" y="423"/>
                      </a:lnTo>
                      <a:lnTo>
                        <a:pt x="266" y="437"/>
                      </a:lnTo>
                      <a:lnTo>
                        <a:pt x="240" y="4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74" name="Freeform 131">
                  <a:extLst>
                    <a:ext uri="{FF2B5EF4-FFF2-40B4-BE49-F238E27FC236}">
                      <a16:creationId xmlns="" xmlns:a16="http://schemas.microsoft.com/office/drawing/2014/main" id="{C11DA92B-03F4-458A-9601-DF892EFCA97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5474492" y="3484909"/>
                  <a:ext cx="177800" cy="234950"/>
                </a:xfrm>
                <a:custGeom>
                  <a:avLst/>
                  <a:gdLst/>
                  <a:ahLst/>
                  <a:cxnLst>
                    <a:cxn ang="0">
                      <a:pos x="6" y="708"/>
                    </a:cxn>
                    <a:cxn ang="0">
                      <a:pos x="0" y="604"/>
                    </a:cxn>
                    <a:cxn ang="0">
                      <a:pos x="3" y="496"/>
                    </a:cxn>
                    <a:cxn ang="0">
                      <a:pos x="48" y="437"/>
                    </a:cxn>
                    <a:cxn ang="0">
                      <a:pos x="102" y="414"/>
                    </a:cxn>
                    <a:cxn ang="0">
                      <a:pos x="148" y="384"/>
                    </a:cxn>
                    <a:cxn ang="0">
                      <a:pos x="302" y="297"/>
                    </a:cxn>
                    <a:cxn ang="0">
                      <a:pos x="384" y="212"/>
                    </a:cxn>
                    <a:cxn ang="0">
                      <a:pos x="166" y="154"/>
                    </a:cxn>
                    <a:cxn ang="0">
                      <a:pos x="132" y="122"/>
                    </a:cxn>
                    <a:cxn ang="0">
                      <a:pos x="119" y="107"/>
                    </a:cxn>
                    <a:cxn ang="0">
                      <a:pos x="103" y="88"/>
                    </a:cxn>
                    <a:cxn ang="0">
                      <a:pos x="103" y="55"/>
                    </a:cxn>
                    <a:cxn ang="0">
                      <a:pos x="120" y="25"/>
                    </a:cxn>
                    <a:cxn ang="0">
                      <a:pos x="130" y="29"/>
                    </a:cxn>
                    <a:cxn ang="0">
                      <a:pos x="151" y="57"/>
                    </a:cxn>
                    <a:cxn ang="0">
                      <a:pos x="186" y="84"/>
                    </a:cxn>
                    <a:cxn ang="0">
                      <a:pos x="222" y="77"/>
                    </a:cxn>
                    <a:cxn ang="0">
                      <a:pos x="248" y="64"/>
                    </a:cxn>
                    <a:cxn ang="0">
                      <a:pos x="258" y="57"/>
                    </a:cxn>
                    <a:cxn ang="0">
                      <a:pos x="269" y="61"/>
                    </a:cxn>
                    <a:cxn ang="0">
                      <a:pos x="291" y="67"/>
                    </a:cxn>
                    <a:cxn ang="0">
                      <a:pos x="317" y="61"/>
                    </a:cxn>
                    <a:cxn ang="0">
                      <a:pos x="336" y="48"/>
                    </a:cxn>
                    <a:cxn ang="0">
                      <a:pos x="365" y="46"/>
                    </a:cxn>
                    <a:cxn ang="0">
                      <a:pos x="393" y="43"/>
                    </a:cxn>
                    <a:cxn ang="0">
                      <a:pos x="417" y="33"/>
                    </a:cxn>
                    <a:cxn ang="0">
                      <a:pos x="451" y="28"/>
                    </a:cxn>
                    <a:cxn ang="0">
                      <a:pos x="473" y="25"/>
                    </a:cxn>
                    <a:cxn ang="0">
                      <a:pos x="501" y="17"/>
                    </a:cxn>
                    <a:cxn ang="0">
                      <a:pos x="527" y="0"/>
                    </a:cxn>
                    <a:cxn ang="0">
                      <a:pos x="555" y="7"/>
                    </a:cxn>
                    <a:cxn ang="0">
                      <a:pos x="555" y="19"/>
                    </a:cxn>
                    <a:cxn ang="0">
                      <a:pos x="548" y="41"/>
                    </a:cxn>
                    <a:cxn ang="0">
                      <a:pos x="552" y="59"/>
                    </a:cxn>
                    <a:cxn ang="0">
                      <a:pos x="551" y="78"/>
                    </a:cxn>
                    <a:cxn ang="0">
                      <a:pos x="551" y="84"/>
                    </a:cxn>
                    <a:cxn ang="0">
                      <a:pos x="556" y="84"/>
                    </a:cxn>
                    <a:cxn ang="0">
                      <a:pos x="560" y="91"/>
                    </a:cxn>
                    <a:cxn ang="0">
                      <a:pos x="545" y="88"/>
                    </a:cxn>
                    <a:cxn ang="0">
                      <a:pos x="539" y="99"/>
                    </a:cxn>
                    <a:cxn ang="0">
                      <a:pos x="530" y="145"/>
                    </a:cxn>
                    <a:cxn ang="0">
                      <a:pos x="518" y="164"/>
                    </a:cxn>
                    <a:cxn ang="0">
                      <a:pos x="497" y="202"/>
                    </a:cxn>
                    <a:cxn ang="0">
                      <a:pos x="485" y="215"/>
                    </a:cxn>
                    <a:cxn ang="0">
                      <a:pos x="479" y="237"/>
                    </a:cxn>
                    <a:cxn ang="0">
                      <a:pos x="444" y="303"/>
                    </a:cxn>
                    <a:cxn ang="0">
                      <a:pos x="422" y="351"/>
                    </a:cxn>
                    <a:cxn ang="0">
                      <a:pos x="414" y="358"/>
                    </a:cxn>
                    <a:cxn ang="0">
                      <a:pos x="389" y="389"/>
                    </a:cxn>
                    <a:cxn ang="0">
                      <a:pos x="382" y="405"/>
                    </a:cxn>
                    <a:cxn ang="0">
                      <a:pos x="363" y="432"/>
                    </a:cxn>
                    <a:cxn ang="0">
                      <a:pos x="334" y="461"/>
                    </a:cxn>
                    <a:cxn ang="0">
                      <a:pos x="297" y="492"/>
                    </a:cxn>
                    <a:cxn ang="0">
                      <a:pos x="277" y="520"/>
                    </a:cxn>
                    <a:cxn ang="0">
                      <a:pos x="243" y="545"/>
                    </a:cxn>
                    <a:cxn ang="0">
                      <a:pos x="216" y="554"/>
                    </a:cxn>
                    <a:cxn ang="0">
                      <a:pos x="120" y="640"/>
                    </a:cxn>
                    <a:cxn ang="0">
                      <a:pos x="91" y="663"/>
                    </a:cxn>
                    <a:cxn ang="0">
                      <a:pos x="87" y="665"/>
                    </a:cxn>
                    <a:cxn ang="0">
                      <a:pos x="83" y="674"/>
                    </a:cxn>
                    <a:cxn ang="0">
                      <a:pos x="61" y="705"/>
                    </a:cxn>
                    <a:cxn ang="0">
                      <a:pos x="32" y="739"/>
                    </a:cxn>
                  </a:cxnLst>
                  <a:rect l="0" t="0" r="r" b="b"/>
                  <a:pathLst>
                    <a:path w="561" h="740">
                      <a:moveTo>
                        <a:pt x="30" y="740"/>
                      </a:moveTo>
                      <a:lnTo>
                        <a:pt x="29" y="737"/>
                      </a:lnTo>
                      <a:lnTo>
                        <a:pt x="6" y="708"/>
                      </a:lnTo>
                      <a:lnTo>
                        <a:pt x="0" y="700"/>
                      </a:lnTo>
                      <a:lnTo>
                        <a:pt x="0" y="657"/>
                      </a:lnTo>
                      <a:lnTo>
                        <a:pt x="0" y="604"/>
                      </a:lnTo>
                      <a:lnTo>
                        <a:pt x="0" y="551"/>
                      </a:lnTo>
                      <a:lnTo>
                        <a:pt x="0" y="498"/>
                      </a:lnTo>
                      <a:lnTo>
                        <a:pt x="3" y="496"/>
                      </a:lnTo>
                      <a:lnTo>
                        <a:pt x="25" y="474"/>
                      </a:lnTo>
                      <a:lnTo>
                        <a:pt x="46" y="442"/>
                      </a:lnTo>
                      <a:lnTo>
                        <a:pt x="48" y="437"/>
                      </a:lnTo>
                      <a:lnTo>
                        <a:pt x="51" y="433"/>
                      </a:lnTo>
                      <a:lnTo>
                        <a:pt x="66" y="426"/>
                      </a:lnTo>
                      <a:lnTo>
                        <a:pt x="102" y="414"/>
                      </a:lnTo>
                      <a:lnTo>
                        <a:pt x="114" y="401"/>
                      </a:lnTo>
                      <a:lnTo>
                        <a:pt x="127" y="393"/>
                      </a:lnTo>
                      <a:lnTo>
                        <a:pt x="148" y="384"/>
                      </a:lnTo>
                      <a:lnTo>
                        <a:pt x="157" y="379"/>
                      </a:lnTo>
                      <a:lnTo>
                        <a:pt x="221" y="379"/>
                      </a:lnTo>
                      <a:lnTo>
                        <a:pt x="302" y="297"/>
                      </a:lnTo>
                      <a:lnTo>
                        <a:pt x="373" y="227"/>
                      </a:lnTo>
                      <a:lnTo>
                        <a:pt x="383" y="215"/>
                      </a:lnTo>
                      <a:lnTo>
                        <a:pt x="384" y="212"/>
                      </a:lnTo>
                      <a:lnTo>
                        <a:pt x="331" y="213"/>
                      </a:lnTo>
                      <a:lnTo>
                        <a:pt x="244" y="181"/>
                      </a:lnTo>
                      <a:lnTo>
                        <a:pt x="166" y="154"/>
                      </a:lnTo>
                      <a:lnTo>
                        <a:pt x="159" y="147"/>
                      </a:lnTo>
                      <a:lnTo>
                        <a:pt x="140" y="132"/>
                      </a:lnTo>
                      <a:lnTo>
                        <a:pt x="132" y="122"/>
                      </a:lnTo>
                      <a:lnTo>
                        <a:pt x="126" y="116"/>
                      </a:lnTo>
                      <a:lnTo>
                        <a:pt x="124" y="110"/>
                      </a:lnTo>
                      <a:lnTo>
                        <a:pt x="119" y="107"/>
                      </a:lnTo>
                      <a:lnTo>
                        <a:pt x="113" y="100"/>
                      </a:lnTo>
                      <a:lnTo>
                        <a:pt x="110" y="95"/>
                      </a:lnTo>
                      <a:lnTo>
                        <a:pt x="103" y="88"/>
                      </a:lnTo>
                      <a:lnTo>
                        <a:pt x="98" y="65"/>
                      </a:lnTo>
                      <a:lnTo>
                        <a:pt x="99" y="60"/>
                      </a:lnTo>
                      <a:lnTo>
                        <a:pt x="103" y="55"/>
                      </a:lnTo>
                      <a:lnTo>
                        <a:pt x="105" y="49"/>
                      </a:lnTo>
                      <a:lnTo>
                        <a:pt x="115" y="37"/>
                      </a:lnTo>
                      <a:lnTo>
                        <a:pt x="120" y="25"/>
                      </a:lnTo>
                      <a:lnTo>
                        <a:pt x="123" y="23"/>
                      </a:lnTo>
                      <a:lnTo>
                        <a:pt x="125" y="27"/>
                      </a:lnTo>
                      <a:lnTo>
                        <a:pt x="130" y="29"/>
                      </a:lnTo>
                      <a:lnTo>
                        <a:pt x="135" y="38"/>
                      </a:lnTo>
                      <a:lnTo>
                        <a:pt x="140" y="41"/>
                      </a:lnTo>
                      <a:lnTo>
                        <a:pt x="151" y="57"/>
                      </a:lnTo>
                      <a:lnTo>
                        <a:pt x="167" y="73"/>
                      </a:lnTo>
                      <a:lnTo>
                        <a:pt x="179" y="82"/>
                      </a:lnTo>
                      <a:lnTo>
                        <a:pt x="186" y="84"/>
                      </a:lnTo>
                      <a:lnTo>
                        <a:pt x="193" y="82"/>
                      </a:lnTo>
                      <a:lnTo>
                        <a:pt x="215" y="83"/>
                      </a:lnTo>
                      <a:lnTo>
                        <a:pt x="222" y="77"/>
                      </a:lnTo>
                      <a:lnTo>
                        <a:pt x="231" y="72"/>
                      </a:lnTo>
                      <a:lnTo>
                        <a:pt x="238" y="70"/>
                      </a:lnTo>
                      <a:lnTo>
                        <a:pt x="248" y="64"/>
                      </a:lnTo>
                      <a:lnTo>
                        <a:pt x="253" y="62"/>
                      </a:lnTo>
                      <a:lnTo>
                        <a:pt x="255" y="60"/>
                      </a:lnTo>
                      <a:lnTo>
                        <a:pt x="258" y="57"/>
                      </a:lnTo>
                      <a:lnTo>
                        <a:pt x="260" y="57"/>
                      </a:lnTo>
                      <a:lnTo>
                        <a:pt x="265" y="61"/>
                      </a:lnTo>
                      <a:lnTo>
                        <a:pt x="269" y="61"/>
                      </a:lnTo>
                      <a:lnTo>
                        <a:pt x="271" y="62"/>
                      </a:lnTo>
                      <a:lnTo>
                        <a:pt x="283" y="61"/>
                      </a:lnTo>
                      <a:lnTo>
                        <a:pt x="291" y="67"/>
                      </a:lnTo>
                      <a:lnTo>
                        <a:pt x="302" y="67"/>
                      </a:lnTo>
                      <a:lnTo>
                        <a:pt x="312" y="65"/>
                      </a:lnTo>
                      <a:lnTo>
                        <a:pt x="317" y="61"/>
                      </a:lnTo>
                      <a:lnTo>
                        <a:pt x="322" y="56"/>
                      </a:lnTo>
                      <a:lnTo>
                        <a:pt x="331" y="54"/>
                      </a:lnTo>
                      <a:lnTo>
                        <a:pt x="336" y="48"/>
                      </a:lnTo>
                      <a:lnTo>
                        <a:pt x="342" y="44"/>
                      </a:lnTo>
                      <a:lnTo>
                        <a:pt x="353" y="41"/>
                      </a:lnTo>
                      <a:lnTo>
                        <a:pt x="365" y="46"/>
                      </a:lnTo>
                      <a:lnTo>
                        <a:pt x="372" y="45"/>
                      </a:lnTo>
                      <a:lnTo>
                        <a:pt x="382" y="44"/>
                      </a:lnTo>
                      <a:lnTo>
                        <a:pt x="393" y="43"/>
                      </a:lnTo>
                      <a:lnTo>
                        <a:pt x="398" y="41"/>
                      </a:lnTo>
                      <a:lnTo>
                        <a:pt x="411" y="33"/>
                      </a:lnTo>
                      <a:lnTo>
                        <a:pt x="417" y="33"/>
                      </a:lnTo>
                      <a:lnTo>
                        <a:pt x="430" y="37"/>
                      </a:lnTo>
                      <a:lnTo>
                        <a:pt x="447" y="29"/>
                      </a:lnTo>
                      <a:lnTo>
                        <a:pt x="451" y="28"/>
                      </a:lnTo>
                      <a:lnTo>
                        <a:pt x="458" y="29"/>
                      </a:lnTo>
                      <a:lnTo>
                        <a:pt x="462" y="24"/>
                      </a:lnTo>
                      <a:lnTo>
                        <a:pt x="473" y="25"/>
                      </a:lnTo>
                      <a:lnTo>
                        <a:pt x="481" y="24"/>
                      </a:lnTo>
                      <a:lnTo>
                        <a:pt x="496" y="21"/>
                      </a:lnTo>
                      <a:lnTo>
                        <a:pt x="501" y="17"/>
                      </a:lnTo>
                      <a:lnTo>
                        <a:pt x="514" y="12"/>
                      </a:lnTo>
                      <a:lnTo>
                        <a:pt x="518" y="2"/>
                      </a:lnTo>
                      <a:lnTo>
                        <a:pt x="527" y="0"/>
                      </a:lnTo>
                      <a:lnTo>
                        <a:pt x="535" y="0"/>
                      </a:lnTo>
                      <a:lnTo>
                        <a:pt x="546" y="7"/>
                      </a:lnTo>
                      <a:lnTo>
                        <a:pt x="555" y="7"/>
                      </a:lnTo>
                      <a:lnTo>
                        <a:pt x="556" y="8"/>
                      </a:lnTo>
                      <a:lnTo>
                        <a:pt x="555" y="14"/>
                      </a:lnTo>
                      <a:lnTo>
                        <a:pt x="555" y="19"/>
                      </a:lnTo>
                      <a:lnTo>
                        <a:pt x="549" y="27"/>
                      </a:lnTo>
                      <a:lnTo>
                        <a:pt x="548" y="33"/>
                      </a:lnTo>
                      <a:lnTo>
                        <a:pt x="548" y="41"/>
                      </a:lnTo>
                      <a:lnTo>
                        <a:pt x="554" y="46"/>
                      </a:lnTo>
                      <a:lnTo>
                        <a:pt x="551" y="52"/>
                      </a:lnTo>
                      <a:lnTo>
                        <a:pt x="552" y="59"/>
                      </a:lnTo>
                      <a:lnTo>
                        <a:pt x="551" y="66"/>
                      </a:lnTo>
                      <a:lnTo>
                        <a:pt x="552" y="75"/>
                      </a:lnTo>
                      <a:lnTo>
                        <a:pt x="551" y="78"/>
                      </a:lnTo>
                      <a:lnTo>
                        <a:pt x="544" y="83"/>
                      </a:lnTo>
                      <a:lnTo>
                        <a:pt x="545" y="86"/>
                      </a:lnTo>
                      <a:lnTo>
                        <a:pt x="551" y="84"/>
                      </a:lnTo>
                      <a:lnTo>
                        <a:pt x="552" y="82"/>
                      </a:lnTo>
                      <a:lnTo>
                        <a:pt x="554" y="82"/>
                      </a:lnTo>
                      <a:lnTo>
                        <a:pt x="556" y="84"/>
                      </a:lnTo>
                      <a:lnTo>
                        <a:pt x="561" y="86"/>
                      </a:lnTo>
                      <a:lnTo>
                        <a:pt x="561" y="89"/>
                      </a:lnTo>
                      <a:lnTo>
                        <a:pt x="560" y="91"/>
                      </a:lnTo>
                      <a:lnTo>
                        <a:pt x="559" y="91"/>
                      </a:lnTo>
                      <a:lnTo>
                        <a:pt x="552" y="88"/>
                      </a:lnTo>
                      <a:lnTo>
                        <a:pt x="545" y="88"/>
                      </a:lnTo>
                      <a:lnTo>
                        <a:pt x="540" y="91"/>
                      </a:lnTo>
                      <a:lnTo>
                        <a:pt x="539" y="92"/>
                      </a:lnTo>
                      <a:lnTo>
                        <a:pt x="539" y="99"/>
                      </a:lnTo>
                      <a:lnTo>
                        <a:pt x="533" y="125"/>
                      </a:lnTo>
                      <a:lnTo>
                        <a:pt x="533" y="141"/>
                      </a:lnTo>
                      <a:lnTo>
                        <a:pt x="530" y="145"/>
                      </a:lnTo>
                      <a:lnTo>
                        <a:pt x="528" y="156"/>
                      </a:lnTo>
                      <a:lnTo>
                        <a:pt x="524" y="159"/>
                      </a:lnTo>
                      <a:lnTo>
                        <a:pt x="518" y="164"/>
                      </a:lnTo>
                      <a:lnTo>
                        <a:pt x="511" y="181"/>
                      </a:lnTo>
                      <a:lnTo>
                        <a:pt x="502" y="190"/>
                      </a:lnTo>
                      <a:lnTo>
                        <a:pt x="497" y="202"/>
                      </a:lnTo>
                      <a:lnTo>
                        <a:pt x="497" y="204"/>
                      </a:lnTo>
                      <a:lnTo>
                        <a:pt x="492" y="207"/>
                      </a:lnTo>
                      <a:lnTo>
                        <a:pt x="485" y="215"/>
                      </a:lnTo>
                      <a:lnTo>
                        <a:pt x="482" y="220"/>
                      </a:lnTo>
                      <a:lnTo>
                        <a:pt x="480" y="226"/>
                      </a:lnTo>
                      <a:lnTo>
                        <a:pt x="479" y="237"/>
                      </a:lnTo>
                      <a:lnTo>
                        <a:pt x="462" y="271"/>
                      </a:lnTo>
                      <a:lnTo>
                        <a:pt x="447" y="296"/>
                      </a:lnTo>
                      <a:lnTo>
                        <a:pt x="444" y="303"/>
                      </a:lnTo>
                      <a:lnTo>
                        <a:pt x="438" y="325"/>
                      </a:lnTo>
                      <a:lnTo>
                        <a:pt x="431" y="344"/>
                      </a:lnTo>
                      <a:lnTo>
                        <a:pt x="422" y="351"/>
                      </a:lnTo>
                      <a:lnTo>
                        <a:pt x="419" y="353"/>
                      </a:lnTo>
                      <a:lnTo>
                        <a:pt x="416" y="357"/>
                      </a:lnTo>
                      <a:lnTo>
                        <a:pt x="414" y="358"/>
                      </a:lnTo>
                      <a:lnTo>
                        <a:pt x="409" y="363"/>
                      </a:lnTo>
                      <a:lnTo>
                        <a:pt x="394" y="378"/>
                      </a:lnTo>
                      <a:lnTo>
                        <a:pt x="389" y="389"/>
                      </a:lnTo>
                      <a:lnTo>
                        <a:pt x="389" y="390"/>
                      </a:lnTo>
                      <a:lnTo>
                        <a:pt x="388" y="395"/>
                      </a:lnTo>
                      <a:lnTo>
                        <a:pt x="382" y="405"/>
                      </a:lnTo>
                      <a:lnTo>
                        <a:pt x="373" y="420"/>
                      </a:lnTo>
                      <a:lnTo>
                        <a:pt x="362" y="432"/>
                      </a:lnTo>
                      <a:lnTo>
                        <a:pt x="363" y="432"/>
                      </a:lnTo>
                      <a:lnTo>
                        <a:pt x="352" y="442"/>
                      </a:lnTo>
                      <a:lnTo>
                        <a:pt x="340" y="453"/>
                      </a:lnTo>
                      <a:lnTo>
                        <a:pt x="334" y="461"/>
                      </a:lnTo>
                      <a:lnTo>
                        <a:pt x="323" y="474"/>
                      </a:lnTo>
                      <a:lnTo>
                        <a:pt x="306" y="486"/>
                      </a:lnTo>
                      <a:lnTo>
                        <a:pt x="297" y="492"/>
                      </a:lnTo>
                      <a:lnTo>
                        <a:pt x="297" y="495"/>
                      </a:lnTo>
                      <a:lnTo>
                        <a:pt x="290" y="506"/>
                      </a:lnTo>
                      <a:lnTo>
                        <a:pt x="277" y="520"/>
                      </a:lnTo>
                      <a:lnTo>
                        <a:pt x="264" y="532"/>
                      </a:lnTo>
                      <a:lnTo>
                        <a:pt x="249" y="541"/>
                      </a:lnTo>
                      <a:lnTo>
                        <a:pt x="243" y="545"/>
                      </a:lnTo>
                      <a:lnTo>
                        <a:pt x="231" y="549"/>
                      </a:lnTo>
                      <a:lnTo>
                        <a:pt x="223" y="550"/>
                      </a:lnTo>
                      <a:lnTo>
                        <a:pt x="216" y="554"/>
                      </a:lnTo>
                      <a:lnTo>
                        <a:pt x="193" y="572"/>
                      </a:lnTo>
                      <a:lnTo>
                        <a:pt x="139" y="620"/>
                      </a:lnTo>
                      <a:lnTo>
                        <a:pt x="120" y="640"/>
                      </a:lnTo>
                      <a:lnTo>
                        <a:pt x="113" y="648"/>
                      </a:lnTo>
                      <a:lnTo>
                        <a:pt x="103" y="659"/>
                      </a:lnTo>
                      <a:lnTo>
                        <a:pt x="91" y="663"/>
                      </a:lnTo>
                      <a:lnTo>
                        <a:pt x="87" y="660"/>
                      </a:lnTo>
                      <a:lnTo>
                        <a:pt x="84" y="665"/>
                      </a:lnTo>
                      <a:lnTo>
                        <a:pt x="87" y="665"/>
                      </a:lnTo>
                      <a:lnTo>
                        <a:pt x="88" y="669"/>
                      </a:lnTo>
                      <a:lnTo>
                        <a:pt x="87" y="672"/>
                      </a:lnTo>
                      <a:lnTo>
                        <a:pt x="83" y="674"/>
                      </a:lnTo>
                      <a:lnTo>
                        <a:pt x="81" y="681"/>
                      </a:lnTo>
                      <a:lnTo>
                        <a:pt x="75" y="691"/>
                      </a:lnTo>
                      <a:lnTo>
                        <a:pt x="61" y="705"/>
                      </a:lnTo>
                      <a:lnTo>
                        <a:pt x="50" y="718"/>
                      </a:lnTo>
                      <a:lnTo>
                        <a:pt x="37" y="730"/>
                      </a:lnTo>
                      <a:lnTo>
                        <a:pt x="32" y="739"/>
                      </a:lnTo>
                      <a:lnTo>
                        <a:pt x="30" y="74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75" name="Freeform 132">
                  <a:extLst>
                    <a:ext uri="{FF2B5EF4-FFF2-40B4-BE49-F238E27FC236}">
                      <a16:creationId xmlns="" xmlns:a16="http://schemas.microsoft.com/office/drawing/2014/main" id="{AF3F1627-2F3C-4B09-AEBF-E1B1B6E152D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761706" y="3272184"/>
                  <a:ext cx="276225" cy="215900"/>
                </a:xfrm>
                <a:custGeom>
                  <a:avLst/>
                  <a:gdLst/>
                  <a:ahLst/>
                  <a:cxnLst>
                    <a:cxn ang="0">
                      <a:pos x="222" y="381"/>
                    </a:cxn>
                    <a:cxn ang="0">
                      <a:pos x="209" y="442"/>
                    </a:cxn>
                    <a:cxn ang="0">
                      <a:pos x="192" y="463"/>
                    </a:cxn>
                    <a:cxn ang="0">
                      <a:pos x="186" y="474"/>
                    </a:cxn>
                    <a:cxn ang="0">
                      <a:pos x="160" y="475"/>
                    </a:cxn>
                    <a:cxn ang="0">
                      <a:pos x="42" y="495"/>
                    </a:cxn>
                    <a:cxn ang="0">
                      <a:pos x="3" y="511"/>
                    </a:cxn>
                    <a:cxn ang="0">
                      <a:pos x="11" y="532"/>
                    </a:cxn>
                    <a:cxn ang="0">
                      <a:pos x="15" y="550"/>
                    </a:cxn>
                    <a:cxn ang="0">
                      <a:pos x="49" y="588"/>
                    </a:cxn>
                    <a:cxn ang="0">
                      <a:pos x="70" y="622"/>
                    </a:cxn>
                    <a:cxn ang="0">
                      <a:pos x="92" y="629"/>
                    </a:cxn>
                    <a:cxn ang="0">
                      <a:pos x="106" y="622"/>
                    </a:cxn>
                    <a:cxn ang="0">
                      <a:pos x="119" y="637"/>
                    </a:cxn>
                    <a:cxn ang="0">
                      <a:pos x="109" y="641"/>
                    </a:cxn>
                    <a:cxn ang="0">
                      <a:pos x="116" y="656"/>
                    </a:cxn>
                    <a:cxn ang="0">
                      <a:pos x="127" y="653"/>
                    </a:cxn>
                    <a:cxn ang="0">
                      <a:pos x="143" y="645"/>
                    </a:cxn>
                    <a:cxn ang="0">
                      <a:pos x="165" y="653"/>
                    </a:cxn>
                    <a:cxn ang="0">
                      <a:pos x="193" y="678"/>
                    </a:cxn>
                    <a:cxn ang="0">
                      <a:pos x="193" y="637"/>
                    </a:cxn>
                    <a:cxn ang="0">
                      <a:pos x="206" y="624"/>
                    </a:cxn>
                    <a:cxn ang="0">
                      <a:pos x="221" y="586"/>
                    </a:cxn>
                    <a:cxn ang="0">
                      <a:pos x="259" y="565"/>
                    </a:cxn>
                    <a:cxn ang="0">
                      <a:pos x="291" y="561"/>
                    </a:cxn>
                    <a:cxn ang="0">
                      <a:pos x="365" y="602"/>
                    </a:cxn>
                    <a:cxn ang="0">
                      <a:pos x="386" y="609"/>
                    </a:cxn>
                    <a:cxn ang="0">
                      <a:pos x="418" y="588"/>
                    </a:cxn>
                    <a:cxn ang="0">
                      <a:pos x="471" y="613"/>
                    </a:cxn>
                    <a:cxn ang="0">
                      <a:pos x="519" y="618"/>
                    </a:cxn>
                    <a:cxn ang="0">
                      <a:pos x="559" y="588"/>
                    </a:cxn>
                    <a:cxn ang="0">
                      <a:pos x="613" y="587"/>
                    </a:cxn>
                    <a:cxn ang="0">
                      <a:pos x="647" y="591"/>
                    </a:cxn>
                    <a:cxn ang="0">
                      <a:pos x="672" y="597"/>
                    </a:cxn>
                    <a:cxn ang="0">
                      <a:pos x="688" y="582"/>
                    </a:cxn>
                    <a:cxn ang="0">
                      <a:pos x="708" y="576"/>
                    </a:cxn>
                    <a:cxn ang="0">
                      <a:pos x="718" y="561"/>
                    </a:cxn>
                    <a:cxn ang="0">
                      <a:pos x="709" y="545"/>
                    </a:cxn>
                    <a:cxn ang="0">
                      <a:pos x="725" y="533"/>
                    </a:cxn>
                    <a:cxn ang="0">
                      <a:pos x="732" y="515"/>
                    </a:cxn>
                    <a:cxn ang="0">
                      <a:pos x="746" y="501"/>
                    </a:cxn>
                    <a:cxn ang="0">
                      <a:pos x="838" y="386"/>
                    </a:cxn>
                    <a:cxn ang="0">
                      <a:pos x="872" y="184"/>
                    </a:cxn>
                    <a:cxn ang="0">
                      <a:pos x="837" y="160"/>
                    </a:cxn>
                    <a:cxn ang="0">
                      <a:pos x="826" y="135"/>
                    </a:cxn>
                    <a:cxn ang="0">
                      <a:pos x="818" y="117"/>
                    </a:cxn>
                    <a:cxn ang="0">
                      <a:pos x="795" y="26"/>
                    </a:cxn>
                    <a:cxn ang="0">
                      <a:pos x="773" y="11"/>
                    </a:cxn>
                    <a:cxn ang="0">
                      <a:pos x="720" y="1"/>
                    </a:cxn>
                    <a:cxn ang="0">
                      <a:pos x="643" y="1"/>
                    </a:cxn>
                    <a:cxn ang="0">
                      <a:pos x="568" y="53"/>
                    </a:cxn>
                    <a:cxn ang="0">
                      <a:pos x="437" y="145"/>
                    </a:cxn>
                    <a:cxn ang="0">
                      <a:pos x="307" y="236"/>
                    </a:cxn>
                    <a:cxn ang="0">
                      <a:pos x="221" y="257"/>
                    </a:cxn>
                    <a:cxn ang="0">
                      <a:pos x="222" y="271"/>
                    </a:cxn>
                  </a:cxnLst>
                  <a:rect l="0" t="0" r="r" b="b"/>
                  <a:pathLst>
                    <a:path w="872" h="678">
                      <a:moveTo>
                        <a:pt x="222" y="271"/>
                      </a:moveTo>
                      <a:lnTo>
                        <a:pt x="222" y="327"/>
                      </a:lnTo>
                      <a:lnTo>
                        <a:pt x="222" y="381"/>
                      </a:lnTo>
                      <a:lnTo>
                        <a:pt x="222" y="435"/>
                      </a:lnTo>
                      <a:lnTo>
                        <a:pt x="219" y="436"/>
                      </a:lnTo>
                      <a:lnTo>
                        <a:pt x="209" y="442"/>
                      </a:lnTo>
                      <a:lnTo>
                        <a:pt x="205" y="448"/>
                      </a:lnTo>
                      <a:lnTo>
                        <a:pt x="204" y="456"/>
                      </a:lnTo>
                      <a:lnTo>
                        <a:pt x="192" y="463"/>
                      </a:lnTo>
                      <a:lnTo>
                        <a:pt x="188" y="466"/>
                      </a:lnTo>
                      <a:lnTo>
                        <a:pt x="186" y="469"/>
                      </a:lnTo>
                      <a:lnTo>
                        <a:pt x="186" y="474"/>
                      </a:lnTo>
                      <a:lnTo>
                        <a:pt x="173" y="473"/>
                      </a:lnTo>
                      <a:lnTo>
                        <a:pt x="160" y="472"/>
                      </a:lnTo>
                      <a:lnTo>
                        <a:pt x="160" y="475"/>
                      </a:lnTo>
                      <a:lnTo>
                        <a:pt x="155" y="474"/>
                      </a:lnTo>
                      <a:lnTo>
                        <a:pt x="66" y="475"/>
                      </a:lnTo>
                      <a:lnTo>
                        <a:pt x="42" y="495"/>
                      </a:lnTo>
                      <a:lnTo>
                        <a:pt x="5" y="495"/>
                      </a:lnTo>
                      <a:lnTo>
                        <a:pt x="4" y="499"/>
                      </a:lnTo>
                      <a:lnTo>
                        <a:pt x="3" y="511"/>
                      </a:lnTo>
                      <a:lnTo>
                        <a:pt x="0" y="521"/>
                      </a:lnTo>
                      <a:lnTo>
                        <a:pt x="1" y="523"/>
                      </a:lnTo>
                      <a:lnTo>
                        <a:pt x="11" y="532"/>
                      </a:lnTo>
                      <a:lnTo>
                        <a:pt x="12" y="534"/>
                      </a:lnTo>
                      <a:lnTo>
                        <a:pt x="11" y="543"/>
                      </a:lnTo>
                      <a:lnTo>
                        <a:pt x="15" y="550"/>
                      </a:lnTo>
                      <a:lnTo>
                        <a:pt x="27" y="565"/>
                      </a:lnTo>
                      <a:lnTo>
                        <a:pt x="44" y="579"/>
                      </a:lnTo>
                      <a:lnTo>
                        <a:pt x="49" y="588"/>
                      </a:lnTo>
                      <a:lnTo>
                        <a:pt x="55" y="603"/>
                      </a:lnTo>
                      <a:lnTo>
                        <a:pt x="59" y="609"/>
                      </a:lnTo>
                      <a:lnTo>
                        <a:pt x="70" y="622"/>
                      </a:lnTo>
                      <a:lnTo>
                        <a:pt x="78" y="626"/>
                      </a:lnTo>
                      <a:lnTo>
                        <a:pt x="89" y="629"/>
                      </a:lnTo>
                      <a:lnTo>
                        <a:pt x="92" y="629"/>
                      </a:lnTo>
                      <a:lnTo>
                        <a:pt x="97" y="628"/>
                      </a:lnTo>
                      <a:lnTo>
                        <a:pt x="102" y="623"/>
                      </a:lnTo>
                      <a:lnTo>
                        <a:pt x="106" y="622"/>
                      </a:lnTo>
                      <a:lnTo>
                        <a:pt x="112" y="625"/>
                      </a:lnTo>
                      <a:lnTo>
                        <a:pt x="118" y="635"/>
                      </a:lnTo>
                      <a:lnTo>
                        <a:pt x="119" y="637"/>
                      </a:lnTo>
                      <a:lnTo>
                        <a:pt x="118" y="640"/>
                      </a:lnTo>
                      <a:lnTo>
                        <a:pt x="113" y="640"/>
                      </a:lnTo>
                      <a:lnTo>
                        <a:pt x="109" y="641"/>
                      </a:lnTo>
                      <a:lnTo>
                        <a:pt x="108" y="645"/>
                      </a:lnTo>
                      <a:lnTo>
                        <a:pt x="109" y="649"/>
                      </a:lnTo>
                      <a:lnTo>
                        <a:pt x="116" y="656"/>
                      </a:lnTo>
                      <a:lnTo>
                        <a:pt x="127" y="666"/>
                      </a:lnTo>
                      <a:lnTo>
                        <a:pt x="134" y="662"/>
                      </a:lnTo>
                      <a:lnTo>
                        <a:pt x="127" y="653"/>
                      </a:lnTo>
                      <a:lnTo>
                        <a:pt x="127" y="649"/>
                      </a:lnTo>
                      <a:lnTo>
                        <a:pt x="138" y="646"/>
                      </a:lnTo>
                      <a:lnTo>
                        <a:pt x="143" y="645"/>
                      </a:lnTo>
                      <a:lnTo>
                        <a:pt x="151" y="641"/>
                      </a:lnTo>
                      <a:lnTo>
                        <a:pt x="154" y="642"/>
                      </a:lnTo>
                      <a:lnTo>
                        <a:pt x="165" y="653"/>
                      </a:lnTo>
                      <a:lnTo>
                        <a:pt x="177" y="666"/>
                      </a:lnTo>
                      <a:lnTo>
                        <a:pt x="184" y="671"/>
                      </a:lnTo>
                      <a:lnTo>
                        <a:pt x="193" y="678"/>
                      </a:lnTo>
                      <a:lnTo>
                        <a:pt x="194" y="671"/>
                      </a:lnTo>
                      <a:lnTo>
                        <a:pt x="192" y="646"/>
                      </a:lnTo>
                      <a:lnTo>
                        <a:pt x="193" y="637"/>
                      </a:lnTo>
                      <a:lnTo>
                        <a:pt x="195" y="633"/>
                      </a:lnTo>
                      <a:lnTo>
                        <a:pt x="199" y="628"/>
                      </a:lnTo>
                      <a:lnTo>
                        <a:pt x="206" y="624"/>
                      </a:lnTo>
                      <a:lnTo>
                        <a:pt x="211" y="618"/>
                      </a:lnTo>
                      <a:lnTo>
                        <a:pt x="219" y="604"/>
                      </a:lnTo>
                      <a:lnTo>
                        <a:pt x="221" y="586"/>
                      </a:lnTo>
                      <a:lnTo>
                        <a:pt x="222" y="582"/>
                      </a:lnTo>
                      <a:lnTo>
                        <a:pt x="240" y="570"/>
                      </a:lnTo>
                      <a:lnTo>
                        <a:pt x="259" y="565"/>
                      </a:lnTo>
                      <a:lnTo>
                        <a:pt x="277" y="565"/>
                      </a:lnTo>
                      <a:lnTo>
                        <a:pt x="283" y="564"/>
                      </a:lnTo>
                      <a:lnTo>
                        <a:pt x="291" y="561"/>
                      </a:lnTo>
                      <a:lnTo>
                        <a:pt x="306" y="563"/>
                      </a:lnTo>
                      <a:lnTo>
                        <a:pt x="343" y="581"/>
                      </a:lnTo>
                      <a:lnTo>
                        <a:pt x="365" y="602"/>
                      </a:lnTo>
                      <a:lnTo>
                        <a:pt x="372" y="607"/>
                      </a:lnTo>
                      <a:lnTo>
                        <a:pt x="377" y="609"/>
                      </a:lnTo>
                      <a:lnTo>
                        <a:pt x="386" y="609"/>
                      </a:lnTo>
                      <a:lnTo>
                        <a:pt x="392" y="599"/>
                      </a:lnTo>
                      <a:lnTo>
                        <a:pt x="408" y="591"/>
                      </a:lnTo>
                      <a:lnTo>
                        <a:pt x="418" y="588"/>
                      </a:lnTo>
                      <a:lnTo>
                        <a:pt x="430" y="588"/>
                      </a:lnTo>
                      <a:lnTo>
                        <a:pt x="447" y="598"/>
                      </a:lnTo>
                      <a:lnTo>
                        <a:pt x="471" y="613"/>
                      </a:lnTo>
                      <a:lnTo>
                        <a:pt x="483" y="617"/>
                      </a:lnTo>
                      <a:lnTo>
                        <a:pt x="506" y="619"/>
                      </a:lnTo>
                      <a:lnTo>
                        <a:pt x="519" y="618"/>
                      </a:lnTo>
                      <a:lnTo>
                        <a:pt x="533" y="608"/>
                      </a:lnTo>
                      <a:lnTo>
                        <a:pt x="550" y="593"/>
                      </a:lnTo>
                      <a:lnTo>
                        <a:pt x="559" y="588"/>
                      </a:lnTo>
                      <a:lnTo>
                        <a:pt x="585" y="588"/>
                      </a:lnTo>
                      <a:lnTo>
                        <a:pt x="603" y="591"/>
                      </a:lnTo>
                      <a:lnTo>
                        <a:pt x="613" y="587"/>
                      </a:lnTo>
                      <a:lnTo>
                        <a:pt x="633" y="585"/>
                      </a:lnTo>
                      <a:lnTo>
                        <a:pt x="640" y="587"/>
                      </a:lnTo>
                      <a:lnTo>
                        <a:pt x="647" y="591"/>
                      </a:lnTo>
                      <a:lnTo>
                        <a:pt x="655" y="593"/>
                      </a:lnTo>
                      <a:lnTo>
                        <a:pt x="661" y="597"/>
                      </a:lnTo>
                      <a:lnTo>
                        <a:pt x="672" y="597"/>
                      </a:lnTo>
                      <a:lnTo>
                        <a:pt x="678" y="593"/>
                      </a:lnTo>
                      <a:lnTo>
                        <a:pt x="688" y="583"/>
                      </a:lnTo>
                      <a:lnTo>
                        <a:pt x="688" y="582"/>
                      </a:lnTo>
                      <a:lnTo>
                        <a:pt x="694" y="577"/>
                      </a:lnTo>
                      <a:lnTo>
                        <a:pt x="702" y="576"/>
                      </a:lnTo>
                      <a:lnTo>
                        <a:pt x="708" y="576"/>
                      </a:lnTo>
                      <a:lnTo>
                        <a:pt x="714" y="564"/>
                      </a:lnTo>
                      <a:lnTo>
                        <a:pt x="715" y="564"/>
                      </a:lnTo>
                      <a:lnTo>
                        <a:pt x="718" y="561"/>
                      </a:lnTo>
                      <a:lnTo>
                        <a:pt x="713" y="556"/>
                      </a:lnTo>
                      <a:lnTo>
                        <a:pt x="709" y="550"/>
                      </a:lnTo>
                      <a:lnTo>
                        <a:pt x="709" y="545"/>
                      </a:lnTo>
                      <a:lnTo>
                        <a:pt x="714" y="538"/>
                      </a:lnTo>
                      <a:lnTo>
                        <a:pt x="720" y="534"/>
                      </a:lnTo>
                      <a:lnTo>
                        <a:pt x="725" y="533"/>
                      </a:lnTo>
                      <a:lnTo>
                        <a:pt x="730" y="531"/>
                      </a:lnTo>
                      <a:lnTo>
                        <a:pt x="727" y="520"/>
                      </a:lnTo>
                      <a:lnTo>
                        <a:pt x="732" y="515"/>
                      </a:lnTo>
                      <a:lnTo>
                        <a:pt x="740" y="513"/>
                      </a:lnTo>
                      <a:lnTo>
                        <a:pt x="740" y="504"/>
                      </a:lnTo>
                      <a:lnTo>
                        <a:pt x="746" y="501"/>
                      </a:lnTo>
                      <a:lnTo>
                        <a:pt x="746" y="490"/>
                      </a:lnTo>
                      <a:lnTo>
                        <a:pt x="834" y="391"/>
                      </a:lnTo>
                      <a:lnTo>
                        <a:pt x="838" y="386"/>
                      </a:lnTo>
                      <a:lnTo>
                        <a:pt x="844" y="287"/>
                      </a:lnTo>
                      <a:lnTo>
                        <a:pt x="859" y="208"/>
                      </a:lnTo>
                      <a:lnTo>
                        <a:pt x="872" y="184"/>
                      </a:lnTo>
                      <a:lnTo>
                        <a:pt x="849" y="171"/>
                      </a:lnTo>
                      <a:lnTo>
                        <a:pt x="843" y="166"/>
                      </a:lnTo>
                      <a:lnTo>
                        <a:pt x="837" y="160"/>
                      </a:lnTo>
                      <a:lnTo>
                        <a:pt x="833" y="154"/>
                      </a:lnTo>
                      <a:lnTo>
                        <a:pt x="829" y="142"/>
                      </a:lnTo>
                      <a:lnTo>
                        <a:pt x="826" y="135"/>
                      </a:lnTo>
                      <a:lnTo>
                        <a:pt x="826" y="133"/>
                      </a:lnTo>
                      <a:lnTo>
                        <a:pt x="821" y="123"/>
                      </a:lnTo>
                      <a:lnTo>
                        <a:pt x="818" y="117"/>
                      </a:lnTo>
                      <a:lnTo>
                        <a:pt x="818" y="31"/>
                      </a:lnTo>
                      <a:lnTo>
                        <a:pt x="801" y="36"/>
                      </a:lnTo>
                      <a:lnTo>
                        <a:pt x="795" y="26"/>
                      </a:lnTo>
                      <a:lnTo>
                        <a:pt x="791" y="22"/>
                      </a:lnTo>
                      <a:lnTo>
                        <a:pt x="776" y="15"/>
                      </a:lnTo>
                      <a:lnTo>
                        <a:pt x="773" y="11"/>
                      </a:lnTo>
                      <a:lnTo>
                        <a:pt x="768" y="7"/>
                      </a:lnTo>
                      <a:lnTo>
                        <a:pt x="759" y="5"/>
                      </a:lnTo>
                      <a:lnTo>
                        <a:pt x="720" y="1"/>
                      </a:lnTo>
                      <a:lnTo>
                        <a:pt x="677" y="2"/>
                      </a:lnTo>
                      <a:lnTo>
                        <a:pt x="646" y="0"/>
                      </a:lnTo>
                      <a:lnTo>
                        <a:pt x="643" y="1"/>
                      </a:lnTo>
                      <a:lnTo>
                        <a:pt x="638" y="4"/>
                      </a:lnTo>
                      <a:lnTo>
                        <a:pt x="612" y="22"/>
                      </a:lnTo>
                      <a:lnTo>
                        <a:pt x="568" y="53"/>
                      </a:lnTo>
                      <a:lnTo>
                        <a:pt x="525" y="84"/>
                      </a:lnTo>
                      <a:lnTo>
                        <a:pt x="482" y="114"/>
                      </a:lnTo>
                      <a:lnTo>
                        <a:pt x="437" y="145"/>
                      </a:lnTo>
                      <a:lnTo>
                        <a:pt x="393" y="176"/>
                      </a:lnTo>
                      <a:lnTo>
                        <a:pt x="350" y="206"/>
                      </a:lnTo>
                      <a:lnTo>
                        <a:pt x="307" y="236"/>
                      </a:lnTo>
                      <a:lnTo>
                        <a:pt x="292" y="241"/>
                      </a:lnTo>
                      <a:lnTo>
                        <a:pt x="230" y="255"/>
                      </a:lnTo>
                      <a:lnTo>
                        <a:pt x="221" y="257"/>
                      </a:lnTo>
                      <a:lnTo>
                        <a:pt x="221" y="259"/>
                      </a:lnTo>
                      <a:lnTo>
                        <a:pt x="222" y="260"/>
                      </a:lnTo>
                      <a:lnTo>
                        <a:pt x="222" y="27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76" name="Freeform 18">
                  <a:extLst>
                    <a:ext uri="{FF2B5EF4-FFF2-40B4-BE49-F238E27FC236}">
                      <a16:creationId xmlns="" xmlns:a16="http://schemas.microsoft.com/office/drawing/2014/main" id="{40D0DB0A-F660-4D16-A23F-77997D6C120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5334792" y="3432522"/>
                  <a:ext cx="261938" cy="198438"/>
                </a:xfrm>
                <a:custGeom>
                  <a:avLst/>
                  <a:gdLst/>
                  <a:ahLst/>
                  <a:cxnLst>
                    <a:cxn ang="0">
                      <a:pos x="174" y="105"/>
                    </a:cxn>
                    <a:cxn ang="0">
                      <a:pos x="149" y="125"/>
                    </a:cxn>
                    <a:cxn ang="0">
                      <a:pos x="104" y="215"/>
                    </a:cxn>
                    <a:cxn ang="0">
                      <a:pos x="81" y="225"/>
                    </a:cxn>
                    <a:cxn ang="0">
                      <a:pos x="67" y="242"/>
                    </a:cxn>
                    <a:cxn ang="0">
                      <a:pos x="67" y="270"/>
                    </a:cxn>
                    <a:cxn ang="0">
                      <a:pos x="61" y="346"/>
                    </a:cxn>
                    <a:cxn ang="0">
                      <a:pos x="21" y="355"/>
                    </a:cxn>
                    <a:cxn ang="0">
                      <a:pos x="5" y="378"/>
                    </a:cxn>
                    <a:cxn ang="0">
                      <a:pos x="12" y="390"/>
                    </a:cxn>
                    <a:cxn ang="0">
                      <a:pos x="39" y="399"/>
                    </a:cxn>
                    <a:cxn ang="0">
                      <a:pos x="58" y="424"/>
                    </a:cxn>
                    <a:cxn ang="0">
                      <a:pos x="93" y="453"/>
                    </a:cxn>
                    <a:cxn ang="0">
                      <a:pos x="113" y="502"/>
                    </a:cxn>
                    <a:cxn ang="0">
                      <a:pos x="150" y="522"/>
                    </a:cxn>
                    <a:cxn ang="0">
                      <a:pos x="157" y="544"/>
                    </a:cxn>
                    <a:cxn ang="0">
                      <a:pos x="185" y="569"/>
                    </a:cxn>
                    <a:cxn ang="0">
                      <a:pos x="255" y="600"/>
                    </a:cxn>
                    <a:cxn ang="0">
                      <a:pos x="303" y="619"/>
                    </a:cxn>
                    <a:cxn ang="0">
                      <a:pos x="373" y="614"/>
                    </a:cxn>
                    <a:cxn ang="0">
                      <a:pos x="427" y="588"/>
                    </a:cxn>
                    <a:cxn ang="0">
                      <a:pos x="483" y="604"/>
                    </a:cxn>
                    <a:cxn ang="0">
                      <a:pos x="506" y="592"/>
                    </a:cxn>
                    <a:cxn ang="0">
                      <a:pos x="567" y="559"/>
                    </a:cxn>
                    <a:cxn ang="0">
                      <a:pos x="661" y="545"/>
                    </a:cxn>
                    <a:cxn ang="0">
                      <a:pos x="823" y="381"/>
                    </a:cxn>
                    <a:cxn ang="0">
                      <a:pos x="684" y="347"/>
                    </a:cxn>
                    <a:cxn ang="0">
                      <a:pos x="579" y="298"/>
                    </a:cxn>
                    <a:cxn ang="0">
                      <a:pos x="564" y="276"/>
                    </a:cxn>
                    <a:cxn ang="0">
                      <a:pos x="550" y="261"/>
                    </a:cxn>
                    <a:cxn ang="0">
                      <a:pos x="539" y="226"/>
                    </a:cxn>
                    <a:cxn ang="0">
                      <a:pos x="534" y="212"/>
                    </a:cxn>
                    <a:cxn ang="0">
                      <a:pos x="516" y="218"/>
                    </a:cxn>
                    <a:cxn ang="0">
                      <a:pos x="504" y="220"/>
                    </a:cxn>
                    <a:cxn ang="0">
                      <a:pos x="484" y="203"/>
                    </a:cxn>
                    <a:cxn ang="0">
                      <a:pos x="499" y="177"/>
                    </a:cxn>
                    <a:cxn ang="0">
                      <a:pos x="512" y="140"/>
                    </a:cxn>
                    <a:cxn ang="0">
                      <a:pos x="495" y="119"/>
                    </a:cxn>
                    <a:cxn ang="0">
                      <a:pos x="480" y="99"/>
                    </a:cxn>
                    <a:cxn ang="0">
                      <a:pos x="445" y="71"/>
                    </a:cxn>
                    <a:cxn ang="0">
                      <a:pos x="420" y="40"/>
                    </a:cxn>
                    <a:cxn ang="0">
                      <a:pos x="389" y="23"/>
                    </a:cxn>
                    <a:cxn ang="0">
                      <a:pos x="372" y="26"/>
                    </a:cxn>
                    <a:cxn ang="0">
                      <a:pos x="356" y="18"/>
                    </a:cxn>
                    <a:cxn ang="0">
                      <a:pos x="340" y="23"/>
                    </a:cxn>
                    <a:cxn ang="0">
                      <a:pos x="334" y="18"/>
                    </a:cxn>
                    <a:cxn ang="0">
                      <a:pos x="324" y="17"/>
                    </a:cxn>
                    <a:cxn ang="0">
                      <a:pos x="301" y="26"/>
                    </a:cxn>
                    <a:cxn ang="0">
                      <a:pos x="284" y="12"/>
                    </a:cxn>
                    <a:cxn ang="0">
                      <a:pos x="268" y="5"/>
                    </a:cxn>
                    <a:cxn ang="0">
                      <a:pos x="236" y="34"/>
                    </a:cxn>
                    <a:cxn ang="0">
                      <a:pos x="223" y="26"/>
                    </a:cxn>
                    <a:cxn ang="0">
                      <a:pos x="216" y="35"/>
                    </a:cxn>
                    <a:cxn ang="0">
                      <a:pos x="194" y="33"/>
                    </a:cxn>
                  </a:cxnLst>
                  <a:rect l="0" t="0" r="r" b="b"/>
                  <a:pathLst>
                    <a:path w="824" h="626">
                      <a:moveTo>
                        <a:pt x="192" y="32"/>
                      </a:moveTo>
                      <a:lnTo>
                        <a:pt x="192" y="48"/>
                      </a:lnTo>
                      <a:lnTo>
                        <a:pt x="174" y="105"/>
                      </a:lnTo>
                      <a:lnTo>
                        <a:pt x="167" y="113"/>
                      </a:lnTo>
                      <a:lnTo>
                        <a:pt x="158" y="115"/>
                      </a:lnTo>
                      <a:lnTo>
                        <a:pt x="149" y="125"/>
                      </a:lnTo>
                      <a:lnTo>
                        <a:pt x="114" y="174"/>
                      </a:lnTo>
                      <a:lnTo>
                        <a:pt x="109" y="188"/>
                      </a:lnTo>
                      <a:lnTo>
                        <a:pt x="104" y="215"/>
                      </a:lnTo>
                      <a:lnTo>
                        <a:pt x="99" y="220"/>
                      </a:lnTo>
                      <a:lnTo>
                        <a:pt x="88" y="220"/>
                      </a:lnTo>
                      <a:lnTo>
                        <a:pt x="81" y="225"/>
                      </a:lnTo>
                      <a:lnTo>
                        <a:pt x="74" y="237"/>
                      </a:lnTo>
                      <a:lnTo>
                        <a:pt x="71" y="244"/>
                      </a:lnTo>
                      <a:lnTo>
                        <a:pt x="67" y="242"/>
                      </a:lnTo>
                      <a:lnTo>
                        <a:pt x="67" y="253"/>
                      </a:lnTo>
                      <a:lnTo>
                        <a:pt x="69" y="259"/>
                      </a:lnTo>
                      <a:lnTo>
                        <a:pt x="67" y="270"/>
                      </a:lnTo>
                      <a:lnTo>
                        <a:pt x="63" y="286"/>
                      </a:lnTo>
                      <a:lnTo>
                        <a:pt x="63" y="331"/>
                      </a:lnTo>
                      <a:lnTo>
                        <a:pt x="61" y="346"/>
                      </a:lnTo>
                      <a:lnTo>
                        <a:pt x="54" y="352"/>
                      </a:lnTo>
                      <a:lnTo>
                        <a:pt x="43" y="357"/>
                      </a:lnTo>
                      <a:lnTo>
                        <a:pt x="21" y="355"/>
                      </a:lnTo>
                      <a:lnTo>
                        <a:pt x="11" y="359"/>
                      </a:lnTo>
                      <a:lnTo>
                        <a:pt x="11" y="373"/>
                      </a:lnTo>
                      <a:lnTo>
                        <a:pt x="5" y="378"/>
                      </a:lnTo>
                      <a:lnTo>
                        <a:pt x="0" y="386"/>
                      </a:lnTo>
                      <a:lnTo>
                        <a:pt x="6" y="390"/>
                      </a:lnTo>
                      <a:lnTo>
                        <a:pt x="12" y="390"/>
                      </a:lnTo>
                      <a:lnTo>
                        <a:pt x="20" y="397"/>
                      </a:lnTo>
                      <a:lnTo>
                        <a:pt x="28" y="395"/>
                      </a:lnTo>
                      <a:lnTo>
                        <a:pt x="39" y="399"/>
                      </a:lnTo>
                      <a:lnTo>
                        <a:pt x="48" y="404"/>
                      </a:lnTo>
                      <a:lnTo>
                        <a:pt x="56" y="414"/>
                      </a:lnTo>
                      <a:lnTo>
                        <a:pt x="58" y="424"/>
                      </a:lnTo>
                      <a:lnTo>
                        <a:pt x="64" y="432"/>
                      </a:lnTo>
                      <a:lnTo>
                        <a:pt x="71" y="440"/>
                      </a:lnTo>
                      <a:lnTo>
                        <a:pt x="93" y="453"/>
                      </a:lnTo>
                      <a:lnTo>
                        <a:pt x="98" y="463"/>
                      </a:lnTo>
                      <a:lnTo>
                        <a:pt x="103" y="475"/>
                      </a:lnTo>
                      <a:lnTo>
                        <a:pt x="113" y="502"/>
                      </a:lnTo>
                      <a:lnTo>
                        <a:pt x="118" y="511"/>
                      </a:lnTo>
                      <a:lnTo>
                        <a:pt x="126" y="517"/>
                      </a:lnTo>
                      <a:lnTo>
                        <a:pt x="150" y="522"/>
                      </a:lnTo>
                      <a:lnTo>
                        <a:pt x="157" y="527"/>
                      </a:lnTo>
                      <a:lnTo>
                        <a:pt x="158" y="534"/>
                      </a:lnTo>
                      <a:lnTo>
                        <a:pt x="157" y="544"/>
                      </a:lnTo>
                      <a:lnTo>
                        <a:pt x="156" y="566"/>
                      </a:lnTo>
                      <a:lnTo>
                        <a:pt x="169" y="571"/>
                      </a:lnTo>
                      <a:lnTo>
                        <a:pt x="185" y="569"/>
                      </a:lnTo>
                      <a:lnTo>
                        <a:pt x="200" y="570"/>
                      </a:lnTo>
                      <a:lnTo>
                        <a:pt x="217" y="578"/>
                      </a:lnTo>
                      <a:lnTo>
                        <a:pt x="255" y="600"/>
                      </a:lnTo>
                      <a:lnTo>
                        <a:pt x="266" y="613"/>
                      </a:lnTo>
                      <a:lnTo>
                        <a:pt x="286" y="619"/>
                      </a:lnTo>
                      <a:lnTo>
                        <a:pt x="303" y="619"/>
                      </a:lnTo>
                      <a:lnTo>
                        <a:pt x="325" y="625"/>
                      </a:lnTo>
                      <a:lnTo>
                        <a:pt x="350" y="626"/>
                      </a:lnTo>
                      <a:lnTo>
                        <a:pt x="373" y="614"/>
                      </a:lnTo>
                      <a:lnTo>
                        <a:pt x="389" y="598"/>
                      </a:lnTo>
                      <a:lnTo>
                        <a:pt x="408" y="592"/>
                      </a:lnTo>
                      <a:lnTo>
                        <a:pt x="427" y="588"/>
                      </a:lnTo>
                      <a:lnTo>
                        <a:pt x="461" y="604"/>
                      </a:lnTo>
                      <a:lnTo>
                        <a:pt x="474" y="603"/>
                      </a:lnTo>
                      <a:lnTo>
                        <a:pt x="483" y="604"/>
                      </a:lnTo>
                      <a:lnTo>
                        <a:pt x="488" y="603"/>
                      </a:lnTo>
                      <a:lnTo>
                        <a:pt x="491" y="599"/>
                      </a:lnTo>
                      <a:lnTo>
                        <a:pt x="506" y="592"/>
                      </a:lnTo>
                      <a:lnTo>
                        <a:pt x="542" y="580"/>
                      </a:lnTo>
                      <a:lnTo>
                        <a:pt x="554" y="567"/>
                      </a:lnTo>
                      <a:lnTo>
                        <a:pt x="567" y="559"/>
                      </a:lnTo>
                      <a:lnTo>
                        <a:pt x="588" y="550"/>
                      </a:lnTo>
                      <a:lnTo>
                        <a:pt x="596" y="545"/>
                      </a:lnTo>
                      <a:lnTo>
                        <a:pt x="661" y="545"/>
                      </a:lnTo>
                      <a:lnTo>
                        <a:pt x="742" y="463"/>
                      </a:lnTo>
                      <a:lnTo>
                        <a:pt x="813" y="393"/>
                      </a:lnTo>
                      <a:lnTo>
                        <a:pt x="823" y="381"/>
                      </a:lnTo>
                      <a:lnTo>
                        <a:pt x="824" y="378"/>
                      </a:lnTo>
                      <a:lnTo>
                        <a:pt x="771" y="379"/>
                      </a:lnTo>
                      <a:lnTo>
                        <a:pt x="684" y="347"/>
                      </a:lnTo>
                      <a:lnTo>
                        <a:pt x="606" y="320"/>
                      </a:lnTo>
                      <a:lnTo>
                        <a:pt x="599" y="313"/>
                      </a:lnTo>
                      <a:lnTo>
                        <a:pt x="579" y="298"/>
                      </a:lnTo>
                      <a:lnTo>
                        <a:pt x="572" y="288"/>
                      </a:lnTo>
                      <a:lnTo>
                        <a:pt x="566" y="282"/>
                      </a:lnTo>
                      <a:lnTo>
                        <a:pt x="564" y="276"/>
                      </a:lnTo>
                      <a:lnTo>
                        <a:pt x="559" y="273"/>
                      </a:lnTo>
                      <a:lnTo>
                        <a:pt x="553" y="266"/>
                      </a:lnTo>
                      <a:lnTo>
                        <a:pt x="550" y="261"/>
                      </a:lnTo>
                      <a:lnTo>
                        <a:pt x="543" y="254"/>
                      </a:lnTo>
                      <a:lnTo>
                        <a:pt x="538" y="231"/>
                      </a:lnTo>
                      <a:lnTo>
                        <a:pt x="539" y="226"/>
                      </a:lnTo>
                      <a:lnTo>
                        <a:pt x="543" y="221"/>
                      </a:lnTo>
                      <a:lnTo>
                        <a:pt x="543" y="220"/>
                      </a:lnTo>
                      <a:lnTo>
                        <a:pt x="534" y="212"/>
                      </a:lnTo>
                      <a:lnTo>
                        <a:pt x="529" y="211"/>
                      </a:lnTo>
                      <a:lnTo>
                        <a:pt x="517" y="216"/>
                      </a:lnTo>
                      <a:lnTo>
                        <a:pt x="516" y="218"/>
                      </a:lnTo>
                      <a:lnTo>
                        <a:pt x="515" y="220"/>
                      </a:lnTo>
                      <a:lnTo>
                        <a:pt x="508" y="217"/>
                      </a:lnTo>
                      <a:lnTo>
                        <a:pt x="504" y="220"/>
                      </a:lnTo>
                      <a:lnTo>
                        <a:pt x="491" y="218"/>
                      </a:lnTo>
                      <a:lnTo>
                        <a:pt x="485" y="212"/>
                      </a:lnTo>
                      <a:lnTo>
                        <a:pt x="484" y="203"/>
                      </a:lnTo>
                      <a:lnTo>
                        <a:pt x="484" y="200"/>
                      </a:lnTo>
                      <a:lnTo>
                        <a:pt x="493" y="190"/>
                      </a:lnTo>
                      <a:lnTo>
                        <a:pt x="499" y="177"/>
                      </a:lnTo>
                      <a:lnTo>
                        <a:pt x="501" y="166"/>
                      </a:lnTo>
                      <a:lnTo>
                        <a:pt x="506" y="144"/>
                      </a:lnTo>
                      <a:lnTo>
                        <a:pt x="512" y="140"/>
                      </a:lnTo>
                      <a:lnTo>
                        <a:pt x="506" y="132"/>
                      </a:lnTo>
                      <a:lnTo>
                        <a:pt x="502" y="125"/>
                      </a:lnTo>
                      <a:lnTo>
                        <a:pt x="495" y="119"/>
                      </a:lnTo>
                      <a:lnTo>
                        <a:pt x="486" y="115"/>
                      </a:lnTo>
                      <a:lnTo>
                        <a:pt x="483" y="109"/>
                      </a:lnTo>
                      <a:lnTo>
                        <a:pt x="480" y="99"/>
                      </a:lnTo>
                      <a:lnTo>
                        <a:pt x="474" y="93"/>
                      </a:lnTo>
                      <a:lnTo>
                        <a:pt x="462" y="83"/>
                      </a:lnTo>
                      <a:lnTo>
                        <a:pt x="445" y="71"/>
                      </a:lnTo>
                      <a:lnTo>
                        <a:pt x="440" y="62"/>
                      </a:lnTo>
                      <a:lnTo>
                        <a:pt x="432" y="51"/>
                      </a:lnTo>
                      <a:lnTo>
                        <a:pt x="420" y="40"/>
                      </a:lnTo>
                      <a:lnTo>
                        <a:pt x="413" y="39"/>
                      </a:lnTo>
                      <a:lnTo>
                        <a:pt x="403" y="34"/>
                      </a:lnTo>
                      <a:lnTo>
                        <a:pt x="389" y="23"/>
                      </a:lnTo>
                      <a:lnTo>
                        <a:pt x="378" y="24"/>
                      </a:lnTo>
                      <a:lnTo>
                        <a:pt x="376" y="26"/>
                      </a:lnTo>
                      <a:lnTo>
                        <a:pt x="372" y="26"/>
                      </a:lnTo>
                      <a:lnTo>
                        <a:pt x="371" y="22"/>
                      </a:lnTo>
                      <a:lnTo>
                        <a:pt x="361" y="22"/>
                      </a:lnTo>
                      <a:lnTo>
                        <a:pt x="356" y="18"/>
                      </a:lnTo>
                      <a:lnTo>
                        <a:pt x="352" y="18"/>
                      </a:lnTo>
                      <a:lnTo>
                        <a:pt x="348" y="22"/>
                      </a:lnTo>
                      <a:lnTo>
                        <a:pt x="340" y="23"/>
                      </a:lnTo>
                      <a:lnTo>
                        <a:pt x="339" y="24"/>
                      </a:lnTo>
                      <a:lnTo>
                        <a:pt x="337" y="24"/>
                      </a:lnTo>
                      <a:lnTo>
                        <a:pt x="334" y="18"/>
                      </a:lnTo>
                      <a:lnTo>
                        <a:pt x="329" y="13"/>
                      </a:lnTo>
                      <a:lnTo>
                        <a:pt x="324" y="13"/>
                      </a:lnTo>
                      <a:lnTo>
                        <a:pt x="324" y="17"/>
                      </a:lnTo>
                      <a:lnTo>
                        <a:pt x="318" y="22"/>
                      </a:lnTo>
                      <a:lnTo>
                        <a:pt x="305" y="24"/>
                      </a:lnTo>
                      <a:lnTo>
                        <a:pt x="301" y="26"/>
                      </a:lnTo>
                      <a:lnTo>
                        <a:pt x="292" y="26"/>
                      </a:lnTo>
                      <a:lnTo>
                        <a:pt x="284" y="15"/>
                      </a:lnTo>
                      <a:lnTo>
                        <a:pt x="284" y="12"/>
                      </a:lnTo>
                      <a:lnTo>
                        <a:pt x="281" y="11"/>
                      </a:lnTo>
                      <a:lnTo>
                        <a:pt x="274" y="11"/>
                      </a:lnTo>
                      <a:lnTo>
                        <a:pt x="268" y="5"/>
                      </a:lnTo>
                      <a:lnTo>
                        <a:pt x="264" y="0"/>
                      </a:lnTo>
                      <a:lnTo>
                        <a:pt x="244" y="44"/>
                      </a:lnTo>
                      <a:lnTo>
                        <a:pt x="236" y="34"/>
                      </a:lnTo>
                      <a:lnTo>
                        <a:pt x="236" y="31"/>
                      </a:lnTo>
                      <a:lnTo>
                        <a:pt x="231" y="26"/>
                      </a:lnTo>
                      <a:lnTo>
                        <a:pt x="223" y="26"/>
                      </a:lnTo>
                      <a:lnTo>
                        <a:pt x="220" y="29"/>
                      </a:lnTo>
                      <a:lnTo>
                        <a:pt x="219" y="33"/>
                      </a:lnTo>
                      <a:lnTo>
                        <a:pt x="216" y="35"/>
                      </a:lnTo>
                      <a:lnTo>
                        <a:pt x="212" y="35"/>
                      </a:lnTo>
                      <a:lnTo>
                        <a:pt x="208" y="33"/>
                      </a:lnTo>
                      <a:lnTo>
                        <a:pt x="194" y="33"/>
                      </a:lnTo>
                      <a:lnTo>
                        <a:pt x="192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77" name="Freeform 134">
                  <a:extLst>
                    <a:ext uri="{FF2B5EF4-FFF2-40B4-BE49-F238E27FC236}">
                      <a16:creationId xmlns="" xmlns:a16="http://schemas.microsoft.com/office/drawing/2014/main" id="{A901680E-C20B-4794-87BE-8BAE34384EC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5296692" y="4153247"/>
                  <a:ext cx="20638" cy="28575"/>
                </a:xfrm>
                <a:custGeom>
                  <a:avLst/>
                  <a:gdLst/>
                  <a:ahLst/>
                  <a:cxnLst>
                    <a:cxn ang="0">
                      <a:pos x="67" y="63"/>
                    </a:cxn>
                    <a:cxn ang="0">
                      <a:pos x="65" y="35"/>
                    </a:cxn>
                    <a:cxn ang="0">
                      <a:pos x="65" y="14"/>
                    </a:cxn>
                    <a:cxn ang="0">
                      <a:pos x="63" y="6"/>
                    </a:cxn>
                    <a:cxn ang="0">
                      <a:pos x="56" y="15"/>
                    </a:cxn>
                    <a:cxn ang="0">
                      <a:pos x="33" y="0"/>
                    </a:cxn>
                    <a:cxn ang="0">
                      <a:pos x="19" y="9"/>
                    </a:cxn>
                    <a:cxn ang="0">
                      <a:pos x="12" y="21"/>
                    </a:cxn>
                    <a:cxn ang="0">
                      <a:pos x="4" y="38"/>
                    </a:cxn>
                    <a:cxn ang="0">
                      <a:pos x="0" y="54"/>
                    </a:cxn>
                    <a:cxn ang="0">
                      <a:pos x="2" y="67"/>
                    </a:cxn>
                    <a:cxn ang="0">
                      <a:pos x="12" y="86"/>
                    </a:cxn>
                    <a:cxn ang="0">
                      <a:pos x="35" y="89"/>
                    </a:cxn>
                    <a:cxn ang="0">
                      <a:pos x="47" y="90"/>
                    </a:cxn>
                    <a:cxn ang="0">
                      <a:pos x="55" y="81"/>
                    </a:cxn>
                    <a:cxn ang="0">
                      <a:pos x="61" y="67"/>
                    </a:cxn>
                    <a:cxn ang="0">
                      <a:pos x="67" y="63"/>
                    </a:cxn>
                  </a:cxnLst>
                  <a:rect l="0" t="0" r="r" b="b"/>
                  <a:pathLst>
                    <a:path w="67" h="90">
                      <a:moveTo>
                        <a:pt x="67" y="63"/>
                      </a:moveTo>
                      <a:lnTo>
                        <a:pt x="65" y="35"/>
                      </a:lnTo>
                      <a:lnTo>
                        <a:pt x="65" y="14"/>
                      </a:lnTo>
                      <a:lnTo>
                        <a:pt x="63" y="6"/>
                      </a:lnTo>
                      <a:lnTo>
                        <a:pt x="56" y="15"/>
                      </a:lnTo>
                      <a:lnTo>
                        <a:pt x="33" y="0"/>
                      </a:lnTo>
                      <a:lnTo>
                        <a:pt x="19" y="9"/>
                      </a:lnTo>
                      <a:lnTo>
                        <a:pt x="12" y="21"/>
                      </a:lnTo>
                      <a:lnTo>
                        <a:pt x="4" y="38"/>
                      </a:lnTo>
                      <a:lnTo>
                        <a:pt x="0" y="54"/>
                      </a:lnTo>
                      <a:lnTo>
                        <a:pt x="2" y="67"/>
                      </a:lnTo>
                      <a:lnTo>
                        <a:pt x="12" y="86"/>
                      </a:lnTo>
                      <a:lnTo>
                        <a:pt x="35" y="89"/>
                      </a:lnTo>
                      <a:lnTo>
                        <a:pt x="47" y="90"/>
                      </a:lnTo>
                      <a:lnTo>
                        <a:pt x="55" y="81"/>
                      </a:lnTo>
                      <a:lnTo>
                        <a:pt x="61" y="67"/>
                      </a:lnTo>
                      <a:lnTo>
                        <a:pt x="67" y="6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78" name="Freeform 135">
                  <a:extLst>
                    <a:ext uri="{FF2B5EF4-FFF2-40B4-BE49-F238E27FC236}">
                      <a16:creationId xmlns="" xmlns:a16="http://schemas.microsoft.com/office/drawing/2014/main" id="{2E64130F-D633-4CD5-A88B-1F7EB7DFF95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5045867" y="4083397"/>
                  <a:ext cx="285750" cy="250825"/>
                </a:xfrm>
                <a:custGeom>
                  <a:avLst/>
                  <a:gdLst/>
                  <a:ahLst/>
                  <a:cxnLst>
                    <a:cxn ang="0">
                      <a:pos x="188" y="334"/>
                    </a:cxn>
                    <a:cxn ang="0">
                      <a:pos x="157" y="406"/>
                    </a:cxn>
                    <a:cxn ang="0">
                      <a:pos x="101" y="418"/>
                    </a:cxn>
                    <a:cxn ang="0">
                      <a:pos x="59" y="396"/>
                    </a:cxn>
                    <a:cxn ang="0">
                      <a:pos x="8" y="398"/>
                    </a:cxn>
                    <a:cxn ang="0">
                      <a:pos x="1" y="411"/>
                    </a:cxn>
                    <a:cxn ang="0">
                      <a:pos x="37" y="491"/>
                    </a:cxn>
                    <a:cxn ang="0">
                      <a:pos x="70" y="562"/>
                    </a:cxn>
                    <a:cxn ang="0">
                      <a:pos x="90" y="665"/>
                    </a:cxn>
                    <a:cxn ang="0">
                      <a:pos x="77" y="678"/>
                    </a:cxn>
                    <a:cxn ang="0">
                      <a:pos x="88" y="701"/>
                    </a:cxn>
                    <a:cxn ang="0">
                      <a:pos x="108" y="734"/>
                    </a:cxn>
                    <a:cxn ang="0">
                      <a:pos x="109" y="770"/>
                    </a:cxn>
                    <a:cxn ang="0">
                      <a:pos x="112" y="750"/>
                    </a:cxn>
                    <a:cxn ang="0">
                      <a:pos x="128" y="769"/>
                    </a:cxn>
                    <a:cxn ang="0">
                      <a:pos x="155" y="782"/>
                    </a:cxn>
                    <a:cxn ang="0">
                      <a:pos x="195" y="791"/>
                    </a:cxn>
                    <a:cxn ang="0">
                      <a:pos x="236" y="771"/>
                    </a:cxn>
                    <a:cxn ang="0">
                      <a:pos x="287" y="771"/>
                    </a:cxn>
                    <a:cxn ang="0">
                      <a:pos x="311" y="753"/>
                    </a:cxn>
                    <a:cxn ang="0">
                      <a:pos x="365" y="753"/>
                    </a:cxn>
                    <a:cxn ang="0">
                      <a:pos x="408" y="746"/>
                    </a:cxn>
                    <a:cxn ang="0">
                      <a:pos x="479" y="743"/>
                    </a:cxn>
                    <a:cxn ang="0">
                      <a:pos x="505" y="733"/>
                    </a:cxn>
                    <a:cxn ang="0">
                      <a:pos x="553" y="727"/>
                    </a:cxn>
                    <a:cxn ang="0">
                      <a:pos x="633" y="679"/>
                    </a:cxn>
                    <a:cxn ang="0">
                      <a:pos x="705" y="600"/>
                    </a:cxn>
                    <a:cxn ang="0">
                      <a:pos x="765" y="533"/>
                    </a:cxn>
                    <a:cxn ang="0">
                      <a:pos x="804" y="465"/>
                    </a:cxn>
                    <a:cxn ang="0">
                      <a:pos x="836" y="420"/>
                    </a:cxn>
                    <a:cxn ang="0">
                      <a:pos x="881" y="357"/>
                    </a:cxn>
                    <a:cxn ang="0">
                      <a:pos x="894" y="305"/>
                    </a:cxn>
                    <a:cxn ang="0">
                      <a:pos x="856" y="281"/>
                    </a:cxn>
                    <a:cxn ang="0">
                      <a:pos x="824" y="307"/>
                    </a:cxn>
                    <a:cxn ang="0">
                      <a:pos x="793" y="256"/>
                    </a:cxn>
                    <a:cxn ang="0">
                      <a:pos x="845" y="233"/>
                    </a:cxn>
                    <a:cxn ang="0">
                      <a:pos x="830" y="55"/>
                    </a:cxn>
                    <a:cxn ang="0">
                      <a:pos x="807" y="17"/>
                    </a:cxn>
                    <a:cxn ang="0">
                      <a:pos x="749" y="9"/>
                    </a:cxn>
                    <a:cxn ang="0">
                      <a:pos x="704" y="8"/>
                    </a:cxn>
                    <a:cxn ang="0">
                      <a:pos x="625" y="57"/>
                    </a:cxn>
                    <a:cxn ang="0">
                      <a:pos x="558" y="129"/>
                    </a:cxn>
                    <a:cxn ang="0">
                      <a:pos x="496" y="207"/>
                    </a:cxn>
                    <a:cxn ang="0">
                      <a:pos x="437" y="217"/>
                    </a:cxn>
                    <a:cxn ang="0">
                      <a:pos x="376" y="201"/>
                    </a:cxn>
                    <a:cxn ang="0">
                      <a:pos x="339" y="248"/>
                    </a:cxn>
                    <a:cxn ang="0">
                      <a:pos x="277" y="286"/>
                    </a:cxn>
                    <a:cxn ang="0">
                      <a:pos x="230" y="271"/>
                    </a:cxn>
                    <a:cxn ang="0">
                      <a:pos x="238" y="213"/>
                    </a:cxn>
                    <a:cxn ang="0">
                      <a:pos x="200" y="170"/>
                    </a:cxn>
                  </a:cxnLst>
                  <a:rect l="0" t="0" r="r" b="b"/>
                  <a:pathLst>
                    <a:path w="898" h="791">
                      <a:moveTo>
                        <a:pt x="188" y="161"/>
                      </a:moveTo>
                      <a:lnTo>
                        <a:pt x="188" y="216"/>
                      </a:lnTo>
                      <a:lnTo>
                        <a:pt x="188" y="275"/>
                      </a:lnTo>
                      <a:lnTo>
                        <a:pt x="188" y="334"/>
                      </a:lnTo>
                      <a:lnTo>
                        <a:pt x="188" y="390"/>
                      </a:lnTo>
                      <a:lnTo>
                        <a:pt x="182" y="394"/>
                      </a:lnTo>
                      <a:lnTo>
                        <a:pt x="171" y="396"/>
                      </a:lnTo>
                      <a:lnTo>
                        <a:pt x="157" y="406"/>
                      </a:lnTo>
                      <a:lnTo>
                        <a:pt x="141" y="421"/>
                      </a:lnTo>
                      <a:lnTo>
                        <a:pt x="129" y="421"/>
                      </a:lnTo>
                      <a:lnTo>
                        <a:pt x="120" y="418"/>
                      </a:lnTo>
                      <a:lnTo>
                        <a:pt x="101" y="418"/>
                      </a:lnTo>
                      <a:lnTo>
                        <a:pt x="86" y="423"/>
                      </a:lnTo>
                      <a:lnTo>
                        <a:pt x="70" y="421"/>
                      </a:lnTo>
                      <a:lnTo>
                        <a:pt x="59" y="409"/>
                      </a:lnTo>
                      <a:lnTo>
                        <a:pt x="59" y="396"/>
                      </a:lnTo>
                      <a:lnTo>
                        <a:pt x="33" y="378"/>
                      </a:lnTo>
                      <a:lnTo>
                        <a:pt x="21" y="379"/>
                      </a:lnTo>
                      <a:lnTo>
                        <a:pt x="15" y="390"/>
                      </a:lnTo>
                      <a:lnTo>
                        <a:pt x="8" y="398"/>
                      </a:lnTo>
                      <a:lnTo>
                        <a:pt x="5" y="400"/>
                      </a:lnTo>
                      <a:lnTo>
                        <a:pt x="0" y="401"/>
                      </a:lnTo>
                      <a:lnTo>
                        <a:pt x="2" y="405"/>
                      </a:lnTo>
                      <a:lnTo>
                        <a:pt x="1" y="411"/>
                      </a:lnTo>
                      <a:lnTo>
                        <a:pt x="5" y="416"/>
                      </a:lnTo>
                      <a:lnTo>
                        <a:pt x="13" y="426"/>
                      </a:lnTo>
                      <a:lnTo>
                        <a:pt x="28" y="464"/>
                      </a:lnTo>
                      <a:lnTo>
                        <a:pt x="37" y="491"/>
                      </a:lnTo>
                      <a:lnTo>
                        <a:pt x="51" y="528"/>
                      </a:lnTo>
                      <a:lnTo>
                        <a:pt x="59" y="536"/>
                      </a:lnTo>
                      <a:lnTo>
                        <a:pt x="64" y="552"/>
                      </a:lnTo>
                      <a:lnTo>
                        <a:pt x="70" y="562"/>
                      </a:lnTo>
                      <a:lnTo>
                        <a:pt x="91" y="595"/>
                      </a:lnTo>
                      <a:lnTo>
                        <a:pt x="97" y="608"/>
                      </a:lnTo>
                      <a:lnTo>
                        <a:pt x="99" y="648"/>
                      </a:lnTo>
                      <a:lnTo>
                        <a:pt x="90" y="665"/>
                      </a:lnTo>
                      <a:lnTo>
                        <a:pt x="78" y="660"/>
                      </a:lnTo>
                      <a:lnTo>
                        <a:pt x="76" y="667"/>
                      </a:lnTo>
                      <a:lnTo>
                        <a:pt x="75" y="678"/>
                      </a:lnTo>
                      <a:lnTo>
                        <a:pt x="77" y="678"/>
                      </a:lnTo>
                      <a:lnTo>
                        <a:pt x="85" y="683"/>
                      </a:lnTo>
                      <a:lnTo>
                        <a:pt x="87" y="690"/>
                      </a:lnTo>
                      <a:lnTo>
                        <a:pt x="83" y="691"/>
                      </a:lnTo>
                      <a:lnTo>
                        <a:pt x="88" y="701"/>
                      </a:lnTo>
                      <a:lnTo>
                        <a:pt x="93" y="705"/>
                      </a:lnTo>
                      <a:lnTo>
                        <a:pt x="99" y="716"/>
                      </a:lnTo>
                      <a:lnTo>
                        <a:pt x="107" y="726"/>
                      </a:lnTo>
                      <a:lnTo>
                        <a:pt x="108" y="734"/>
                      </a:lnTo>
                      <a:lnTo>
                        <a:pt x="103" y="742"/>
                      </a:lnTo>
                      <a:lnTo>
                        <a:pt x="103" y="749"/>
                      </a:lnTo>
                      <a:lnTo>
                        <a:pt x="103" y="760"/>
                      </a:lnTo>
                      <a:lnTo>
                        <a:pt x="109" y="770"/>
                      </a:lnTo>
                      <a:lnTo>
                        <a:pt x="110" y="769"/>
                      </a:lnTo>
                      <a:lnTo>
                        <a:pt x="109" y="761"/>
                      </a:lnTo>
                      <a:lnTo>
                        <a:pt x="109" y="754"/>
                      </a:lnTo>
                      <a:lnTo>
                        <a:pt x="112" y="750"/>
                      </a:lnTo>
                      <a:lnTo>
                        <a:pt x="119" y="749"/>
                      </a:lnTo>
                      <a:lnTo>
                        <a:pt x="128" y="750"/>
                      </a:lnTo>
                      <a:lnTo>
                        <a:pt x="129" y="762"/>
                      </a:lnTo>
                      <a:lnTo>
                        <a:pt x="128" y="769"/>
                      </a:lnTo>
                      <a:lnTo>
                        <a:pt x="133" y="771"/>
                      </a:lnTo>
                      <a:lnTo>
                        <a:pt x="151" y="770"/>
                      </a:lnTo>
                      <a:lnTo>
                        <a:pt x="156" y="775"/>
                      </a:lnTo>
                      <a:lnTo>
                        <a:pt x="155" y="782"/>
                      </a:lnTo>
                      <a:lnTo>
                        <a:pt x="166" y="788"/>
                      </a:lnTo>
                      <a:lnTo>
                        <a:pt x="174" y="788"/>
                      </a:lnTo>
                      <a:lnTo>
                        <a:pt x="183" y="791"/>
                      </a:lnTo>
                      <a:lnTo>
                        <a:pt x="195" y="791"/>
                      </a:lnTo>
                      <a:lnTo>
                        <a:pt x="204" y="788"/>
                      </a:lnTo>
                      <a:lnTo>
                        <a:pt x="214" y="776"/>
                      </a:lnTo>
                      <a:lnTo>
                        <a:pt x="232" y="775"/>
                      </a:lnTo>
                      <a:lnTo>
                        <a:pt x="236" y="771"/>
                      </a:lnTo>
                      <a:lnTo>
                        <a:pt x="244" y="770"/>
                      </a:lnTo>
                      <a:lnTo>
                        <a:pt x="264" y="772"/>
                      </a:lnTo>
                      <a:lnTo>
                        <a:pt x="266" y="769"/>
                      </a:lnTo>
                      <a:lnTo>
                        <a:pt x="287" y="771"/>
                      </a:lnTo>
                      <a:lnTo>
                        <a:pt x="293" y="769"/>
                      </a:lnTo>
                      <a:lnTo>
                        <a:pt x="296" y="761"/>
                      </a:lnTo>
                      <a:lnTo>
                        <a:pt x="305" y="758"/>
                      </a:lnTo>
                      <a:lnTo>
                        <a:pt x="311" y="753"/>
                      </a:lnTo>
                      <a:lnTo>
                        <a:pt x="316" y="748"/>
                      </a:lnTo>
                      <a:lnTo>
                        <a:pt x="333" y="745"/>
                      </a:lnTo>
                      <a:lnTo>
                        <a:pt x="341" y="746"/>
                      </a:lnTo>
                      <a:lnTo>
                        <a:pt x="365" y="753"/>
                      </a:lnTo>
                      <a:lnTo>
                        <a:pt x="372" y="753"/>
                      </a:lnTo>
                      <a:lnTo>
                        <a:pt x="381" y="745"/>
                      </a:lnTo>
                      <a:lnTo>
                        <a:pt x="394" y="744"/>
                      </a:lnTo>
                      <a:lnTo>
                        <a:pt x="408" y="746"/>
                      </a:lnTo>
                      <a:lnTo>
                        <a:pt x="446" y="758"/>
                      </a:lnTo>
                      <a:lnTo>
                        <a:pt x="459" y="758"/>
                      </a:lnTo>
                      <a:lnTo>
                        <a:pt x="467" y="744"/>
                      </a:lnTo>
                      <a:lnTo>
                        <a:pt x="479" y="743"/>
                      </a:lnTo>
                      <a:lnTo>
                        <a:pt x="491" y="748"/>
                      </a:lnTo>
                      <a:lnTo>
                        <a:pt x="507" y="749"/>
                      </a:lnTo>
                      <a:lnTo>
                        <a:pt x="508" y="743"/>
                      </a:lnTo>
                      <a:lnTo>
                        <a:pt x="505" y="733"/>
                      </a:lnTo>
                      <a:lnTo>
                        <a:pt x="512" y="728"/>
                      </a:lnTo>
                      <a:lnTo>
                        <a:pt x="519" y="727"/>
                      </a:lnTo>
                      <a:lnTo>
                        <a:pt x="532" y="726"/>
                      </a:lnTo>
                      <a:lnTo>
                        <a:pt x="553" y="727"/>
                      </a:lnTo>
                      <a:lnTo>
                        <a:pt x="564" y="726"/>
                      </a:lnTo>
                      <a:lnTo>
                        <a:pt x="586" y="715"/>
                      </a:lnTo>
                      <a:lnTo>
                        <a:pt x="623" y="689"/>
                      </a:lnTo>
                      <a:lnTo>
                        <a:pt x="633" y="679"/>
                      </a:lnTo>
                      <a:lnTo>
                        <a:pt x="642" y="668"/>
                      </a:lnTo>
                      <a:lnTo>
                        <a:pt x="663" y="652"/>
                      </a:lnTo>
                      <a:lnTo>
                        <a:pt x="689" y="624"/>
                      </a:lnTo>
                      <a:lnTo>
                        <a:pt x="705" y="600"/>
                      </a:lnTo>
                      <a:lnTo>
                        <a:pt x="714" y="589"/>
                      </a:lnTo>
                      <a:lnTo>
                        <a:pt x="723" y="582"/>
                      </a:lnTo>
                      <a:lnTo>
                        <a:pt x="747" y="561"/>
                      </a:lnTo>
                      <a:lnTo>
                        <a:pt x="765" y="533"/>
                      </a:lnTo>
                      <a:lnTo>
                        <a:pt x="774" y="520"/>
                      </a:lnTo>
                      <a:lnTo>
                        <a:pt x="796" y="480"/>
                      </a:lnTo>
                      <a:lnTo>
                        <a:pt x="800" y="473"/>
                      </a:lnTo>
                      <a:lnTo>
                        <a:pt x="804" y="465"/>
                      </a:lnTo>
                      <a:lnTo>
                        <a:pt x="808" y="454"/>
                      </a:lnTo>
                      <a:lnTo>
                        <a:pt x="819" y="437"/>
                      </a:lnTo>
                      <a:lnTo>
                        <a:pt x="828" y="426"/>
                      </a:lnTo>
                      <a:lnTo>
                        <a:pt x="836" y="420"/>
                      </a:lnTo>
                      <a:lnTo>
                        <a:pt x="846" y="417"/>
                      </a:lnTo>
                      <a:lnTo>
                        <a:pt x="866" y="401"/>
                      </a:lnTo>
                      <a:lnTo>
                        <a:pt x="875" y="388"/>
                      </a:lnTo>
                      <a:lnTo>
                        <a:pt x="881" y="357"/>
                      </a:lnTo>
                      <a:lnTo>
                        <a:pt x="886" y="345"/>
                      </a:lnTo>
                      <a:lnTo>
                        <a:pt x="888" y="331"/>
                      </a:lnTo>
                      <a:lnTo>
                        <a:pt x="888" y="318"/>
                      </a:lnTo>
                      <a:lnTo>
                        <a:pt x="894" y="305"/>
                      </a:lnTo>
                      <a:lnTo>
                        <a:pt x="897" y="294"/>
                      </a:lnTo>
                      <a:lnTo>
                        <a:pt x="898" y="282"/>
                      </a:lnTo>
                      <a:lnTo>
                        <a:pt x="892" y="281"/>
                      </a:lnTo>
                      <a:lnTo>
                        <a:pt x="856" y="281"/>
                      </a:lnTo>
                      <a:lnTo>
                        <a:pt x="850" y="285"/>
                      </a:lnTo>
                      <a:lnTo>
                        <a:pt x="844" y="299"/>
                      </a:lnTo>
                      <a:lnTo>
                        <a:pt x="836" y="308"/>
                      </a:lnTo>
                      <a:lnTo>
                        <a:pt x="824" y="307"/>
                      </a:lnTo>
                      <a:lnTo>
                        <a:pt x="801" y="304"/>
                      </a:lnTo>
                      <a:lnTo>
                        <a:pt x="791" y="285"/>
                      </a:lnTo>
                      <a:lnTo>
                        <a:pt x="789" y="272"/>
                      </a:lnTo>
                      <a:lnTo>
                        <a:pt x="793" y="256"/>
                      </a:lnTo>
                      <a:lnTo>
                        <a:pt x="801" y="239"/>
                      </a:lnTo>
                      <a:lnTo>
                        <a:pt x="808" y="227"/>
                      </a:lnTo>
                      <a:lnTo>
                        <a:pt x="822" y="218"/>
                      </a:lnTo>
                      <a:lnTo>
                        <a:pt x="845" y="233"/>
                      </a:lnTo>
                      <a:lnTo>
                        <a:pt x="852" y="224"/>
                      </a:lnTo>
                      <a:lnTo>
                        <a:pt x="849" y="131"/>
                      </a:lnTo>
                      <a:lnTo>
                        <a:pt x="836" y="87"/>
                      </a:lnTo>
                      <a:lnTo>
                        <a:pt x="830" y="55"/>
                      </a:lnTo>
                      <a:lnTo>
                        <a:pt x="828" y="34"/>
                      </a:lnTo>
                      <a:lnTo>
                        <a:pt x="827" y="33"/>
                      </a:lnTo>
                      <a:lnTo>
                        <a:pt x="822" y="32"/>
                      </a:lnTo>
                      <a:lnTo>
                        <a:pt x="807" y="17"/>
                      </a:lnTo>
                      <a:lnTo>
                        <a:pt x="786" y="11"/>
                      </a:lnTo>
                      <a:lnTo>
                        <a:pt x="774" y="9"/>
                      </a:lnTo>
                      <a:lnTo>
                        <a:pt x="761" y="12"/>
                      </a:lnTo>
                      <a:lnTo>
                        <a:pt x="749" y="9"/>
                      </a:lnTo>
                      <a:lnTo>
                        <a:pt x="726" y="2"/>
                      </a:lnTo>
                      <a:lnTo>
                        <a:pt x="717" y="0"/>
                      </a:lnTo>
                      <a:lnTo>
                        <a:pt x="705" y="5"/>
                      </a:lnTo>
                      <a:lnTo>
                        <a:pt x="704" y="8"/>
                      </a:lnTo>
                      <a:lnTo>
                        <a:pt x="693" y="13"/>
                      </a:lnTo>
                      <a:lnTo>
                        <a:pt x="679" y="22"/>
                      </a:lnTo>
                      <a:lnTo>
                        <a:pt x="641" y="40"/>
                      </a:lnTo>
                      <a:lnTo>
                        <a:pt x="625" y="57"/>
                      </a:lnTo>
                      <a:lnTo>
                        <a:pt x="605" y="70"/>
                      </a:lnTo>
                      <a:lnTo>
                        <a:pt x="586" y="88"/>
                      </a:lnTo>
                      <a:lnTo>
                        <a:pt x="575" y="104"/>
                      </a:lnTo>
                      <a:lnTo>
                        <a:pt x="558" y="129"/>
                      </a:lnTo>
                      <a:lnTo>
                        <a:pt x="531" y="148"/>
                      </a:lnTo>
                      <a:lnTo>
                        <a:pt x="516" y="167"/>
                      </a:lnTo>
                      <a:lnTo>
                        <a:pt x="501" y="201"/>
                      </a:lnTo>
                      <a:lnTo>
                        <a:pt x="496" y="207"/>
                      </a:lnTo>
                      <a:lnTo>
                        <a:pt x="488" y="211"/>
                      </a:lnTo>
                      <a:lnTo>
                        <a:pt x="477" y="212"/>
                      </a:lnTo>
                      <a:lnTo>
                        <a:pt x="452" y="218"/>
                      </a:lnTo>
                      <a:lnTo>
                        <a:pt x="437" y="217"/>
                      </a:lnTo>
                      <a:lnTo>
                        <a:pt x="414" y="204"/>
                      </a:lnTo>
                      <a:lnTo>
                        <a:pt x="402" y="199"/>
                      </a:lnTo>
                      <a:lnTo>
                        <a:pt x="388" y="197"/>
                      </a:lnTo>
                      <a:lnTo>
                        <a:pt x="376" y="201"/>
                      </a:lnTo>
                      <a:lnTo>
                        <a:pt x="357" y="221"/>
                      </a:lnTo>
                      <a:lnTo>
                        <a:pt x="351" y="229"/>
                      </a:lnTo>
                      <a:lnTo>
                        <a:pt x="348" y="237"/>
                      </a:lnTo>
                      <a:lnTo>
                        <a:pt x="339" y="248"/>
                      </a:lnTo>
                      <a:lnTo>
                        <a:pt x="327" y="255"/>
                      </a:lnTo>
                      <a:lnTo>
                        <a:pt x="322" y="260"/>
                      </a:lnTo>
                      <a:lnTo>
                        <a:pt x="312" y="277"/>
                      </a:lnTo>
                      <a:lnTo>
                        <a:pt x="277" y="286"/>
                      </a:lnTo>
                      <a:lnTo>
                        <a:pt x="259" y="285"/>
                      </a:lnTo>
                      <a:lnTo>
                        <a:pt x="243" y="282"/>
                      </a:lnTo>
                      <a:lnTo>
                        <a:pt x="233" y="280"/>
                      </a:lnTo>
                      <a:lnTo>
                        <a:pt x="230" y="271"/>
                      </a:lnTo>
                      <a:lnTo>
                        <a:pt x="237" y="250"/>
                      </a:lnTo>
                      <a:lnTo>
                        <a:pt x="239" y="237"/>
                      </a:lnTo>
                      <a:lnTo>
                        <a:pt x="239" y="231"/>
                      </a:lnTo>
                      <a:lnTo>
                        <a:pt x="238" y="213"/>
                      </a:lnTo>
                      <a:lnTo>
                        <a:pt x="231" y="201"/>
                      </a:lnTo>
                      <a:lnTo>
                        <a:pt x="217" y="190"/>
                      </a:lnTo>
                      <a:lnTo>
                        <a:pt x="212" y="181"/>
                      </a:lnTo>
                      <a:lnTo>
                        <a:pt x="200" y="170"/>
                      </a:lnTo>
                      <a:lnTo>
                        <a:pt x="198" y="167"/>
                      </a:lnTo>
                      <a:lnTo>
                        <a:pt x="192" y="161"/>
                      </a:lnTo>
                      <a:lnTo>
                        <a:pt x="188" y="16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79" name="Freeform 136">
                  <a:extLst>
                    <a:ext uri="{FF2B5EF4-FFF2-40B4-BE49-F238E27FC236}">
                      <a16:creationId xmlns="" xmlns:a16="http://schemas.microsoft.com/office/drawing/2014/main" id="{D800A9E1-8D02-4D5C-8422-2C57F2FC134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5330030" y="3854797"/>
                  <a:ext cx="55563" cy="138113"/>
                </a:xfrm>
                <a:custGeom>
                  <a:avLst/>
                  <a:gdLst/>
                  <a:ahLst/>
                  <a:cxnLst>
                    <a:cxn ang="0">
                      <a:pos x="61" y="11"/>
                    </a:cxn>
                    <a:cxn ang="0">
                      <a:pos x="42" y="14"/>
                    </a:cxn>
                    <a:cxn ang="0">
                      <a:pos x="25" y="8"/>
                    </a:cxn>
                    <a:cxn ang="0">
                      <a:pos x="13" y="8"/>
                    </a:cxn>
                    <a:cxn ang="0">
                      <a:pos x="25" y="15"/>
                    </a:cxn>
                    <a:cxn ang="0">
                      <a:pos x="37" y="40"/>
                    </a:cxn>
                    <a:cxn ang="0">
                      <a:pos x="50" y="65"/>
                    </a:cxn>
                    <a:cxn ang="0">
                      <a:pos x="42" y="80"/>
                    </a:cxn>
                    <a:cxn ang="0">
                      <a:pos x="35" y="94"/>
                    </a:cxn>
                    <a:cxn ang="0">
                      <a:pos x="31" y="127"/>
                    </a:cxn>
                    <a:cxn ang="0">
                      <a:pos x="31" y="159"/>
                    </a:cxn>
                    <a:cxn ang="0">
                      <a:pos x="41" y="172"/>
                    </a:cxn>
                    <a:cxn ang="0">
                      <a:pos x="24" y="181"/>
                    </a:cxn>
                    <a:cxn ang="0">
                      <a:pos x="14" y="198"/>
                    </a:cxn>
                    <a:cxn ang="0">
                      <a:pos x="2" y="235"/>
                    </a:cxn>
                    <a:cxn ang="0">
                      <a:pos x="8" y="248"/>
                    </a:cxn>
                    <a:cxn ang="0">
                      <a:pos x="23" y="257"/>
                    </a:cxn>
                    <a:cxn ang="0">
                      <a:pos x="30" y="263"/>
                    </a:cxn>
                    <a:cxn ang="0">
                      <a:pos x="51" y="289"/>
                    </a:cxn>
                    <a:cxn ang="0">
                      <a:pos x="93" y="284"/>
                    </a:cxn>
                    <a:cxn ang="0">
                      <a:pos x="101" y="310"/>
                    </a:cxn>
                    <a:cxn ang="0">
                      <a:pos x="94" y="343"/>
                    </a:cxn>
                    <a:cxn ang="0">
                      <a:pos x="86" y="365"/>
                    </a:cxn>
                    <a:cxn ang="0">
                      <a:pos x="97" y="388"/>
                    </a:cxn>
                    <a:cxn ang="0">
                      <a:pos x="112" y="404"/>
                    </a:cxn>
                    <a:cxn ang="0">
                      <a:pos x="128" y="414"/>
                    </a:cxn>
                    <a:cxn ang="0">
                      <a:pos x="127" y="429"/>
                    </a:cxn>
                    <a:cxn ang="0">
                      <a:pos x="142" y="430"/>
                    </a:cxn>
                    <a:cxn ang="0">
                      <a:pos x="139" y="409"/>
                    </a:cxn>
                    <a:cxn ang="0">
                      <a:pos x="139" y="392"/>
                    </a:cxn>
                    <a:cxn ang="0">
                      <a:pos x="153" y="377"/>
                    </a:cxn>
                    <a:cxn ang="0">
                      <a:pos x="169" y="368"/>
                    </a:cxn>
                    <a:cxn ang="0">
                      <a:pos x="169" y="325"/>
                    </a:cxn>
                    <a:cxn ang="0">
                      <a:pos x="172" y="295"/>
                    </a:cxn>
                    <a:cxn ang="0">
                      <a:pos x="148" y="266"/>
                    </a:cxn>
                    <a:cxn ang="0">
                      <a:pos x="116" y="230"/>
                    </a:cxn>
                    <a:cxn ang="0">
                      <a:pos x="116" y="242"/>
                    </a:cxn>
                    <a:cxn ang="0">
                      <a:pos x="126" y="250"/>
                    </a:cxn>
                    <a:cxn ang="0">
                      <a:pos x="134" y="282"/>
                    </a:cxn>
                    <a:cxn ang="0">
                      <a:pos x="121" y="269"/>
                    </a:cxn>
                    <a:cxn ang="0">
                      <a:pos x="115" y="262"/>
                    </a:cxn>
                    <a:cxn ang="0">
                      <a:pos x="102" y="272"/>
                    </a:cxn>
                    <a:cxn ang="0">
                      <a:pos x="97" y="261"/>
                    </a:cxn>
                    <a:cxn ang="0">
                      <a:pos x="100" y="245"/>
                    </a:cxn>
                    <a:cxn ang="0">
                      <a:pos x="89" y="231"/>
                    </a:cxn>
                    <a:cxn ang="0">
                      <a:pos x="85" y="208"/>
                    </a:cxn>
                    <a:cxn ang="0">
                      <a:pos x="68" y="159"/>
                    </a:cxn>
                    <a:cxn ang="0">
                      <a:pos x="79" y="140"/>
                    </a:cxn>
                    <a:cxn ang="0">
                      <a:pos x="79" y="70"/>
                    </a:cxn>
                    <a:cxn ang="0">
                      <a:pos x="78" y="51"/>
                    </a:cxn>
                    <a:cxn ang="0">
                      <a:pos x="63" y="32"/>
                    </a:cxn>
                    <a:cxn ang="0">
                      <a:pos x="69" y="10"/>
                    </a:cxn>
                  </a:cxnLst>
                  <a:rect l="0" t="0" r="r" b="b"/>
                  <a:pathLst>
                    <a:path w="175" h="431">
                      <a:moveTo>
                        <a:pt x="64" y="18"/>
                      </a:moveTo>
                      <a:lnTo>
                        <a:pt x="62" y="14"/>
                      </a:lnTo>
                      <a:lnTo>
                        <a:pt x="61" y="11"/>
                      </a:lnTo>
                      <a:lnTo>
                        <a:pt x="58" y="10"/>
                      </a:lnTo>
                      <a:lnTo>
                        <a:pt x="53" y="10"/>
                      </a:lnTo>
                      <a:lnTo>
                        <a:pt x="42" y="14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5" y="8"/>
                      </a:lnTo>
                      <a:lnTo>
                        <a:pt x="14" y="0"/>
                      </a:lnTo>
                      <a:lnTo>
                        <a:pt x="13" y="3"/>
                      </a:lnTo>
                      <a:lnTo>
                        <a:pt x="13" y="8"/>
                      </a:lnTo>
                      <a:lnTo>
                        <a:pt x="14" y="9"/>
                      </a:lnTo>
                      <a:lnTo>
                        <a:pt x="16" y="15"/>
                      </a:lnTo>
                      <a:lnTo>
                        <a:pt x="25" y="15"/>
                      </a:lnTo>
                      <a:lnTo>
                        <a:pt x="32" y="24"/>
                      </a:lnTo>
                      <a:lnTo>
                        <a:pt x="34" y="29"/>
                      </a:lnTo>
                      <a:lnTo>
                        <a:pt x="37" y="40"/>
                      </a:lnTo>
                      <a:lnTo>
                        <a:pt x="43" y="45"/>
                      </a:lnTo>
                      <a:lnTo>
                        <a:pt x="46" y="63"/>
                      </a:lnTo>
                      <a:lnTo>
                        <a:pt x="50" y="65"/>
                      </a:lnTo>
                      <a:lnTo>
                        <a:pt x="51" y="72"/>
                      </a:lnTo>
                      <a:lnTo>
                        <a:pt x="51" y="75"/>
                      </a:lnTo>
                      <a:lnTo>
                        <a:pt x="42" y="80"/>
                      </a:lnTo>
                      <a:lnTo>
                        <a:pt x="40" y="81"/>
                      </a:lnTo>
                      <a:lnTo>
                        <a:pt x="36" y="84"/>
                      </a:lnTo>
                      <a:lnTo>
                        <a:pt x="35" y="94"/>
                      </a:lnTo>
                      <a:lnTo>
                        <a:pt x="36" y="102"/>
                      </a:lnTo>
                      <a:lnTo>
                        <a:pt x="30" y="119"/>
                      </a:lnTo>
                      <a:lnTo>
                        <a:pt x="31" y="127"/>
                      </a:lnTo>
                      <a:lnTo>
                        <a:pt x="32" y="142"/>
                      </a:lnTo>
                      <a:lnTo>
                        <a:pt x="30" y="156"/>
                      </a:lnTo>
                      <a:lnTo>
                        <a:pt x="31" y="159"/>
                      </a:lnTo>
                      <a:lnTo>
                        <a:pt x="35" y="164"/>
                      </a:lnTo>
                      <a:lnTo>
                        <a:pt x="40" y="166"/>
                      </a:lnTo>
                      <a:lnTo>
                        <a:pt x="41" y="172"/>
                      </a:lnTo>
                      <a:lnTo>
                        <a:pt x="38" y="175"/>
                      </a:lnTo>
                      <a:lnTo>
                        <a:pt x="30" y="176"/>
                      </a:lnTo>
                      <a:lnTo>
                        <a:pt x="24" y="181"/>
                      </a:lnTo>
                      <a:lnTo>
                        <a:pt x="19" y="182"/>
                      </a:lnTo>
                      <a:lnTo>
                        <a:pt x="18" y="183"/>
                      </a:lnTo>
                      <a:lnTo>
                        <a:pt x="14" y="198"/>
                      </a:lnTo>
                      <a:lnTo>
                        <a:pt x="14" y="213"/>
                      </a:lnTo>
                      <a:lnTo>
                        <a:pt x="9" y="228"/>
                      </a:lnTo>
                      <a:lnTo>
                        <a:pt x="2" y="235"/>
                      </a:lnTo>
                      <a:lnTo>
                        <a:pt x="0" y="239"/>
                      </a:lnTo>
                      <a:lnTo>
                        <a:pt x="3" y="247"/>
                      </a:lnTo>
                      <a:lnTo>
                        <a:pt x="8" y="248"/>
                      </a:lnTo>
                      <a:lnTo>
                        <a:pt x="11" y="256"/>
                      </a:lnTo>
                      <a:lnTo>
                        <a:pt x="19" y="255"/>
                      </a:lnTo>
                      <a:lnTo>
                        <a:pt x="23" y="257"/>
                      </a:lnTo>
                      <a:lnTo>
                        <a:pt x="23" y="258"/>
                      </a:lnTo>
                      <a:lnTo>
                        <a:pt x="24" y="261"/>
                      </a:lnTo>
                      <a:lnTo>
                        <a:pt x="30" y="263"/>
                      </a:lnTo>
                      <a:lnTo>
                        <a:pt x="37" y="279"/>
                      </a:lnTo>
                      <a:lnTo>
                        <a:pt x="47" y="289"/>
                      </a:lnTo>
                      <a:lnTo>
                        <a:pt x="51" y="289"/>
                      </a:lnTo>
                      <a:lnTo>
                        <a:pt x="59" y="287"/>
                      </a:lnTo>
                      <a:lnTo>
                        <a:pt x="89" y="283"/>
                      </a:lnTo>
                      <a:lnTo>
                        <a:pt x="93" y="284"/>
                      </a:lnTo>
                      <a:lnTo>
                        <a:pt x="96" y="289"/>
                      </a:lnTo>
                      <a:lnTo>
                        <a:pt x="100" y="302"/>
                      </a:lnTo>
                      <a:lnTo>
                        <a:pt x="101" y="310"/>
                      </a:lnTo>
                      <a:lnTo>
                        <a:pt x="102" y="328"/>
                      </a:lnTo>
                      <a:lnTo>
                        <a:pt x="100" y="336"/>
                      </a:lnTo>
                      <a:lnTo>
                        <a:pt x="94" y="343"/>
                      </a:lnTo>
                      <a:lnTo>
                        <a:pt x="95" y="349"/>
                      </a:lnTo>
                      <a:lnTo>
                        <a:pt x="89" y="354"/>
                      </a:lnTo>
                      <a:lnTo>
                        <a:pt x="86" y="365"/>
                      </a:lnTo>
                      <a:lnTo>
                        <a:pt x="89" y="369"/>
                      </a:lnTo>
                      <a:lnTo>
                        <a:pt x="94" y="385"/>
                      </a:lnTo>
                      <a:lnTo>
                        <a:pt x="97" y="388"/>
                      </a:lnTo>
                      <a:lnTo>
                        <a:pt x="101" y="390"/>
                      </a:lnTo>
                      <a:lnTo>
                        <a:pt x="104" y="395"/>
                      </a:lnTo>
                      <a:lnTo>
                        <a:pt x="112" y="404"/>
                      </a:lnTo>
                      <a:lnTo>
                        <a:pt x="117" y="411"/>
                      </a:lnTo>
                      <a:lnTo>
                        <a:pt x="121" y="413"/>
                      </a:lnTo>
                      <a:lnTo>
                        <a:pt x="128" y="414"/>
                      </a:lnTo>
                      <a:lnTo>
                        <a:pt x="132" y="419"/>
                      </a:lnTo>
                      <a:lnTo>
                        <a:pt x="132" y="423"/>
                      </a:lnTo>
                      <a:lnTo>
                        <a:pt x="127" y="429"/>
                      </a:lnTo>
                      <a:lnTo>
                        <a:pt x="128" y="431"/>
                      </a:lnTo>
                      <a:lnTo>
                        <a:pt x="140" y="431"/>
                      </a:lnTo>
                      <a:lnTo>
                        <a:pt x="142" y="430"/>
                      </a:lnTo>
                      <a:lnTo>
                        <a:pt x="140" y="420"/>
                      </a:lnTo>
                      <a:lnTo>
                        <a:pt x="142" y="414"/>
                      </a:lnTo>
                      <a:lnTo>
                        <a:pt x="139" y="409"/>
                      </a:lnTo>
                      <a:lnTo>
                        <a:pt x="136" y="406"/>
                      </a:lnTo>
                      <a:lnTo>
                        <a:pt x="136" y="400"/>
                      </a:lnTo>
                      <a:lnTo>
                        <a:pt x="139" y="392"/>
                      </a:lnTo>
                      <a:lnTo>
                        <a:pt x="139" y="388"/>
                      </a:lnTo>
                      <a:lnTo>
                        <a:pt x="140" y="385"/>
                      </a:lnTo>
                      <a:lnTo>
                        <a:pt x="153" y="377"/>
                      </a:lnTo>
                      <a:lnTo>
                        <a:pt x="159" y="376"/>
                      </a:lnTo>
                      <a:lnTo>
                        <a:pt x="165" y="374"/>
                      </a:lnTo>
                      <a:lnTo>
                        <a:pt x="169" y="368"/>
                      </a:lnTo>
                      <a:lnTo>
                        <a:pt x="170" y="347"/>
                      </a:lnTo>
                      <a:lnTo>
                        <a:pt x="172" y="339"/>
                      </a:lnTo>
                      <a:lnTo>
                        <a:pt x="169" y="325"/>
                      </a:lnTo>
                      <a:lnTo>
                        <a:pt x="172" y="315"/>
                      </a:lnTo>
                      <a:lnTo>
                        <a:pt x="175" y="307"/>
                      </a:lnTo>
                      <a:lnTo>
                        <a:pt x="172" y="295"/>
                      </a:lnTo>
                      <a:lnTo>
                        <a:pt x="167" y="288"/>
                      </a:lnTo>
                      <a:lnTo>
                        <a:pt x="154" y="275"/>
                      </a:lnTo>
                      <a:lnTo>
                        <a:pt x="148" y="266"/>
                      </a:lnTo>
                      <a:lnTo>
                        <a:pt x="133" y="247"/>
                      </a:lnTo>
                      <a:lnTo>
                        <a:pt x="123" y="240"/>
                      </a:lnTo>
                      <a:lnTo>
                        <a:pt x="116" y="230"/>
                      </a:lnTo>
                      <a:lnTo>
                        <a:pt x="115" y="231"/>
                      </a:lnTo>
                      <a:lnTo>
                        <a:pt x="115" y="239"/>
                      </a:lnTo>
                      <a:lnTo>
                        <a:pt x="116" y="242"/>
                      </a:lnTo>
                      <a:lnTo>
                        <a:pt x="117" y="245"/>
                      </a:lnTo>
                      <a:lnTo>
                        <a:pt x="122" y="246"/>
                      </a:lnTo>
                      <a:lnTo>
                        <a:pt x="126" y="250"/>
                      </a:lnTo>
                      <a:lnTo>
                        <a:pt x="136" y="274"/>
                      </a:lnTo>
                      <a:lnTo>
                        <a:pt x="136" y="280"/>
                      </a:lnTo>
                      <a:lnTo>
                        <a:pt x="134" y="282"/>
                      </a:lnTo>
                      <a:lnTo>
                        <a:pt x="132" y="280"/>
                      </a:lnTo>
                      <a:lnTo>
                        <a:pt x="126" y="272"/>
                      </a:lnTo>
                      <a:lnTo>
                        <a:pt x="121" y="269"/>
                      </a:lnTo>
                      <a:lnTo>
                        <a:pt x="117" y="262"/>
                      </a:lnTo>
                      <a:lnTo>
                        <a:pt x="116" y="262"/>
                      </a:lnTo>
                      <a:lnTo>
                        <a:pt x="115" y="262"/>
                      </a:lnTo>
                      <a:lnTo>
                        <a:pt x="111" y="271"/>
                      </a:lnTo>
                      <a:lnTo>
                        <a:pt x="109" y="272"/>
                      </a:lnTo>
                      <a:lnTo>
                        <a:pt x="102" y="272"/>
                      </a:lnTo>
                      <a:lnTo>
                        <a:pt x="101" y="269"/>
                      </a:lnTo>
                      <a:lnTo>
                        <a:pt x="99" y="266"/>
                      </a:lnTo>
                      <a:lnTo>
                        <a:pt x="97" y="261"/>
                      </a:lnTo>
                      <a:lnTo>
                        <a:pt x="97" y="256"/>
                      </a:lnTo>
                      <a:lnTo>
                        <a:pt x="100" y="247"/>
                      </a:lnTo>
                      <a:lnTo>
                        <a:pt x="100" y="245"/>
                      </a:lnTo>
                      <a:lnTo>
                        <a:pt x="97" y="241"/>
                      </a:lnTo>
                      <a:lnTo>
                        <a:pt x="91" y="235"/>
                      </a:lnTo>
                      <a:lnTo>
                        <a:pt x="89" y="231"/>
                      </a:lnTo>
                      <a:lnTo>
                        <a:pt x="86" y="223"/>
                      </a:lnTo>
                      <a:lnTo>
                        <a:pt x="86" y="209"/>
                      </a:lnTo>
                      <a:lnTo>
                        <a:pt x="85" y="208"/>
                      </a:lnTo>
                      <a:lnTo>
                        <a:pt x="80" y="187"/>
                      </a:lnTo>
                      <a:lnTo>
                        <a:pt x="68" y="164"/>
                      </a:lnTo>
                      <a:lnTo>
                        <a:pt x="68" y="159"/>
                      </a:lnTo>
                      <a:lnTo>
                        <a:pt x="68" y="154"/>
                      </a:lnTo>
                      <a:lnTo>
                        <a:pt x="73" y="145"/>
                      </a:lnTo>
                      <a:lnTo>
                        <a:pt x="79" y="140"/>
                      </a:lnTo>
                      <a:lnTo>
                        <a:pt x="83" y="128"/>
                      </a:lnTo>
                      <a:lnTo>
                        <a:pt x="81" y="94"/>
                      </a:lnTo>
                      <a:lnTo>
                        <a:pt x="79" y="70"/>
                      </a:lnTo>
                      <a:lnTo>
                        <a:pt x="81" y="63"/>
                      </a:lnTo>
                      <a:lnTo>
                        <a:pt x="81" y="57"/>
                      </a:lnTo>
                      <a:lnTo>
                        <a:pt x="78" y="51"/>
                      </a:lnTo>
                      <a:lnTo>
                        <a:pt x="72" y="48"/>
                      </a:lnTo>
                      <a:lnTo>
                        <a:pt x="69" y="46"/>
                      </a:lnTo>
                      <a:lnTo>
                        <a:pt x="63" y="32"/>
                      </a:lnTo>
                      <a:lnTo>
                        <a:pt x="62" y="26"/>
                      </a:lnTo>
                      <a:lnTo>
                        <a:pt x="64" y="18"/>
                      </a:lnTo>
                      <a:lnTo>
                        <a:pt x="69" y="10"/>
                      </a:lnTo>
                      <a:lnTo>
                        <a:pt x="64" y="1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80" name="Freeform 137">
                  <a:extLst>
                    <a:ext uri="{FF2B5EF4-FFF2-40B4-BE49-F238E27FC236}">
                      <a16:creationId xmlns="" xmlns:a16="http://schemas.microsoft.com/office/drawing/2014/main" id="{9AA4F3BB-D863-4EB2-8A3A-F162E5B6C90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5511005" y="3904009"/>
                  <a:ext cx="123825" cy="247650"/>
                </a:xfrm>
                <a:custGeom>
                  <a:avLst/>
                  <a:gdLst/>
                  <a:ahLst/>
                  <a:cxnLst>
                    <a:cxn ang="0">
                      <a:pos x="76" y="226"/>
                    </a:cxn>
                    <a:cxn ang="0">
                      <a:pos x="107" y="215"/>
                    </a:cxn>
                    <a:cxn ang="0">
                      <a:pos x="118" y="215"/>
                    </a:cxn>
                    <a:cxn ang="0">
                      <a:pos x="130" y="204"/>
                    </a:cxn>
                    <a:cxn ang="0">
                      <a:pos x="152" y="199"/>
                    </a:cxn>
                    <a:cxn ang="0">
                      <a:pos x="170" y="219"/>
                    </a:cxn>
                    <a:cxn ang="0">
                      <a:pos x="182" y="210"/>
                    </a:cxn>
                    <a:cxn ang="0">
                      <a:pos x="183" y="181"/>
                    </a:cxn>
                    <a:cxn ang="0">
                      <a:pos x="204" y="189"/>
                    </a:cxn>
                    <a:cxn ang="0">
                      <a:pos x="208" y="167"/>
                    </a:cxn>
                    <a:cxn ang="0">
                      <a:pos x="221" y="149"/>
                    </a:cxn>
                    <a:cxn ang="0">
                      <a:pos x="229" y="160"/>
                    </a:cxn>
                    <a:cxn ang="0">
                      <a:pos x="258" y="140"/>
                    </a:cxn>
                    <a:cxn ang="0">
                      <a:pos x="242" y="125"/>
                    </a:cxn>
                    <a:cxn ang="0">
                      <a:pos x="258" y="113"/>
                    </a:cxn>
                    <a:cxn ang="0">
                      <a:pos x="253" y="81"/>
                    </a:cxn>
                    <a:cxn ang="0">
                      <a:pos x="270" y="92"/>
                    </a:cxn>
                    <a:cxn ang="0">
                      <a:pos x="293" y="68"/>
                    </a:cxn>
                    <a:cxn ang="0">
                      <a:pos x="307" y="25"/>
                    </a:cxn>
                    <a:cxn ang="0">
                      <a:pos x="316" y="5"/>
                    </a:cxn>
                    <a:cxn ang="0">
                      <a:pos x="344" y="23"/>
                    </a:cxn>
                    <a:cxn ang="0">
                      <a:pos x="365" y="60"/>
                    </a:cxn>
                    <a:cxn ang="0">
                      <a:pos x="374" y="106"/>
                    </a:cxn>
                    <a:cxn ang="0">
                      <a:pos x="382" y="151"/>
                    </a:cxn>
                    <a:cxn ang="0">
                      <a:pos x="388" y="198"/>
                    </a:cxn>
                    <a:cxn ang="0">
                      <a:pos x="370" y="198"/>
                    </a:cxn>
                    <a:cxn ang="0">
                      <a:pos x="353" y="206"/>
                    </a:cxn>
                    <a:cxn ang="0">
                      <a:pos x="360" y="251"/>
                    </a:cxn>
                    <a:cxn ang="0">
                      <a:pos x="342" y="283"/>
                    </a:cxn>
                    <a:cxn ang="0">
                      <a:pos x="329" y="366"/>
                    </a:cxn>
                    <a:cxn ang="0">
                      <a:pos x="316" y="405"/>
                    </a:cxn>
                    <a:cxn ang="0">
                      <a:pos x="283" y="511"/>
                    </a:cxn>
                    <a:cxn ang="0">
                      <a:pos x="254" y="606"/>
                    </a:cxn>
                    <a:cxn ang="0">
                      <a:pos x="236" y="684"/>
                    </a:cxn>
                    <a:cxn ang="0">
                      <a:pos x="210" y="736"/>
                    </a:cxn>
                    <a:cxn ang="0">
                      <a:pos x="183" y="748"/>
                    </a:cxn>
                    <a:cxn ang="0">
                      <a:pos x="106" y="776"/>
                    </a:cxn>
                    <a:cxn ang="0">
                      <a:pos x="59" y="746"/>
                    </a:cxn>
                    <a:cxn ang="0">
                      <a:pos x="27" y="697"/>
                    </a:cxn>
                    <a:cxn ang="0">
                      <a:pos x="28" y="654"/>
                    </a:cxn>
                    <a:cxn ang="0">
                      <a:pos x="9" y="615"/>
                    </a:cxn>
                    <a:cxn ang="0">
                      <a:pos x="0" y="574"/>
                    </a:cxn>
                    <a:cxn ang="0">
                      <a:pos x="15" y="527"/>
                    </a:cxn>
                    <a:cxn ang="0">
                      <a:pos x="38" y="489"/>
                    </a:cxn>
                    <a:cxn ang="0">
                      <a:pos x="69" y="435"/>
                    </a:cxn>
                    <a:cxn ang="0">
                      <a:pos x="69" y="409"/>
                    </a:cxn>
                    <a:cxn ang="0">
                      <a:pos x="48" y="348"/>
                    </a:cxn>
                    <a:cxn ang="0">
                      <a:pos x="51" y="280"/>
                    </a:cxn>
                  </a:cxnLst>
                  <a:rect l="0" t="0" r="r" b="b"/>
                  <a:pathLst>
                    <a:path w="391" h="776">
                      <a:moveTo>
                        <a:pt x="64" y="230"/>
                      </a:moveTo>
                      <a:lnTo>
                        <a:pt x="69" y="224"/>
                      </a:lnTo>
                      <a:lnTo>
                        <a:pt x="76" y="226"/>
                      </a:lnTo>
                      <a:lnTo>
                        <a:pt x="92" y="225"/>
                      </a:lnTo>
                      <a:lnTo>
                        <a:pt x="96" y="221"/>
                      </a:lnTo>
                      <a:lnTo>
                        <a:pt x="107" y="215"/>
                      </a:lnTo>
                      <a:lnTo>
                        <a:pt x="109" y="220"/>
                      </a:lnTo>
                      <a:lnTo>
                        <a:pt x="113" y="221"/>
                      </a:lnTo>
                      <a:lnTo>
                        <a:pt x="118" y="215"/>
                      </a:lnTo>
                      <a:lnTo>
                        <a:pt x="124" y="217"/>
                      </a:lnTo>
                      <a:lnTo>
                        <a:pt x="129" y="211"/>
                      </a:lnTo>
                      <a:lnTo>
                        <a:pt x="130" y="204"/>
                      </a:lnTo>
                      <a:lnTo>
                        <a:pt x="140" y="202"/>
                      </a:lnTo>
                      <a:lnTo>
                        <a:pt x="146" y="205"/>
                      </a:lnTo>
                      <a:lnTo>
                        <a:pt x="152" y="199"/>
                      </a:lnTo>
                      <a:lnTo>
                        <a:pt x="159" y="202"/>
                      </a:lnTo>
                      <a:lnTo>
                        <a:pt x="164" y="211"/>
                      </a:lnTo>
                      <a:lnTo>
                        <a:pt x="170" y="219"/>
                      </a:lnTo>
                      <a:lnTo>
                        <a:pt x="178" y="221"/>
                      </a:lnTo>
                      <a:lnTo>
                        <a:pt x="184" y="220"/>
                      </a:lnTo>
                      <a:lnTo>
                        <a:pt x="182" y="210"/>
                      </a:lnTo>
                      <a:lnTo>
                        <a:pt x="172" y="202"/>
                      </a:lnTo>
                      <a:lnTo>
                        <a:pt x="173" y="192"/>
                      </a:lnTo>
                      <a:lnTo>
                        <a:pt x="183" y="181"/>
                      </a:lnTo>
                      <a:lnTo>
                        <a:pt x="195" y="173"/>
                      </a:lnTo>
                      <a:lnTo>
                        <a:pt x="202" y="176"/>
                      </a:lnTo>
                      <a:lnTo>
                        <a:pt x="204" y="189"/>
                      </a:lnTo>
                      <a:lnTo>
                        <a:pt x="211" y="189"/>
                      </a:lnTo>
                      <a:lnTo>
                        <a:pt x="218" y="186"/>
                      </a:lnTo>
                      <a:lnTo>
                        <a:pt x="208" y="167"/>
                      </a:lnTo>
                      <a:lnTo>
                        <a:pt x="215" y="161"/>
                      </a:lnTo>
                      <a:lnTo>
                        <a:pt x="224" y="150"/>
                      </a:lnTo>
                      <a:lnTo>
                        <a:pt x="221" y="149"/>
                      </a:lnTo>
                      <a:lnTo>
                        <a:pt x="227" y="141"/>
                      </a:lnTo>
                      <a:lnTo>
                        <a:pt x="231" y="149"/>
                      </a:lnTo>
                      <a:lnTo>
                        <a:pt x="229" y="160"/>
                      </a:lnTo>
                      <a:lnTo>
                        <a:pt x="245" y="140"/>
                      </a:lnTo>
                      <a:lnTo>
                        <a:pt x="253" y="141"/>
                      </a:lnTo>
                      <a:lnTo>
                        <a:pt x="258" y="140"/>
                      </a:lnTo>
                      <a:lnTo>
                        <a:pt x="256" y="135"/>
                      </a:lnTo>
                      <a:lnTo>
                        <a:pt x="247" y="133"/>
                      </a:lnTo>
                      <a:lnTo>
                        <a:pt x="242" y="125"/>
                      </a:lnTo>
                      <a:lnTo>
                        <a:pt x="245" y="119"/>
                      </a:lnTo>
                      <a:lnTo>
                        <a:pt x="253" y="108"/>
                      </a:lnTo>
                      <a:lnTo>
                        <a:pt x="258" y="113"/>
                      </a:lnTo>
                      <a:lnTo>
                        <a:pt x="259" y="101"/>
                      </a:lnTo>
                      <a:lnTo>
                        <a:pt x="256" y="93"/>
                      </a:lnTo>
                      <a:lnTo>
                        <a:pt x="253" y="81"/>
                      </a:lnTo>
                      <a:lnTo>
                        <a:pt x="256" y="77"/>
                      </a:lnTo>
                      <a:lnTo>
                        <a:pt x="267" y="81"/>
                      </a:lnTo>
                      <a:lnTo>
                        <a:pt x="270" y="92"/>
                      </a:lnTo>
                      <a:lnTo>
                        <a:pt x="283" y="74"/>
                      </a:lnTo>
                      <a:lnTo>
                        <a:pt x="285" y="63"/>
                      </a:lnTo>
                      <a:lnTo>
                        <a:pt x="293" y="68"/>
                      </a:lnTo>
                      <a:lnTo>
                        <a:pt x="301" y="61"/>
                      </a:lnTo>
                      <a:lnTo>
                        <a:pt x="306" y="47"/>
                      </a:lnTo>
                      <a:lnTo>
                        <a:pt x="307" y="25"/>
                      </a:lnTo>
                      <a:lnTo>
                        <a:pt x="301" y="15"/>
                      </a:lnTo>
                      <a:lnTo>
                        <a:pt x="306" y="17"/>
                      </a:lnTo>
                      <a:lnTo>
                        <a:pt x="316" y="5"/>
                      </a:lnTo>
                      <a:lnTo>
                        <a:pt x="323" y="0"/>
                      </a:lnTo>
                      <a:lnTo>
                        <a:pt x="334" y="10"/>
                      </a:lnTo>
                      <a:lnTo>
                        <a:pt x="344" y="23"/>
                      </a:lnTo>
                      <a:lnTo>
                        <a:pt x="354" y="33"/>
                      </a:lnTo>
                      <a:lnTo>
                        <a:pt x="361" y="47"/>
                      </a:lnTo>
                      <a:lnTo>
                        <a:pt x="365" y="60"/>
                      </a:lnTo>
                      <a:lnTo>
                        <a:pt x="366" y="73"/>
                      </a:lnTo>
                      <a:lnTo>
                        <a:pt x="371" y="89"/>
                      </a:lnTo>
                      <a:lnTo>
                        <a:pt x="374" y="106"/>
                      </a:lnTo>
                      <a:lnTo>
                        <a:pt x="377" y="120"/>
                      </a:lnTo>
                      <a:lnTo>
                        <a:pt x="379" y="135"/>
                      </a:lnTo>
                      <a:lnTo>
                        <a:pt x="382" y="151"/>
                      </a:lnTo>
                      <a:lnTo>
                        <a:pt x="388" y="167"/>
                      </a:lnTo>
                      <a:lnTo>
                        <a:pt x="391" y="183"/>
                      </a:lnTo>
                      <a:lnTo>
                        <a:pt x="388" y="198"/>
                      </a:lnTo>
                      <a:lnTo>
                        <a:pt x="383" y="210"/>
                      </a:lnTo>
                      <a:lnTo>
                        <a:pt x="376" y="211"/>
                      </a:lnTo>
                      <a:lnTo>
                        <a:pt x="370" y="198"/>
                      </a:lnTo>
                      <a:lnTo>
                        <a:pt x="366" y="183"/>
                      </a:lnTo>
                      <a:lnTo>
                        <a:pt x="356" y="184"/>
                      </a:lnTo>
                      <a:lnTo>
                        <a:pt x="353" y="206"/>
                      </a:lnTo>
                      <a:lnTo>
                        <a:pt x="353" y="222"/>
                      </a:lnTo>
                      <a:lnTo>
                        <a:pt x="360" y="235"/>
                      </a:lnTo>
                      <a:lnTo>
                        <a:pt x="360" y="251"/>
                      </a:lnTo>
                      <a:lnTo>
                        <a:pt x="355" y="262"/>
                      </a:lnTo>
                      <a:lnTo>
                        <a:pt x="349" y="268"/>
                      </a:lnTo>
                      <a:lnTo>
                        <a:pt x="342" y="283"/>
                      </a:lnTo>
                      <a:lnTo>
                        <a:pt x="339" y="300"/>
                      </a:lnTo>
                      <a:lnTo>
                        <a:pt x="339" y="315"/>
                      </a:lnTo>
                      <a:lnTo>
                        <a:pt x="329" y="366"/>
                      </a:lnTo>
                      <a:lnTo>
                        <a:pt x="318" y="397"/>
                      </a:lnTo>
                      <a:lnTo>
                        <a:pt x="317" y="397"/>
                      </a:lnTo>
                      <a:lnTo>
                        <a:pt x="316" y="405"/>
                      </a:lnTo>
                      <a:lnTo>
                        <a:pt x="300" y="459"/>
                      </a:lnTo>
                      <a:lnTo>
                        <a:pt x="288" y="488"/>
                      </a:lnTo>
                      <a:lnTo>
                        <a:pt x="283" y="511"/>
                      </a:lnTo>
                      <a:lnTo>
                        <a:pt x="273" y="549"/>
                      </a:lnTo>
                      <a:lnTo>
                        <a:pt x="266" y="566"/>
                      </a:lnTo>
                      <a:lnTo>
                        <a:pt x="254" y="606"/>
                      </a:lnTo>
                      <a:lnTo>
                        <a:pt x="248" y="635"/>
                      </a:lnTo>
                      <a:lnTo>
                        <a:pt x="243" y="651"/>
                      </a:lnTo>
                      <a:lnTo>
                        <a:pt x="236" y="684"/>
                      </a:lnTo>
                      <a:lnTo>
                        <a:pt x="227" y="700"/>
                      </a:lnTo>
                      <a:lnTo>
                        <a:pt x="223" y="715"/>
                      </a:lnTo>
                      <a:lnTo>
                        <a:pt x="210" y="736"/>
                      </a:lnTo>
                      <a:lnTo>
                        <a:pt x="200" y="744"/>
                      </a:lnTo>
                      <a:lnTo>
                        <a:pt x="192" y="749"/>
                      </a:lnTo>
                      <a:lnTo>
                        <a:pt x="183" y="748"/>
                      </a:lnTo>
                      <a:lnTo>
                        <a:pt x="151" y="755"/>
                      </a:lnTo>
                      <a:lnTo>
                        <a:pt x="119" y="774"/>
                      </a:lnTo>
                      <a:lnTo>
                        <a:pt x="106" y="776"/>
                      </a:lnTo>
                      <a:lnTo>
                        <a:pt x="86" y="762"/>
                      </a:lnTo>
                      <a:lnTo>
                        <a:pt x="71" y="753"/>
                      </a:lnTo>
                      <a:lnTo>
                        <a:pt x="59" y="746"/>
                      </a:lnTo>
                      <a:lnTo>
                        <a:pt x="47" y="736"/>
                      </a:lnTo>
                      <a:lnTo>
                        <a:pt x="32" y="714"/>
                      </a:lnTo>
                      <a:lnTo>
                        <a:pt x="27" y="697"/>
                      </a:lnTo>
                      <a:lnTo>
                        <a:pt x="24" y="678"/>
                      </a:lnTo>
                      <a:lnTo>
                        <a:pt x="24" y="663"/>
                      </a:lnTo>
                      <a:lnTo>
                        <a:pt x="28" y="654"/>
                      </a:lnTo>
                      <a:lnTo>
                        <a:pt x="24" y="638"/>
                      </a:lnTo>
                      <a:lnTo>
                        <a:pt x="17" y="624"/>
                      </a:lnTo>
                      <a:lnTo>
                        <a:pt x="9" y="615"/>
                      </a:lnTo>
                      <a:lnTo>
                        <a:pt x="1" y="601"/>
                      </a:lnTo>
                      <a:lnTo>
                        <a:pt x="1" y="586"/>
                      </a:lnTo>
                      <a:lnTo>
                        <a:pt x="0" y="574"/>
                      </a:lnTo>
                      <a:lnTo>
                        <a:pt x="0" y="555"/>
                      </a:lnTo>
                      <a:lnTo>
                        <a:pt x="8" y="543"/>
                      </a:lnTo>
                      <a:lnTo>
                        <a:pt x="15" y="527"/>
                      </a:lnTo>
                      <a:lnTo>
                        <a:pt x="21" y="518"/>
                      </a:lnTo>
                      <a:lnTo>
                        <a:pt x="30" y="516"/>
                      </a:lnTo>
                      <a:lnTo>
                        <a:pt x="38" y="489"/>
                      </a:lnTo>
                      <a:lnTo>
                        <a:pt x="55" y="457"/>
                      </a:lnTo>
                      <a:lnTo>
                        <a:pt x="65" y="446"/>
                      </a:lnTo>
                      <a:lnTo>
                        <a:pt x="69" y="435"/>
                      </a:lnTo>
                      <a:lnTo>
                        <a:pt x="68" y="425"/>
                      </a:lnTo>
                      <a:lnTo>
                        <a:pt x="71" y="419"/>
                      </a:lnTo>
                      <a:lnTo>
                        <a:pt x="69" y="409"/>
                      </a:lnTo>
                      <a:lnTo>
                        <a:pt x="60" y="396"/>
                      </a:lnTo>
                      <a:lnTo>
                        <a:pt x="54" y="376"/>
                      </a:lnTo>
                      <a:lnTo>
                        <a:pt x="48" y="348"/>
                      </a:lnTo>
                      <a:lnTo>
                        <a:pt x="47" y="318"/>
                      </a:lnTo>
                      <a:lnTo>
                        <a:pt x="37" y="302"/>
                      </a:lnTo>
                      <a:lnTo>
                        <a:pt x="51" y="280"/>
                      </a:lnTo>
                      <a:lnTo>
                        <a:pt x="65" y="247"/>
                      </a:lnTo>
                      <a:lnTo>
                        <a:pt x="64" y="23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grpSp>
              <p:nvGrpSpPr>
                <p:cNvPr id="81" name="Group 25">
                  <a:extLst>
                    <a:ext uri="{FF2B5EF4-FFF2-40B4-BE49-F238E27FC236}">
                      <a16:creationId xmlns="" xmlns:a16="http://schemas.microsoft.com/office/drawing/2014/main" id="{522A9F3E-D9F3-4A5E-9AD3-292E1030F9A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gray">
                <a:xfrm>
                  <a:off x="4961730" y="3769072"/>
                  <a:ext cx="219075" cy="239713"/>
                  <a:chOff x="2643" y="2535"/>
                  <a:chExt cx="138" cy="151"/>
                </a:xfrm>
                <a:grpFill/>
              </p:grpSpPr>
              <p:sp>
                <p:nvSpPr>
                  <p:cNvPr id="111" name="Freeform 26">
                    <a:extLst>
                      <a:ext uri="{FF2B5EF4-FFF2-40B4-BE49-F238E27FC236}">
                        <a16:creationId xmlns="" xmlns:a16="http://schemas.microsoft.com/office/drawing/2014/main" id="{A2AA250C-1778-4CC0-BAC5-062F7631E10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gray">
                  <a:xfrm>
                    <a:off x="2643" y="2550"/>
                    <a:ext cx="138" cy="136"/>
                  </a:xfrm>
                  <a:custGeom>
                    <a:avLst/>
                    <a:gdLst/>
                    <a:ahLst/>
                    <a:cxnLst>
                      <a:cxn ang="0">
                        <a:pos x="14" y="557"/>
                      </a:cxn>
                      <a:cxn ang="0">
                        <a:pos x="30" y="499"/>
                      </a:cxn>
                      <a:cxn ang="0">
                        <a:pos x="43" y="451"/>
                      </a:cxn>
                      <a:cxn ang="0">
                        <a:pos x="53" y="418"/>
                      </a:cxn>
                      <a:cxn ang="0">
                        <a:pos x="90" y="381"/>
                      </a:cxn>
                      <a:cxn ang="0">
                        <a:pos x="116" y="331"/>
                      </a:cxn>
                      <a:cxn ang="0">
                        <a:pos x="122" y="283"/>
                      </a:cxn>
                      <a:cxn ang="0">
                        <a:pos x="95" y="235"/>
                      </a:cxn>
                      <a:cxn ang="0">
                        <a:pos x="86" y="175"/>
                      </a:cxn>
                      <a:cxn ang="0">
                        <a:pos x="84" y="128"/>
                      </a:cxn>
                      <a:cxn ang="0">
                        <a:pos x="53" y="53"/>
                      </a:cxn>
                      <a:cxn ang="0">
                        <a:pos x="40" y="26"/>
                      </a:cxn>
                      <a:cxn ang="0">
                        <a:pos x="79" y="9"/>
                      </a:cxn>
                      <a:cxn ang="0">
                        <a:pos x="132" y="4"/>
                      </a:cxn>
                      <a:cxn ang="0">
                        <a:pos x="193" y="3"/>
                      </a:cxn>
                      <a:cxn ang="0">
                        <a:pos x="258" y="3"/>
                      </a:cxn>
                      <a:cxn ang="0">
                        <a:pos x="275" y="19"/>
                      </a:cxn>
                      <a:cxn ang="0">
                        <a:pos x="290" y="68"/>
                      </a:cxn>
                      <a:cxn ang="0">
                        <a:pos x="339" y="129"/>
                      </a:cxn>
                      <a:cxn ang="0">
                        <a:pos x="404" y="122"/>
                      </a:cxn>
                      <a:cxn ang="0">
                        <a:pos x="430" y="95"/>
                      </a:cxn>
                      <a:cxn ang="0">
                        <a:pos x="436" y="67"/>
                      </a:cxn>
                      <a:cxn ang="0">
                        <a:pos x="504" y="83"/>
                      </a:cxn>
                      <a:cxn ang="0">
                        <a:pos x="560" y="128"/>
                      </a:cxn>
                      <a:cxn ang="0">
                        <a:pos x="565" y="178"/>
                      </a:cxn>
                      <a:cxn ang="0">
                        <a:pos x="573" y="226"/>
                      </a:cxn>
                      <a:cxn ang="0">
                        <a:pos x="580" y="278"/>
                      </a:cxn>
                      <a:cxn ang="0">
                        <a:pos x="572" y="295"/>
                      </a:cxn>
                      <a:cxn ang="0">
                        <a:pos x="590" y="304"/>
                      </a:cxn>
                      <a:cxn ang="0">
                        <a:pos x="651" y="288"/>
                      </a:cxn>
                      <a:cxn ang="0">
                        <a:pos x="682" y="279"/>
                      </a:cxn>
                      <a:cxn ang="0">
                        <a:pos x="686" y="288"/>
                      </a:cxn>
                      <a:cxn ang="0">
                        <a:pos x="683" y="311"/>
                      </a:cxn>
                      <a:cxn ang="0">
                        <a:pos x="681" y="364"/>
                      </a:cxn>
                      <a:cxn ang="0">
                        <a:pos x="683" y="396"/>
                      </a:cxn>
                      <a:cxn ang="0">
                        <a:pos x="573" y="452"/>
                      </a:cxn>
                      <a:cxn ang="0">
                        <a:pos x="573" y="601"/>
                      </a:cxn>
                      <a:cxn ang="0">
                        <a:pos x="603" y="630"/>
                      </a:cxn>
                      <a:cxn ang="0">
                        <a:pos x="630" y="654"/>
                      </a:cxn>
                      <a:cxn ang="0">
                        <a:pos x="549" y="683"/>
                      </a:cxn>
                      <a:cxn ang="0">
                        <a:pos x="513" y="677"/>
                      </a:cxn>
                      <a:cxn ang="0">
                        <a:pos x="417" y="671"/>
                      </a:cxn>
                      <a:cxn ang="0">
                        <a:pos x="369" y="644"/>
                      </a:cxn>
                      <a:cxn ang="0">
                        <a:pos x="201" y="644"/>
                      </a:cxn>
                      <a:cxn ang="0">
                        <a:pos x="112" y="633"/>
                      </a:cxn>
                      <a:cxn ang="0">
                        <a:pos x="62" y="618"/>
                      </a:cxn>
                      <a:cxn ang="0">
                        <a:pos x="26" y="629"/>
                      </a:cxn>
                      <a:cxn ang="0">
                        <a:pos x="0" y="617"/>
                      </a:cxn>
                    </a:cxnLst>
                    <a:rect l="0" t="0" r="r" b="b"/>
                    <a:pathLst>
                      <a:path w="692" h="684">
                        <a:moveTo>
                          <a:pt x="5" y="597"/>
                        </a:moveTo>
                        <a:lnTo>
                          <a:pt x="5" y="576"/>
                        </a:lnTo>
                        <a:lnTo>
                          <a:pt x="6" y="565"/>
                        </a:lnTo>
                        <a:lnTo>
                          <a:pt x="14" y="557"/>
                        </a:lnTo>
                        <a:lnTo>
                          <a:pt x="21" y="532"/>
                        </a:lnTo>
                        <a:lnTo>
                          <a:pt x="25" y="522"/>
                        </a:lnTo>
                        <a:lnTo>
                          <a:pt x="26" y="508"/>
                        </a:lnTo>
                        <a:lnTo>
                          <a:pt x="30" y="499"/>
                        </a:lnTo>
                        <a:lnTo>
                          <a:pt x="31" y="487"/>
                        </a:lnTo>
                        <a:lnTo>
                          <a:pt x="33" y="481"/>
                        </a:lnTo>
                        <a:lnTo>
                          <a:pt x="36" y="470"/>
                        </a:lnTo>
                        <a:lnTo>
                          <a:pt x="43" y="451"/>
                        </a:lnTo>
                        <a:lnTo>
                          <a:pt x="43" y="444"/>
                        </a:lnTo>
                        <a:lnTo>
                          <a:pt x="47" y="439"/>
                        </a:lnTo>
                        <a:lnTo>
                          <a:pt x="47" y="433"/>
                        </a:lnTo>
                        <a:lnTo>
                          <a:pt x="53" y="418"/>
                        </a:lnTo>
                        <a:lnTo>
                          <a:pt x="63" y="411"/>
                        </a:lnTo>
                        <a:lnTo>
                          <a:pt x="69" y="403"/>
                        </a:lnTo>
                        <a:lnTo>
                          <a:pt x="70" y="391"/>
                        </a:lnTo>
                        <a:lnTo>
                          <a:pt x="90" y="381"/>
                        </a:lnTo>
                        <a:lnTo>
                          <a:pt x="103" y="366"/>
                        </a:lnTo>
                        <a:lnTo>
                          <a:pt x="108" y="358"/>
                        </a:lnTo>
                        <a:lnTo>
                          <a:pt x="113" y="347"/>
                        </a:lnTo>
                        <a:lnTo>
                          <a:pt x="116" y="331"/>
                        </a:lnTo>
                        <a:lnTo>
                          <a:pt x="116" y="315"/>
                        </a:lnTo>
                        <a:lnTo>
                          <a:pt x="118" y="306"/>
                        </a:lnTo>
                        <a:lnTo>
                          <a:pt x="117" y="290"/>
                        </a:lnTo>
                        <a:lnTo>
                          <a:pt x="122" y="283"/>
                        </a:lnTo>
                        <a:lnTo>
                          <a:pt x="117" y="264"/>
                        </a:lnTo>
                        <a:lnTo>
                          <a:pt x="105" y="253"/>
                        </a:lnTo>
                        <a:lnTo>
                          <a:pt x="100" y="242"/>
                        </a:lnTo>
                        <a:lnTo>
                          <a:pt x="95" y="235"/>
                        </a:lnTo>
                        <a:lnTo>
                          <a:pt x="89" y="219"/>
                        </a:lnTo>
                        <a:lnTo>
                          <a:pt x="81" y="188"/>
                        </a:lnTo>
                        <a:lnTo>
                          <a:pt x="81" y="182"/>
                        </a:lnTo>
                        <a:lnTo>
                          <a:pt x="86" y="175"/>
                        </a:lnTo>
                        <a:lnTo>
                          <a:pt x="94" y="169"/>
                        </a:lnTo>
                        <a:lnTo>
                          <a:pt x="94" y="151"/>
                        </a:lnTo>
                        <a:lnTo>
                          <a:pt x="90" y="137"/>
                        </a:lnTo>
                        <a:lnTo>
                          <a:pt x="84" y="128"/>
                        </a:lnTo>
                        <a:lnTo>
                          <a:pt x="73" y="91"/>
                        </a:lnTo>
                        <a:lnTo>
                          <a:pt x="70" y="79"/>
                        </a:lnTo>
                        <a:lnTo>
                          <a:pt x="67" y="70"/>
                        </a:lnTo>
                        <a:lnTo>
                          <a:pt x="53" y="53"/>
                        </a:lnTo>
                        <a:lnTo>
                          <a:pt x="48" y="45"/>
                        </a:lnTo>
                        <a:lnTo>
                          <a:pt x="43" y="36"/>
                        </a:lnTo>
                        <a:lnTo>
                          <a:pt x="40" y="30"/>
                        </a:lnTo>
                        <a:lnTo>
                          <a:pt x="40" y="26"/>
                        </a:lnTo>
                        <a:lnTo>
                          <a:pt x="41" y="24"/>
                        </a:lnTo>
                        <a:lnTo>
                          <a:pt x="47" y="21"/>
                        </a:lnTo>
                        <a:lnTo>
                          <a:pt x="65" y="16"/>
                        </a:lnTo>
                        <a:lnTo>
                          <a:pt x="79" y="9"/>
                        </a:lnTo>
                        <a:lnTo>
                          <a:pt x="92" y="4"/>
                        </a:lnTo>
                        <a:lnTo>
                          <a:pt x="101" y="4"/>
                        </a:lnTo>
                        <a:lnTo>
                          <a:pt x="108" y="3"/>
                        </a:lnTo>
                        <a:lnTo>
                          <a:pt x="132" y="4"/>
                        </a:lnTo>
                        <a:lnTo>
                          <a:pt x="154" y="2"/>
                        </a:lnTo>
                        <a:lnTo>
                          <a:pt x="161" y="4"/>
                        </a:lnTo>
                        <a:lnTo>
                          <a:pt x="180" y="5"/>
                        </a:lnTo>
                        <a:lnTo>
                          <a:pt x="193" y="3"/>
                        </a:lnTo>
                        <a:lnTo>
                          <a:pt x="207" y="3"/>
                        </a:lnTo>
                        <a:lnTo>
                          <a:pt x="240" y="0"/>
                        </a:lnTo>
                        <a:lnTo>
                          <a:pt x="256" y="2"/>
                        </a:lnTo>
                        <a:lnTo>
                          <a:pt x="258" y="3"/>
                        </a:lnTo>
                        <a:lnTo>
                          <a:pt x="263" y="10"/>
                        </a:lnTo>
                        <a:lnTo>
                          <a:pt x="267" y="11"/>
                        </a:lnTo>
                        <a:lnTo>
                          <a:pt x="271" y="10"/>
                        </a:lnTo>
                        <a:lnTo>
                          <a:pt x="275" y="19"/>
                        </a:lnTo>
                        <a:lnTo>
                          <a:pt x="280" y="37"/>
                        </a:lnTo>
                        <a:lnTo>
                          <a:pt x="282" y="51"/>
                        </a:lnTo>
                        <a:lnTo>
                          <a:pt x="283" y="56"/>
                        </a:lnTo>
                        <a:lnTo>
                          <a:pt x="290" y="68"/>
                        </a:lnTo>
                        <a:lnTo>
                          <a:pt x="294" y="84"/>
                        </a:lnTo>
                        <a:lnTo>
                          <a:pt x="306" y="97"/>
                        </a:lnTo>
                        <a:lnTo>
                          <a:pt x="327" y="124"/>
                        </a:lnTo>
                        <a:lnTo>
                          <a:pt x="339" y="129"/>
                        </a:lnTo>
                        <a:lnTo>
                          <a:pt x="353" y="129"/>
                        </a:lnTo>
                        <a:lnTo>
                          <a:pt x="374" y="122"/>
                        </a:lnTo>
                        <a:lnTo>
                          <a:pt x="387" y="119"/>
                        </a:lnTo>
                        <a:lnTo>
                          <a:pt x="404" y="122"/>
                        </a:lnTo>
                        <a:lnTo>
                          <a:pt x="424" y="122"/>
                        </a:lnTo>
                        <a:lnTo>
                          <a:pt x="427" y="107"/>
                        </a:lnTo>
                        <a:lnTo>
                          <a:pt x="428" y="100"/>
                        </a:lnTo>
                        <a:lnTo>
                          <a:pt x="430" y="95"/>
                        </a:lnTo>
                        <a:lnTo>
                          <a:pt x="431" y="91"/>
                        </a:lnTo>
                        <a:lnTo>
                          <a:pt x="433" y="86"/>
                        </a:lnTo>
                        <a:lnTo>
                          <a:pt x="434" y="75"/>
                        </a:lnTo>
                        <a:lnTo>
                          <a:pt x="436" y="67"/>
                        </a:lnTo>
                        <a:lnTo>
                          <a:pt x="479" y="67"/>
                        </a:lnTo>
                        <a:lnTo>
                          <a:pt x="482" y="61"/>
                        </a:lnTo>
                        <a:lnTo>
                          <a:pt x="505" y="61"/>
                        </a:lnTo>
                        <a:lnTo>
                          <a:pt x="504" y="83"/>
                        </a:lnTo>
                        <a:lnTo>
                          <a:pt x="552" y="84"/>
                        </a:lnTo>
                        <a:lnTo>
                          <a:pt x="556" y="88"/>
                        </a:lnTo>
                        <a:lnTo>
                          <a:pt x="558" y="96"/>
                        </a:lnTo>
                        <a:lnTo>
                          <a:pt x="560" y="128"/>
                        </a:lnTo>
                        <a:lnTo>
                          <a:pt x="563" y="140"/>
                        </a:lnTo>
                        <a:lnTo>
                          <a:pt x="563" y="156"/>
                        </a:lnTo>
                        <a:lnTo>
                          <a:pt x="565" y="172"/>
                        </a:lnTo>
                        <a:lnTo>
                          <a:pt x="565" y="178"/>
                        </a:lnTo>
                        <a:lnTo>
                          <a:pt x="562" y="189"/>
                        </a:lnTo>
                        <a:lnTo>
                          <a:pt x="562" y="203"/>
                        </a:lnTo>
                        <a:lnTo>
                          <a:pt x="564" y="212"/>
                        </a:lnTo>
                        <a:lnTo>
                          <a:pt x="573" y="226"/>
                        </a:lnTo>
                        <a:lnTo>
                          <a:pt x="579" y="247"/>
                        </a:lnTo>
                        <a:lnTo>
                          <a:pt x="585" y="263"/>
                        </a:lnTo>
                        <a:lnTo>
                          <a:pt x="585" y="271"/>
                        </a:lnTo>
                        <a:lnTo>
                          <a:pt x="580" y="278"/>
                        </a:lnTo>
                        <a:lnTo>
                          <a:pt x="569" y="289"/>
                        </a:lnTo>
                        <a:lnTo>
                          <a:pt x="569" y="291"/>
                        </a:lnTo>
                        <a:lnTo>
                          <a:pt x="570" y="294"/>
                        </a:lnTo>
                        <a:lnTo>
                          <a:pt x="572" y="295"/>
                        </a:lnTo>
                        <a:lnTo>
                          <a:pt x="575" y="296"/>
                        </a:lnTo>
                        <a:lnTo>
                          <a:pt x="581" y="304"/>
                        </a:lnTo>
                        <a:lnTo>
                          <a:pt x="587" y="305"/>
                        </a:lnTo>
                        <a:lnTo>
                          <a:pt x="590" y="304"/>
                        </a:lnTo>
                        <a:lnTo>
                          <a:pt x="592" y="298"/>
                        </a:lnTo>
                        <a:lnTo>
                          <a:pt x="595" y="290"/>
                        </a:lnTo>
                        <a:lnTo>
                          <a:pt x="600" y="288"/>
                        </a:lnTo>
                        <a:lnTo>
                          <a:pt x="651" y="288"/>
                        </a:lnTo>
                        <a:lnTo>
                          <a:pt x="661" y="284"/>
                        </a:lnTo>
                        <a:lnTo>
                          <a:pt x="670" y="287"/>
                        </a:lnTo>
                        <a:lnTo>
                          <a:pt x="672" y="287"/>
                        </a:lnTo>
                        <a:lnTo>
                          <a:pt x="682" y="279"/>
                        </a:lnTo>
                        <a:lnTo>
                          <a:pt x="683" y="279"/>
                        </a:lnTo>
                        <a:lnTo>
                          <a:pt x="687" y="283"/>
                        </a:lnTo>
                        <a:lnTo>
                          <a:pt x="687" y="287"/>
                        </a:lnTo>
                        <a:lnTo>
                          <a:pt x="686" y="288"/>
                        </a:lnTo>
                        <a:lnTo>
                          <a:pt x="685" y="290"/>
                        </a:lnTo>
                        <a:lnTo>
                          <a:pt x="686" y="300"/>
                        </a:lnTo>
                        <a:lnTo>
                          <a:pt x="686" y="305"/>
                        </a:lnTo>
                        <a:lnTo>
                          <a:pt x="683" y="311"/>
                        </a:lnTo>
                        <a:lnTo>
                          <a:pt x="683" y="323"/>
                        </a:lnTo>
                        <a:lnTo>
                          <a:pt x="681" y="336"/>
                        </a:lnTo>
                        <a:lnTo>
                          <a:pt x="682" y="350"/>
                        </a:lnTo>
                        <a:lnTo>
                          <a:pt x="681" y="364"/>
                        </a:lnTo>
                        <a:lnTo>
                          <a:pt x="678" y="373"/>
                        </a:lnTo>
                        <a:lnTo>
                          <a:pt x="678" y="388"/>
                        </a:lnTo>
                        <a:lnTo>
                          <a:pt x="680" y="392"/>
                        </a:lnTo>
                        <a:lnTo>
                          <a:pt x="683" y="396"/>
                        </a:lnTo>
                        <a:lnTo>
                          <a:pt x="692" y="398"/>
                        </a:lnTo>
                        <a:lnTo>
                          <a:pt x="633" y="398"/>
                        </a:lnTo>
                        <a:lnTo>
                          <a:pt x="573" y="398"/>
                        </a:lnTo>
                        <a:lnTo>
                          <a:pt x="573" y="452"/>
                        </a:lnTo>
                        <a:lnTo>
                          <a:pt x="573" y="508"/>
                        </a:lnTo>
                        <a:lnTo>
                          <a:pt x="573" y="562"/>
                        </a:lnTo>
                        <a:lnTo>
                          <a:pt x="573" y="600"/>
                        </a:lnTo>
                        <a:lnTo>
                          <a:pt x="573" y="601"/>
                        </a:lnTo>
                        <a:lnTo>
                          <a:pt x="580" y="607"/>
                        </a:lnTo>
                        <a:lnTo>
                          <a:pt x="584" y="614"/>
                        </a:lnTo>
                        <a:lnTo>
                          <a:pt x="597" y="623"/>
                        </a:lnTo>
                        <a:lnTo>
                          <a:pt x="603" y="630"/>
                        </a:lnTo>
                        <a:lnTo>
                          <a:pt x="613" y="639"/>
                        </a:lnTo>
                        <a:lnTo>
                          <a:pt x="617" y="644"/>
                        </a:lnTo>
                        <a:lnTo>
                          <a:pt x="626" y="648"/>
                        </a:lnTo>
                        <a:lnTo>
                          <a:pt x="630" y="654"/>
                        </a:lnTo>
                        <a:lnTo>
                          <a:pt x="638" y="659"/>
                        </a:lnTo>
                        <a:lnTo>
                          <a:pt x="635" y="661"/>
                        </a:lnTo>
                        <a:lnTo>
                          <a:pt x="624" y="664"/>
                        </a:lnTo>
                        <a:lnTo>
                          <a:pt x="549" y="683"/>
                        </a:lnTo>
                        <a:lnTo>
                          <a:pt x="541" y="684"/>
                        </a:lnTo>
                        <a:lnTo>
                          <a:pt x="537" y="682"/>
                        </a:lnTo>
                        <a:lnTo>
                          <a:pt x="525" y="681"/>
                        </a:lnTo>
                        <a:lnTo>
                          <a:pt x="513" y="677"/>
                        </a:lnTo>
                        <a:lnTo>
                          <a:pt x="497" y="676"/>
                        </a:lnTo>
                        <a:lnTo>
                          <a:pt x="463" y="669"/>
                        </a:lnTo>
                        <a:lnTo>
                          <a:pt x="436" y="669"/>
                        </a:lnTo>
                        <a:lnTo>
                          <a:pt x="417" y="671"/>
                        </a:lnTo>
                        <a:lnTo>
                          <a:pt x="408" y="671"/>
                        </a:lnTo>
                        <a:lnTo>
                          <a:pt x="391" y="665"/>
                        </a:lnTo>
                        <a:lnTo>
                          <a:pt x="385" y="655"/>
                        </a:lnTo>
                        <a:lnTo>
                          <a:pt x="369" y="644"/>
                        </a:lnTo>
                        <a:lnTo>
                          <a:pt x="349" y="644"/>
                        </a:lnTo>
                        <a:lnTo>
                          <a:pt x="302" y="644"/>
                        </a:lnTo>
                        <a:lnTo>
                          <a:pt x="255" y="644"/>
                        </a:lnTo>
                        <a:lnTo>
                          <a:pt x="201" y="644"/>
                        </a:lnTo>
                        <a:lnTo>
                          <a:pt x="151" y="644"/>
                        </a:lnTo>
                        <a:lnTo>
                          <a:pt x="133" y="644"/>
                        </a:lnTo>
                        <a:lnTo>
                          <a:pt x="126" y="646"/>
                        </a:lnTo>
                        <a:lnTo>
                          <a:pt x="112" y="633"/>
                        </a:lnTo>
                        <a:lnTo>
                          <a:pt x="99" y="628"/>
                        </a:lnTo>
                        <a:lnTo>
                          <a:pt x="94" y="619"/>
                        </a:lnTo>
                        <a:lnTo>
                          <a:pt x="84" y="618"/>
                        </a:lnTo>
                        <a:lnTo>
                          <a:pt x="62" y="618"/>
                        </a:lnTo>
                        <a:lnTo>
                          <a:pt x="52" y="622"/>
                        </a:lnTo>
                        <a:lnTo>
                          <a:pt x="42" y="632"/>
                        </a:lnTo>
                        <a:lnTo>
                          <a:pt x="36" y="635"/>
                        </a:lnTo>
                        <a:lnTo>
                          <a:pt x="26" y="629"/>
                        </a:lnTo>
                        <a:lnTo>
                          <a:pt x="15" y="638"/>
                        </a:lnTo>
                        <a:lnTo>
                          <a:pt x="4" y="644"/>
                        </a:lnTo>
                        <a:lnTo>
                          <a:pt x="4" y="638"/>
                        </a:lnTo>
                        <a:lnTo>
                          <a:pt x="0" y="617"/>
                        </a:lnTo>
                        <a:lnTo>
                          <a:pt x="0" y="606"/>
                        </a:lnTo>
                        <a:lnTo>
                          <a:pt x="5" y="608"/>
                        </a:lnTo>
                        <a:lnTo>
                          <a:pt x="5" y="59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2">
                        <a:lumMod val="40000"/>
                        <a:lumOff val="6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solidFill>
                        <a:schemeClr val="accent1"/>
                      </a:solidFill>
                    </a:endParaRPr>
                  </a:p>
                </p:txBody>
              </p:sp>
              <p:sp>
                <p:nvSpPr>
                  <p:cNvPr id="112" name="Freeform 27">
                    <a:extLst>
                      <a:ext uri="{FF2B5EF4-FFF2-40B4-BE49-F238E27FC236}">
                        <a16:creationId xmlns="" xmlns:a16="http://schemas.microsoft.com/office/drawing/2014/main" id="{E623BAA8-B9AB-4749-9321-594DE30211B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gray">
                  <a:xfrm>
                    <a:off x="2647" y="2535"/>
                    <a:ext cx="11" cy="16"/>
                  </a:xfrm>
                  <a:custGeom>
                    <a:avLst/>
                    <a:gdLst/>
                    <a:ahLst/>
                    <a:cxnLst>
                      <a:cxn ang="0">
                        <a:pos x="56" y="14"/>
                      </a:cxn>
                      <a:cxn ang="0">
                        <a:pos x="51" y="3"/>
                      </a:cxn>
                      <a:cxn ang="0">
                        <a:pos x="41" y="0"/>
                      </a:cxn>
                      <a:cxn ang="0">
                        <a:pos x="31" y="5"/>
                      </a:cxn>
                      <a:cxn ang="0">
                        <a:pos x="24" y="19"/>
                      </a:cxn>
                      <a:cxn ang="0">
                        <a:pos x="14" y="25"/>
                      </a:cxn>
                      <a:cxn ang="0">
                        <a:pos x="0" y="35"/>
                      </a:cxn>
                      <a:cxn ang="0">
                        <a:pos x="5" y="40"/>
                      </a:cxn>
                      <a:cxn ang="0">
                        <a:pos x="8" y="55"/>
                      </a:cxn>
                      <a:cxn ang="0">
                        <a:pos x="8" y="64"/>
                      </a:cxn>
                      <a:cxn ang="0">
                        <a:pos x="9" y="71"/>
                      </a:cxn>
                      <a:cxn ang="0">
                        <a:pos x="18" y="78"/>
                      </a:cxn>
                      <a:cxn ang="0">
                        <a:pos x="26" y="73"/>
                      </a:cxn>
                      <a:cxn ang="0">
                        <a:pos x="27" y="61"/>
                      </a:cxn>
                      <a:cxn ang="0">
                        <a:pos x="30" y="46"/>
                      </a:cxn>
                      <a:cxn ang="0">
                        <a:pos x="34" y="30"/>
                      </a:cxn>
                      <a:cxn ang="0">
                        <a:pos x="43" y="22"/>
                      </a:cxn>
                      <a:cxn ang="0">
                        <a:pos x="52" y="16"/>
                      </a:cxn>
                      <a:cxn ang="0">
                        <a:pos x="56" y="14"/>
                      </a:cxn>
                    </a:cxnLst>
                    <a:rect l="0" t="0" r="r" b="b"/>
                    <a:pathLst>
                      <a:path w="56" h="78">
                        <a:moveTo>
                          <a:pt x="56" y="14"/>
                        </a:moveTo>
                        <a:lnTo>
                          <a:pt x="51" y="3"/>
                        </a:lnTo>
                        <a:lnTo>
                          <a:pt x="41" y="0"/>
                        </a:lnTo>
                        <a:lnTo>
                          <a:pt x="31" y="5"/>
                        </a:lnTo>
                        <a:lnTo>
                          <a:pt x="24" y="19"/>
                        </a:lnTo>
                        <a:lnTo>
                          <a:pt x="14" y="25"/>
                        </a:lnTo>
                        <a:lnTo>
                          <a:pt x="0" y="35"/>
                        </a:lnTo>
                        <a:lnTo>
                          <a:pt x="5" y="40"/>
                        </a:lnTo>
                        <a:lnTo>
                          <a:pt x="8" y="55"/>
                        </a:lnTo>
                        <a:lnTo>
                          <a:pt x="8" y="64"/>
                        </a:lnTo>
                        <a:lnTo>
                          <a:pt x="9" y="71"/>
                        </a:lnTo>
                        <a:lnTo>
                          <a:pt x="18" y="78"/>
                        </a:lnTo>
                        <a:lnTo>
                          <a:pt x="26" y="73"/>
                        </a:lnTo>
                        <a:lnTo>
                          <a:pt x="27" y="61"/>
                        </a:lnTo>
                        <a:lnTo>
                          <a:pt x="30" y="46"/>
                        </a:lnTo>
                        <a:lnTo>
                          <a:pt x="34" y="30"/>
                        </a:lnTo>
                        <a:lnTo>
                          <a:pt x="43" y="22"/>
                        </a:lnTo>
                        <a:lnTo>
                          <a:pt x="52" y="16"/>
                        </a:lnTo>
                        <a:lnTo>
                          <a:pt x="56" y="1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2">
                        <a:lumMod val="40000"/>
                        <a:lumOff val="6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sp>
              <p:nvSpPr>
                <p:cNvPr id="82" name="Freeform 28">
                  <a:extLst>
                    <a:ext uri="{FF2B5EF4-FFF2-40B4-BE49-F238E27FC236}">
                      <a16:creationId xmlns="" xmlns:a16="http://schemas.microsoft.com/office/drawing/2014/main" id="{701BDF9E-6806-4E3C-939A-E017AD5ED45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5231605" y="4207222"/>
                  <a:ext cx="39688" cy="41275"/>
                </a:xfrm>
                <a:custGeom>
                  <a:avLst/>
                  <a:gdLst/>
                  <a:ahLst/>
                  <a:cxnLst>
                    <a:cxn ang="0">
                      <a:pos x="125" y="52"/>
                    </a:cxn>
                    <a:cxn ang="0">
                      <a:pos x="127" y="49"/>
                    </a:cxn>
                    <a:cxn ang="0">
                      <a:pos x="126" y="58"/>
                    </a:cxn>
                    <a:cxn ang="0">
                      <a:pos x="103" y="98"/>
                    </a:cxn>
                    <a:cxn ang="0">
                      <a:pos x="73" y="109"/>
                    </a:cxn>
                    <a:cxn ang="0">
                      <a:pos x="63" y="125"/>
                    </a:cxn>
                    <a:cxn ang="0">
                      <a:pos x="55" y="129"/>
                    </a:cxn>
                    <a:cxn ang="0">
                      <a:pos x="43" y="131"/>
                    </a:cxn>
                    <a:cxn ang="0">
                      <a:pos x="23" y="113"/>
                    </a:cxn>
                    <a:cxn ang="0">
                      <a:pos x="11" y="100"/>
                    </a:cxn>
                    <a:cxn ang="0">
                      <a:pos x="5" y="88"/>
                    </a:cxn>
                    <a:cxn ang="0">
                      <a:pos x="0" y="74"/>
                    </a:cxn>
                    <a:cxn ang="0">
                      <a:pos x="2" y="61"/>
                    </a:cxn>
                    <a:cxn ang="0">
                      <a:pos x="28" y="27"/>
                    </a:cxn>
                    <a:cxn ang="0">
                      <a:pos x="40" y="16"/>
                    </a:cxn>
                    <a:cxn ang="0">
                      <a:pos x="68" y="1"/>
                    </a:cxn>
                    <a:cxn ang="0">
                      <a:pos x="83" y="0"/>
                    </a:cxn>
                    <a:cxn ang="0">
                      <a:pos x="95" y="6"/>
                    </a:cxn>
                    <a:cxn ang="0">
                      <a:pos x="105" y="18"/>
                    </a:cxn>
                    <a:cxn ang="0">
                      <a:pos x="113" y="29"/>
                    </a:cxn>
                    <a:cxn ang="0">
                      <a:pos x="121" y="42"/>
                    </a:cxn>
                    <a:cxn ang="0">
                      <a:pos x="125" y="52"/>
                    </a:cxn>
                  </a:cxnLst>
                  <a:rect l="0" t="0" r="r" b="b"/>
                  <a:pathLst>
                    <a:path w="127" h="131">
                      <a:moveTo>
                        <a:pt x="125" y="52"/>
                      </a:moveTo>
                      <a:lnTo>
                        <a:pt x="127" y="49"/>
                      </a:lnTo>
                      <a:lnTo>
                        <a:pt x="126" y="58"/>
                      </a:lnTo>
                      <a:lnTo>
                        <a:pt x="103" y="98"/>
                      </a:lnTo>
                      <a:lnTo>
                        <a:pt x="73" y="109"/>
                      </a:lnTo>
                      <a:lnTo>
                        <a:pt x="63" y="125"/>
                      </a:lnTo>
                      <a:lnTo>
                        <a:pt x="55" y="129"/>
                      </a:lnTo>
                      <a:lnTo>
                        <a:pt x="43" y="131"/>
                      </a:lnTo>
                      <a:lnTo>
                        <a:pt x="23" y="113"/>
                      </a:lnTo>
                      <a:lnTo>
                        <a:pt x="11" y="100"/>
                      </a:lnTo>
                      <a:lnTo>
                        <a:pt x="5" y="88"/>
                      </a:lnTo>
                      <a:lnTo>
                        <a:pt x="0" y="74"/>
                      </a:lnTo>
                      <a:lnTo>
                        <a:pt x="2" y="61"/>
                      </a:lnTo>
                      <a:lnTo>
                        <a:pt x="28" y="27"/>
                      </a:lnTo>
                      <a:lnTo>
                        <a:pt x="40" y="16"/>
                      </a:lnTo>
                      <a:lnTo>
                        <a:pt x="68" y="1"/>
                      </a:lnTo>
                      <a:lnTo>
                        <a:pt x="83" y="0"/>
                      </a:lnTo>
                      <a:lnTo>
                        <a:pt x="95" y="6"/>
                      </a:lnTo>
                      <a:lnTo>
                        <a:pt x="105" y="18"/>
                      </a:lnTo>
                      <a:lnTo>
                        <a:pt x="113" y="29"/>
                      </a:lnTo>
                      <a:lnTo>
                        <a:pt x="121" y="42"/>
                      </a:lnTo>
                      <a:lnTo>
                        <a:pt x="125" y="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83" name="Freeform 29">
                  <a:extLst>
                    <a:ext uri="{FF2B5EF4-FFF2-40B4-BE49-F238E27FC236}">
                      <a16:creationId xmlns="" xmlns:a16="http://schemas.microsoft.com/office/drawing/2014/main" id="{D2D7884F-BE81-494F-99F1-D34006DB608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5142705" y="3834159"/>
                  <a:ext cx="203200" cy="174625"/>
                </a:xfrm>
                <a:custGeom>
                  <a:avLst/>
                  <a:gdLst/>
                  <a:ahLst/>
                  <a:cxnLst>
                    <a:cxn ang="0">
                      <a:pos x="0" y="320"/>
                    </a:cxn>
                    <a:cxn ang="0">
                      <a:pos x="110" y="264"/>
                    </a:cxn>
                    <a:cxn ang="0">
                      <a:pos x="108" y="232"/>
                    </a:cxn>
                    <a:cxn ang="0">
                      <a:pos x="110" y="179"/>
                    </a:cxn>
                    <a:cxn ang="0">
                      <a:pos x="113" y="156"/>
                    </a:cxn>
                    <a:cxn ang="0">
                      <a:pos x="120" y="145"/>
                    </a:cxn>
                    <a:cxn ang="0">
                      <a:pos x="132" y="168"/>
                    </a:cxn>
                    <a:cxn ang="0">
                      <a:pos x="156" y="166"/>
                    </a:cxn>
                    <a:cxn ang="0">
                      <a:pos x="183" y="178"/>
                    </a:cxn>
                    <a:cxn ang="0">
                      <a:pos x="231" y="205"/>
                    </a:cxn>
                    <a:cxn ang="0">
                      <a:pos x="274" y="196"/>
                    </a:cxn>
                    <a:cxn ang="0">
                      <a:pos x="323" y="226"/>
                    </a:cxn>
                    <a:cxn ang="0">
                      <a:pos x="350" y="252"/>
                    </a:cxn>
                    <a:cxn ang="0">
                      <a:pos x="397" y="277"/>
                    </a:cxn>
                    <a:cxn ang="0">
                      <a:pos x="411" y="275"/>
                    </a:cxn>
                    <a:cxn ang="0">
                      <a:pos x="426" y="281"/>
                    </a:cxn>
                    <a:cxn ang="0">
                      <a:pos x="421" y="223"/>
                    </a:cxn>
                    <a:cxn ang="0">
                      <a:pos x="383" y="225"/>
                    </a:cxn>
                    <a:cxn ang="0">
                      <a:pos x="358" y="199"/>
                    </a:cxn>
                    <a:cxn ang="0">
                      <a:pos x="377" y="131"/>
                    </a:cxn>
                    <a:cxn ang="0">
                      <a:pos x="370" y="66"/>
                    </a:cxn>
                    <a:cxn ang="0">
                      <a:pos x="379" y="37"/>
                    </a:cxn>
                    <a:cxn ang="0">
                      <a:pos x="397" y="17"/>
                    </a:cxn>
                    <a:cxn ang="0">
                      <a:pos x="470" y="13"/>
                    </a:cxn>
                    <a:cxn ang="0">
                      <a:pos x="494" y="33"/>
                    </a:cxn>
                    <a:cxn ang="0">
                      <a:pos x="526" y="32"/>
                    </a:cxn>
                    <a:cxn ang="0">
                      <a:pos x="575" y="57"/>
                    </a:cxn>
                    <a:cxn ang="0">
                      <a:pos x="603" y="67"/>
                    </a:cxn>
                    <a:cxn ang="0">
                      <a:pos x="605" y="82"/>
                    </a:cxn>
                    <a:cxn ang="0">
                      <a:pos x="626" y="107"/>
                    </a:cxn>
                    <a:cxn ang="0">
                      <a:pos x="640" y="139"/>
                    </a:cxn>
                    <a:cxn ang="0">
                      <a:pos x="625" y="151"/>
                    </a:cxn>
                    <a:cxn ang="0">
                      <a:pos x="620" y="194"/>
                    </a:cxn>
                    <a:cxn ang="0">
                      <a:pos x="624" y="231"/>
                    </a:cxn>
                    <a:cxn ang="0">
                      <a:pos x="619" y="243"/>
                    </a:cxn>
                    <a:cxn ang="0">
                      <a:pos x="603" y="265"/>
                    </a:cxn>
                    <a:cxn ang="0">
                      <a:pos x="589" y="306"/>
                    </a:cxn>
                    <a:cxn ang="0">
                      <a:pos x="608" y="322"/>
                    </a:cxn>
                    <a:cxn ang="0">
                      <a:pos x="438" y="383"/>
                    </a:cxn>
                    <a:cxn ang="0">
                      <a:pos x="452" y="416"/>
                    </a:cxn>
                    <a:cxn ang="0">
                      <a:pos x="424" y="414"/>
                    </a:cxn>
                    <a:cxn ang="0">
                      <a:pos x="385" y="425"/>
                    </a:cxn>
                    <a:cxn ang="0">
                      <a:pos x="365" y="442"/>
                    </a:cxn>
                    <a:cxn ang="0">
                      <a:pos x="363" y="464"/>
                    </a:cxn>
                    <a:cxn ang="0">
                      <a:pos x="336" y="469"/>
                    </a:cxn>
                    <a:cxn ang="0">
                      <a:pos x="315" y="481"/>
                    </a:cxn>
                    <a:cxn ang="0">
                      <a:pos x="303" y="491"/>
                    </a:cxn>
                    <a:cxn ang="0">
                      <a:pos x="285" y="524"/>
                    </a:cxn>
                    <a:cxn ang="0">
                      <a:pos x="264" y="549"/>
                    </a:cxn>
                    <a:cxn ang="0">
                      <a:pos x="245" y="546"/>
                    </a:cxn>
                    <a:cxn ang="0">
                      <a:pos x="211" y="546"/>
                    </a:cxn>
                    <a:cxn ang="0">
                      <a:pos x="172" y="539"/>
                    </a:cxn>
                    <a:cxn ang="0">
                      <a:pos x="139" y="518"/>
                    </a:cxn>
                    <a:cxn ang="0">
                      <a:pos x="65" y="527"/>
                    </a:cxn>
                    <a:cxn ang="0">
                      <a:pos x="40" y="507"/>
                    </a:cxn>
                    <a:cxn ang="0">
                      <a:pos x="7" y="475"/>
                    </a:cxn>
                  </a:cxnLst>
                  <a:rect l="0" t="0" r="r" b="b"/>
                  <a:pathLst>
                    <a:path w="640" h="552">
                      <a:moveTo>
                        <a:pt x="0" y="468"/>
                      </a:moveTo>
                      <a:lnTo>
                        <a:pt x="0" y="430"/>
                      </a:lnTo>
                      <a:lnTo>
                        <a:pt x="0" y="376"/>
                      </a:lnTo>
                      <a:lnTo>
                        <a:pt x="0" y="320"/>
                      </a:lnTo>
                      <a:lnTo>
                        <a:pt x="0" y="266"/>
                      </a:lnTo>
                      <a:lnTo>
                        <a:pt x="60" y="266"/>
                      </a:lnTo>
                      <a:lnTo>
                        <a:pt x="119" y="266"/>
                      </a:lnTo>
                      <a:lnTo>
                        <a:pt x="110" y="264"/>
                      </a:lnTo>
                      <a:lnTo>
                        <a:pt x="107" y="260"/>
                      </a:lnTo>
                      <a:lnTo>
                        <a:pt x="105" y="256"/>
                      </a:lnTo>
                      <a:lnTo>
                        <a:pt x="105" y="241"/>
                      </a:lnTo>
                      <a:lnTo>
                        <a:pt x="108" y="232"/>
                      </a:lnTo>
                      <a:lnTo>
                        <a:pt x="109" y="218"/>
                      </a:lnTo>
                      <a:lnTo>
                        <a:pt x="108" y="204"/>
                      </a:lnTo>
                      <a:lnTo>
                        <a:pt x="110" y="191"/>
                      </a:lnTo>
                      <a:lnTo>
                        <a:pt x="110" y="179"/>
                      </a:lnTo>
                      <a:lnTo>
                        <a:pt x="113" y="173"/>
                      </a:lnTo>
                      <a:lnTo>
                        <a:pt x="113" y="168"/>
                      </a:lnTo>
                      <a:lnTo>
                        <a:pt x="112" y="158"/>
                      </a:lnTo>
                      <a:lnTo>
                        <a:pt x="113" y="156"/>
                      </a:lnTo>
                      <a:lnTo>
                        <a:pt x="114" y="155"/>
                      </a:lnTo>
                      <a:lnTo>
                        <a:pt x="114" y="151"/>
                      </a:lnTo>
                      <a:lnTo>
                        <a:pt x="110" y="147"/>
                      </a:lnTo>
                      <a:lnTo>
                        <a:pt x="120" y="145"/>
                      </a:lnTo>
                      <a:lnTo>
                        <a:pt x="124" y="145"/>
                      </a:lnTo>
                      <a:lnTo>
                        <a:pt x="126" y="146"/>
                      </a:lnTo>
                      <a:lnTo>
                        <a:pt x="132" y="156"/>
                      </a:lnTo>
                      <a:lnTo>
                        <a:pt x="132" y="168"/>
                      </a:lnTo>
                      <a:lnTo>
                        <a:pt x="134" y="173"/>
                      </a:lnTo>
                      <a:lnTo>
                        <a:pt x="137" y="173"/>
                      </a:lnTo>
                      <a:lnTo>
                        <a:pt x="151" y="167"/>
                      </a:lnTo>
                      <a:lnTo>
                        <a:pt x="156" y="166"/>
                      </a:lnTo>
                      <a:lnTo>
                        <a:pt x="162" y="166"/>
                      </a:lnTo>
                      <a:lnTo>
                        <a:pt x="173" y="161"/>
                      </a:lnTo>
                      <a:lnTo>
                        <a:pt x="179" y="169"/>
                      </a:lnTo>
                      <a:lnTo>
                        <a:pt x="183" y="178"/>
                      </a:lnTo>
                      <a:lnTo>
                        <a:pt x="188" y="184"/>
                      </a:lnTo>
                      <a:lnTo>
                        <a:pt x="201" y="190"/>
                      </a:lnTo>
                      <a:lnTo>
                        <a:pt x="213" y="198"/>
                      </a:lnTo>
                      <a:lnTo>
                        <a:pt x="231" y="205"/>
                      </a:lnTo>
                      <a:lnTo>
                        <a:pt x="243" y="206"/>
                      </a:lnTo>
                      <a:lnTo>
                        <a:pt x="252" y="204"/>
                      </a:lnTo>
                      <a:lnTo>
                        <a:pt x="264" y="199"/>
                      </a:lnTo>
                      <a:lnTo>
                        <a:pt x="274" y="196"/>
                      </a:lnTo>
                      <a:lnTo>
                        <a:pt x="279" y="198"/>
                      </a:lnTo>
                      <a:lnTo>
                        <a:pt x="298" y="216"/>
                      </a:lnTo>
                      <a:lnTo>
                        <a:pt x="312" y="222"/>
                      </a:lnTo>
                      <a:lnTo>
                        <a:pt x="323" y="226"/>
                      </a:lnTo>
                      <a:lnTo>
                        <a:pt x="334" y="227"/>
                      </a:lnTo>
                      <a:lnTo>
                        <a:pt x="341" y="233"/>
                      </a:lnTo>
                      <a:lnTo>
                        <a:pt x="346" y="245"/>
                      </a:lnTo>
                      <a:lnTo>
                        <a:pt x="350" y="252"/>
                      </a:lnTo>
                      <a:lnTo>
                        <a:pt x="363" y="264"/>
                      </a:lnTo>
                      <a:lnTo>
                        <a:pt x="377" y="272"/>
                      </a:lnTo>
                      <a:lnTo>
                        <a:pt x="387" y="276"/>
                      </a:lnTo>
                      <a:lnTo>
                        <a:pt x="397" y="277"/>
                      </a:lnTo>
                      <a:lnTo>
                        <a:pt x="400" y="277"/>
                      </a:lnTo>
                      <a:lnTo>
                        <a:pt x="406" y="275"/>
                      </a:lnTo>
                      <a:lnTo>
                        <a:pt x="410" y="274"/>
                      </a:lnTo>
                      <a:lnTo>
                        <a:pt x="411" y="275"/>
                      </a:lnTo>
                      <a:lnTo>
                        <a:pt x="416" y="282"/>
                      </a:lnTo>
                      <a:lnTo>
                        <a:pt x="420" y="283"/>
                      </a:lnTo>
                      <a:lnTo>
                        <a:pt x="424" y="283"/>
                      </a:lnTo>
                      <a:lnTo>
                        <a:pt x="426" y="281"/>
                      </a:lnTo>
                      <a:lnTo>
                        <a:pt x="426" y="274"/>
                      </a:lnTo>
                      <a:lnTo>
                        <a:pt x="425" y="266"/>
                      </a:lnTo>
                      <a:lnTo>
                        <a:pt x="424" y="231"/>
                      </a:lnTo>
                      <a:lnTo>
                        <a:pt x="421" y="223"/>
                      </a:lnTo>
                      <a:lnTo>
                        <a:pt x="415" y="222"/>
                      </a:lnTo>
                      <a:lnTo>
                        <a:pt x="406" y="227"/>
                      </a:lnTo>
                      <a:lnTo>
                        <a:pt x="395" y="225"/>
                      </a:lnTo>
                      <a:lnTo>
                        <a:pt x="383" y="225"/>
                      </a:lnTo>
                      <a:lnTo>
                        <a:pt x="376" y="220"/>
                      </a:lnTo>
                      <a:lnTo>
                        <a:pt x="366" y="207"/>
                      </a:lnTo>
                      <a:lnTo>
                        <a:pt x="360" y="201"/>
                      </a:lnTo>
                      <a:lnTo>
                        <a:pt x="358" y="199"/>
                      </a:lnTo>
                      <a:lnTo>
                        <a:pt x="357" y="189"/>
                      </a:lnTo>
                      <a:lnTo>
                        <a:pt x="360" y="182"/>
                      </a:lnTo>
                      <a:lnTo>
                        <a:pt x="362" y="170"/>
                      </a:lnTo>
                      <a:lnTo>
                        <a:pt x="377" y="131"/>
                      </a:lnTo>
                      <a:lnTo>
                        <a:pt x="378" y="124"/>
                      </a:lnTo>
                      <a:lnTo>
                        <a:pt x="379" y="99"/>
                      </a:lnTo>
                      <a:lnTo>
                        <a:pt x="377" y="85"/>
                      </a:lnTo>
                      <a:lnTo>
                        <a:pt x="370" y="66"/>
                      </a:lnTo>
                      <a:lnTo>
                        <a:pt x="370" y="56"/>
                      </a:lnTo>
                      <a:lnTo>
                        <a:pt x="372" y="53"/>
                      </a:lnTo>
                      <a:lnTo>
                        <a:pt x="374" y="44"/>
                      </a:lnTo>
                      <a:lnTo>
                        <a:pt x="379" y="37"/>
                      </a:lnTo>
                      <a:lnTo>
                        <a:pt x="387" y="23"/>
                      </a:lnTo>
                      <a:lnTo>
                        <a:pt x="389" y="21"/>
                      </a:lnTo>
                      <a:lnTo>
                        <a:pt x="394" y="17"/>
                      </a:lnTo>
                      <a:lnTo>
                        <a:pt x="397" y="17"/>
                      </a:lnTo>
                      <a:lnTo>
                        <a:pt x="406" y="13"/>
                      </a:lnTo>
                      <a:lnTo>
                        <a:pt x="468" y="0"/>
                      </a:lnTo>
                      <a:lnTo>
                        <a:pt x="471" y="6"/>
                      </a:lnTo>
                      <a:lnTo>
                        <a:pt x="470" y="13"/>
                      </a:lnTo>
                      <a:lnTo>
                        <a:pt x="471" y="22"/>
                      </a:lnTo>
                      <a:lnTo>
                        <a:pt x="475" y="23"/>
                      </a:lnTo>
                      <a:lnTo>
                        <a:pt x="483" y="24"/>
                      </a:lnTo>
                      <a:lnTo>
                        <a:pt x="494" y="33"/>
                      </a:lnTo>
                      <a:lnTo>
                        <a:pt x="502" y="22"/>
                      </a:lnTo>
                      <a:lnTo>
                        <a:pt x="508" y="21"/>
                      </a:lnTo>
                      <a:lnTo>
                        <a:pt x="516" y="23"/>
                      </a:lnTo>
                      <a:lnTo>
                        <a:pt x="526" y="32"/>
                      </a:lnTo>
                      <a:lnTo>
                        <a:pt x="530" y="39"/>
                      </a:lnTo>
                      <a:lnTo>
                        <a:pt x="538" y="43"/>
                      </a:lnTo>
                      <a:lnTo>
                        <a:pt x="546" y="45"/>
                      </a:lnTo>
                      <a:lnTo>
                        <a:pt x="575" y="57"/>
                      </a:lnTo>
                      <a:lnTo>
                        <a:pt x="586" y="61"/>
                      </a:lnTo>
                      <a:lnTo>
                        <a:pt x="597" y="61"/>
                      </a:lnTo>
                      <a:lnTo>
                        <a:pt x="599" y="64"/>
                      </a:lnTo>
                      <a:lnTo>
                        <a:pt x="603" y="67"/>
                      </a:lnTo>
                      <a:lnTo>
                        <a:pt x="602" y="70"/>
                      </a:lnTo>
                      <a:lnTo>
                        <a:pt x="602" y="75"/>
                      </a:lnTo>
                      <a:lnTo>
                        <a:pt x="603" y="76"/>
                      </a:lnTo>
                      <a:lnTo>
                        <a:pt x="605" y="82"/>
                      </a:lnTo>
                      <a:lnTo>
                        <a:pt x="614" y="82"/>
                      </a:lnTo>
                      <a:lnTo>
                        <a:pt x="621" y="91"/>
                      </a:lnTo>
                      <a:lnTo>
                        <a:pt x="623" y="96"/>
                      </a:lnTo>
                      <a:lnTo>
                        <a:pt x="626" y="107"/>
                      </a:lnTo>
                      <a:lnTo>
                        <a:pt x="632" y="112"/>
                      </a:lnTo>
                      <a:lnTo>
                        <a:pt x="635" y="130"/>
                      </a:lnTo>
                      <a:lnTo>
                        <a:pt x="639" y="132"/>
                      </a:lnTo>
                      <a:lnTo>
                        <a:pt x="640" y="139"/>
                      </a:lnTo>
                      <a:lnTo>
                        <a:pt x="640" y="142"/>
                      </a:lnTo>
                      <a:lnTo>
                        <a:pt x="631" y="147"/>
                      </a:lnTo>
                      <a:lnTo>
                        <a:pt x="629" y="148"/>
                      </a:lnTo>
                      <a:lnTo>
                        <a:pt x="625" y="151"/>
                      </a:lnTo>
                      <a:lnTo>
                        <a:pt x="624" y="161"/>
                      </a:lnTo>
                      <a:lnTo>
                        <a:pt x="625" y="169"/>
                      </a:lnTo>
                      <a:lnTo>
                        <a:pt x="619" y="186"/>
                      </a:lnTo>
                      <a:lnTo>
                        <a:pt x="620" y="194"/>
                      </a:lnTo>
                      <a:lnTo>
                        <a:pt x="621" y="209"/>
                      </a:lnTo>
                      <a:lnTo>
                        <a:pt x="619" y="223"/>
                      </a:lnTo>
                      <a:lnTo>
                        <a:pt x="620" y="226"/>
                      </a:lnTo>
                      <a:lnTo>
                        <a:pt x="624" y="231"/>
                      </a:lnTo>
                      <a:lnTo>
                        <a:pt x="629" y="233"/>
                      </a:lnTo>
                      <a:lnTo>
                        <a:pt x="630" y="239"/>
                      </a:lnTo>
                      <a:lnTo>
                        <a:pt x="627" y="242"/>
                      </a:lnTo>
                      <a:lnTo>
                        <a:pt x="619" y="243"/>
                      </a:lnTo>
                      <a:lnTo>
                        <a:pt x="613" y="248"/>
                      </a:lnTo>
                      <a:lnTo>
                        <a:pt x="608" y="249"/>
                      </a:lnTo>
                      <a:lnTo>
                        <a:pt x="607" y="250"/>
                      </a:lnTo>
                      <a:lnTo>
                        <a:pt x="603" y="265"/>
                      </a:lnTo>
                      <a:lnTo>
                        <a:pt x="603" y="280"/>
                      </a:lnTo>
                      <a:lnTo>
                        <a:pt x="598" y="295"/>
                      </a:lnTo>
                      <a:lnTo>
                        <a:pt x="591" y="302"/>
                      </a:lnTo>
                      <a:lnTo>
                        <a:pt x="589" y="306"/>
                      </a:lnTo>
                      <a:lnTo>
                        <a:pt x="592" y="314"/>
                      </a:lnTo>
                      <a:lnTo>
                        <a:pt x="597" y="315"/>
                      </a:lnTo>
                      <a:lnTo>
                        <a:pt x="600" y="323"/>
                      </a:lnTo>
                      <a:lnTo>
                        <a:pt x="608" y="322"/>
                      </a:lnTo>
                      <a:lnTo>
                        <a:pt x="612" y="324"/>
                      </a:lnTo>
                      <a:lnTo>
                        <a:pt x="612" y="325"/>
                      </a:lnTo>
                      <a:lnTo>
                        <a:pt x="603" y="326"/>
                      </a:lnTo>
                      <a:lnTo>
                        <a:pt x="438" y="383"/>
                      </a:lnTo>
                      <a:lnTo>
                        <a:pt x="446" y="399"/>
                      </a:lnTo>
                      <a:lnTo>
                        <a:pt x="448" y="411"/>
                      </a:lnTo>
                      <a:lnTo>
                        <a:pt x="453" y="414"/>
                      </a:lnTo>
                      <a:lnTo>
                        <a:pt x="452" y="416"/>
                      </a:lnTo>
                      <a:lnTo>
                        <a:pt x="444" y="415"/>
                      </a:lnTo>
                      <a:lnTo>
                        <a:pt x="436" y="417"/>
                      </a:lnTo>
                      <a:lnTo>
                        <a:pt x="430" y="416"/>
                      </a:lnTo>
                      <a:lnTo>
                        <a:pt x="424" y="414"/>
                      </a:lnTo>
                      <a:lnTo>
                        <a:pt x="420" y="414"/>
                      </a:lnTo>
                      <a:lnTo>
                        <a:pt x="408" y="420"/>
                      </a:lnTo>
                      <a:lnTo>
                        <a:pt x="392" y="421"/>
                      </a:lnTo>
                      <a:lnTo>
                        <a:pt x="385" y="425"/>
                      </a:lnTo>
                      <a:lnTo>
                        <a:pt x="378" y="432"/>
                      </a:lnTo>
                      <a:lnTo>
                        <a:pt x="372" y="432"/>
                      </a:lnTo>
                      <a:lnTo>
                        <a:pt x="366" y="435"/>
                      </a:lnTo>
                      <a:lnTo>
                        <a:pt x="365" y="442"/>
                      </a:lnTo>
                      <a:lnTo>
                        <a:pt x="365" y="451"/>
                      </a:lnTo>
                      <a:lnTo>
                        <a:pt x="366" y="455"/>
                      </a:lnTo>
                      <a:lnTo>
                        <a:pt x="365" y="459"/>
                      </a:lnTo>
                      <a:lnTo>
                        <a:pt x="363" y="464"/>
                      </a:lnTo>
                      <a:lnTo>
                        <a:pt x="362" y="468"/>
                      </a:lnTo>
                      <a:lnTo>
                        <a:pt x="354" y="468"/>
                      </a:lnTo>
                      <a:lnTo>
                        <a:pt x="342" y="467"/>
                      </a:lnTo>
                      <a:lnTo>
                        <a:pt x="336" y="469"/>
                      </a:lnTo>
                      <a:lnTo>
                        <a:pt x="334" y="473"/>
                      </a:lnTo>
                      <a:lnTo>
                        <a:pt x="331" y="473"/>
                      </a:lnTo>
                      <a:lnTo>
                        <a:pt x="324" y="482"/>
                      </a:lnTo>
                      <a:lnTo>
                        <a:pt x="315" y="481"/>
                      </a:lnTo>
                      <a:lnTo>
                        <a:pt x="312" y="482"/>
                      </a:lnTo>
                      <a:lnTo>
                        <a:pt x="309" y="485"/>
                      </a:lnTo>
                      <a:lnTo>
                        <a:pt x="307" y="490"/>
                      </a:lnTo>
                      <a:lnTo>
                        <a:pt x="303" y="491"/>
                      </a:lnTo>
                      <a:lnTo>
                        <a:pt x="297" y="503"/>
                      </a:lnTo>
                      <a:lnTo>
                        <a:pt x="287" y="513"/>
                      </a:lnTo>
                      <a:lnTo>
                        <a:pt x="285" y="518"/>
                      </a:lnTo>
                      <a:lnTo>
                        <a:pt x="285" y="524"/>
                      </a:lnTo>
                      <a:lnTo>
                        <a:pt x="280" y="529"/>
                      </a:lnTo>
                      <a:lnTo>
                        <a:pt x="276" y="532"/>
                      </a:lnTo>
                      <a:lnTo>
                        <a:pt x="270" y="541"/>
                      </a:lnTo>
                      <a:lnTo>
                        <a:pt x="264" y="549"/>
                      </a:lnTo>
                      <a:lnTo>
                        <a:pt x="259" y="549"/>
                      </a:lnTo>
                      <a:lnTo>
                        <a:pt x="252" y="552"/>
                      </a:lnTo>
                      <a:lnTo>
                        <a:pt x="247" y="551"/>
                      </a:lnTo>
                      <a:lnTo>
                        <a:pt x="245" y="546"/>
                      </a:lnTo>
                      <a:lnTo>
                        <a:pt x="241" y="544"/>
                      </a:lnTo>
                      <a:lnTo>
                        <a:pt x="233" y="545"/>
                      </a:lnTo>
                      <a:lnTo>
                        <a:pt x="228" y="544"/>
                      </a:lnTo>
                      <a:lnTo>
                        <a:pt x="211" y="546"/>
                      </a:lnTo>
                      <a:lnTo>
                        <a:pt x="198" y="541"/>
                      </a:lnTo>
                      <a:lnTo>
                        <a:pt x="179" y="543"/>
                      </a:lnTo>
                      <a:lnTo>
                        <a:pt x="174" y="543"/>
                      </a:lnTo>
                      <a:lnTo>
                        <a:pt x="172" y="539"/>
                      </a:lnTo>
                      <a:lnTo>
                        <a:pt x="164" y="537"/>
                      </a:lnTo>
                      <a:lnTo>
                        <a:pt x="157" y="524"/>
                      </a:lnTo>
                      <a:lnTo>
                        <a:pt x="153" y="521"/>
                      </a:lnTo>
                      <a:lnTo>
                        <a:pt x="139" y="518"/>
                      </a:lnTo>
                      <a:lnTo>
                        <a:pt x="118" y="518"/>
                      </a:lnTo>
                      <a:lnTo>
                        <a:pt x="115" y="514"/>
                      </a:lnTo>
                      <a:lnTo>
                        <a:pt x="72" y="525"/>
                      </a:lnTo>
                      <a:lnTo>
                        <a:pt x="65" y="527"/>
                      </a:lnTo>
                      <a:lnTo>
                        <a:pt x="57" y="522"/>
                      </a:lnTo>
                      <a:lnTo>
                        <a:pt x="53" y="516"/>
                      </a:lnTo>
                      <a:lnTo>
                        <a:pt x="44" y="512"/>
                      </a:lnTo>
                      <a:lnTo>
                        <a:pt x="40" y="507"/>
                      </a:lnTo>
                      <a:lnTo>
                        <a:pt x="30" y="498"/>
                      </a:lnTo>
                      <a:lnTo>
                        <a:pt x="24" y="491"/>
                      </a:lnTo>
                      <a:lnTo>
                        <a:pt x="11" y="482"/>
                      </a:lnTo>
                      <a:lnTo>
                        <a:pt x="7" y="475"/>
                      </a:lnTo>
                      <a:lnTo>
                        <a:pt x="0" y="469"/>
                      </a:lnTo>
                      <a:lnTo>
                        <a:pt x="0" y="46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84" name="Freeform 30">
                  <a:extLst>
                    <a:ext uri="{FF2B5EF4-FFF2-40B4-BE49-F238E27FC236}">
                      <a16:creationId xmlns="" xmlns:a16="http://schemas.microsoft.com/office/drawing/2014/main" id="{58CC1C65-FBE0-4E9F-A391-31B5CA413C0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5198267" y="3965922"/>
                  <a:ext cx="134938" cy="128588"/>
                </a:xfrm>
                <a:custGeom>
                  <a:avLst/>
                  <a:gdLst/>
                  <a:ahLst/>
                  <a:cxnLst>
                    <a:cxn ang="0">
                      <a:pos x="202" y="60"/>
                    </a:cxn>
                    <a:cxn ang="0">
                      <a:pos x="198" y="66"/>
                    </a:cxn>
                    <a:cxn ang="0">
                      <a:pos x="193" y="70"/>
                    </a:cxn>
                    <a:cxn ang="0">
                      <a:pos x="179" y="66"/>
                    </a:cxn>
                    <a:cxn ang="0">
                      <a:pos x="175" y="71"/>
                    </a:cxn>
                    <a:cxn ang="0">
                      <a:pos x="169" y="70"/>
                    </a:cxn>
                    <a:cxn ang="0">
                      <a:pos x="164" y="72"/>
                    </a:cxn>
                    <a:cxn ang="0">
                      <a:pos x="156" y="78"/>
                    </a:cxn>
                    <a:cxn ang="0">
                      <a:pos x="156" y="83"/>
                    </a:cxn>
                    <a:cxn ang="0">
                      <a:pos x="153" y="86"/>
                    </a:cxn>
                    <a:cxn ang="0">
                      <a:pos x="143" y="87"/>
                    </a:cxn>
                    <a:cxn ang="0">
                      <a:pos x="140" y="93"/>
                    </a:cxn>
                    <a:cxn ang="0">
                      <a:pos x="130" y="100"/>
                    </a:cxn>
                    <a:cxn ang="0">
                      <a:pos x="121" y="110"/>
                    </a:cxn>
                    <a:cxn ang="0">
                      <a:pos x="115" y="115"/>
                    </a:cxn>
                    <a:cxn ang="0">
                      <a:pos x="103" y="129"/>
                    </a:cxn>
                    <a:cxn ang="0">
                      <a:pos x="92" y="135"/>
                    </a:cxn>
                    <a:cxn ang="0">
                      <a:pos x="80" y="138"/>
                    </a:cxn>
                    <a:cxn ang="0">
                      <a:pos x="73" y="132"/>
                    </a:cxn>
                    <a:cxn ang="0">
                      <a:pos x="61" y="131"/>
                    </a:cxn>
                    <a:cxn ang="0">
                      <a:pos x="39" y="132"/>
                    </a:cxn>
                    <a:cxn ang="0">
                      <a:pos x="7" y="129"/>
                    </a:cxn>
                    <a:cxn ang="0">
                      <a:pos x="0" y="125"/>
                    </a:cxn>
                    <a:cxn ang="0">
                      <a:pos x="3" y="140"/>
                    </a:cxn>
                    <a:cxn ang="0">
                      <a:pos x="27" y="172"/>
                    </a:cxn>
                    <a:cxn ang="0">
                      <a:pos x="35" y="197"/>
                    </a:cxn>
                    <a:cxn ang="0">
                      <a:pos x="77" y="247"/>
                    </a:cxn>
                    <a:cxn ang="0">
                      <a:pos x="107" y="260"/>
                    </a:cxn>
                    <a:cxn ang="0">
                      <a:pos x="129" y="279"/>
                    </a:cxn>
                    <a:cxn ang="0">
                      <a:pos x="140" y="308"/>
                    </a:cxn>
                    <a:cxn ang="0">
                      <a:pos x="150" y="341"/>
                    </a:cxn>
                    <a:cxn ang="0">
                      <a:pos x="167" y="355"/>
                    </a:cxn>
                    <a:cxn ang="0">
                      <a:pos x="193" y="357"/>
                    </a:cxn>
                    <a:cxn ang="0">
                      <a:pos x="216" y="367"/>
                    </a:cxn>
                    <a:cxn ang="0">
                      <a:pos x="239" y="371"/>
                    </a:cxn>
                    <a:cxn ang="0">
                      <a:pos x="271" y="380"/>
                    </a:cxn>
                    <a:cxn ang="0">
                      <a:pos x="296" y="380"/>
                    </a:cxn>
                    <a:cxn ang="0">
                      <a:pos x="329" y="388"/>
                    </a:cxn>
                    <a:cxn ang="0">
                      <a:pos x="349" y="404"/>
                    </a:cxn>
                    <a:cxn ang="0">
                      <a:pos x="351" y="404"/>
                    </a:cxn>
                    <a:cxn ang="0">
                      <a:pos x="355" y="377"/>
                    </a:cxn>
                    <a:cxn ang="0">
                      <a:pos x="372" y="360"/>
                    </a:cxn>
                    <a:cxn ang="0">
                      <a:pos x="398" y="318"/>
                    </a:cxn>
                    <a:cxn ang="0">
                      <a:pos x="422" y="251"/>
                    </a:cxn>
                    <a:cxn ang="0">
                      <a:pos x="414" y="211"/>
                    </a:cxn>
                    <a:cxn ang="0">
                      <a:pos x="422" y="175"/>
                    </a:cxn>
                    <a:cxn ang="0">
                      <a:pos x="428" y="151"/>
                    </a:cxn>
                    <a:cxn ang="0">
                      <a:pos x="428" y="105"/>
                    </a:cxn>
                    <a:cxn ang="0">
                      <a:pos x="420" y="73"/>
                    </a:cxn>
                    <a:cxn ang="0">
                      <a:pos x="410" y="50"/>
                    </a:cxn>
                    <a:cxn ang="0">
                      <a:pos x="351" y="27"/>
                    </a:cxn>
                    <a:cxn ang="0">
                      <a:pos x="322" y="19"/>
                    </a:cxn>
                    <a:cxn ang="0">
                      <a:pos x="281" y="19"/>
                    </a:cxn>
                    <a:cxn ang="0">
                      <a:pos x="280" y="2"/>
                    </a:cxn>
                    <a:cxn ang="0">
                      <a:pos x="264" y="3"/>
                    </a:cxn>
                    <a:cxn ang="0">
                      <a:pos x="252" y="0"/>
                    </a:cxn>
                    <a:cxn ang="0">
                      <a:pos x="236" y="6"/>
                    </a:cxn>
                    <a:cxn ang="0">
                      <a:pos x="213" y="11"/>
                    </a:cxn>
                    <a:cxn ang="0">
                      <a:pos x="200" y="18"/>
                    </a:cxn>
                    <a:cxn ang="0">
                      <a:pos x="193" y="28"/>
                    </a:cxn>
                    <a:cxn ang="0">
                      <a:pos x="194" y="41"/>
                    </a:cxn>
                    <a:cxn ang="0">
                      <a:pos x="191" y="50"/>
                    </a:cxn>
                  </a:cxnLst>
                  <a:rect l="0" t="0" r="r" b="b"/>
                  <a:pathLst>
                    <a:path w="428" h="405">
                      <a:moveTo>
                        <a:pt x="190" y="54"/>
                      </a:moveTo>
                      <a:lnTo>
                        <a:pt x="202" y="60"/>
                      </a:lnTo>
                      <a:lnTo>
                        <a:pt x="202" y="64"/>
                      </a:lnTo>
                      <a:lnTo>
                        <a:pt x="198" y="66"/>
                      </a:lnTo>
                      <a:lnTo>
                        <a:pt x="195" y="70"/>
                      </a:lnTo>
                      <a:lnTo>
                        <a:pt x="193" y="70"/>
                      </a:lnTo>
                      <a:lnTo>
                        <a:pt x="184" y="66"/>
                      </a:lnTo>
                      <a:lnTo>
                        <a:pt x="179" y="66"/>
                      </a:lnTo>
                      <a:lnTo>
                        <a:pt x="177" y="67"/>
                      </a:lnTo>
                      <a:lnTo>
                        <a:pt x="175" y="71"/>
                      </a:lnTo>
                      <a:lnTo>
                        <a:pt x="172" y="72"/>
                      </a:lnTo>
                      <a:lnTo>
                        <a:pt x="169" y="70"/>
                      </a:lnTo>
                      <a:lnTo>
                        <a:pt x="167" y="70"/>
                      </a:lnTo>
                      <a:lnTo>
                        <a:pt x="164" y="72"/>
                      </a:lnTo>
                      <a:lnTo>
                        <a:pt x="159" y="75"/>
                      </a:lnTo>
                      <a:lnTo>
                        <a:pt x="156" y="78"/>
                      </a:lnTo>
                      <a:lnTo>
                        <a:pt x="155" y="81"/>
                      </a:lnTo>
                      <a:lnTo>
                        <a:pt x="156" y="83"/>
                      </a:lnTo>
                      <a:lnTo>
                        <a:pt x="155" y="84"/>
                      </a:lnTo>
                      <a:lnTo>
                        <a:pt x="153" y="86"/>
                      </a:lnTo>
                      <a:lnTo>
                        <a:pt x="151" y="83"/>
                      </a:lnTo>
                      <a:lnTo>
                        <a:pt x="143" y="87"/>
                      </a:lnTo>
                      <a:lnTo>
                        <a:pt x="140" y="91"/>
                      </a:lnTo>
                      <a:lnTo>
                        <a:pt x="140" y="93"/>
                      </a:lnTo>
                      <a:lnTo>
                        <a:pt x="135" y="96"/>
                      </a:lnTo>
                      <a:lnTo>
                        <a:pt x="130" y="100"/>
                      </a:lnTo>
                      <a:lnTo>
                        <a:pt x="126" y="107"/>
                      </a:lnTo>
                      <a:lnTo>
                        <a:pt x="121" y="110"/>
                      </a:lnTo>
                      <a:lnTo>
                        <a:pt x="121" y="113"/>
                      </a:lnTo>
                      <a:lnTo>
                        <a:pt x="115" y="115"/>
                      </a:lnTo>
                      <a:lnTo>
                        <a:pt x="110" y="123"/>
                      </a:lnTo>
                      <a:lnTo>
                        <a:pt x="103" y="129"/>
                      </a:lnTo>
                      <a:lnTo>
                        <a:pt x="98" y="127"/>
                      </a:lnTo>
                      <a:lnTo>
                        <a:pt x="92" y="135"/>
                      </a:lnTo>
                      <a:lnTo>
                        <a:pt x="87" y="135"/>
                      </a:lnTo>
                      <a:lnTo>
                        <a:pt x="80" y="138"/>
                      </a:lnTo>
                      <a:lnTo>
                        <a:pt x="75" y="137"/>
                      </a:lnTo>
                      <a:lnTo>
                        <a:pt x="73" y="132"/>
                      </a:lnTo>
                      <a:lnTo>
                        <a:pt x="69" y="130"/>
                      </a:lnTo>
                      <a:lnTo>
                        <a:pt x="61" y="131"/>
                      </a:lnTo>
                      <a:lnTo>
                        <a:pt x="56" y="130"/>
                      </a:lnTo>
                      <a:lnTo>
                        <a:pt x="39" y="132"/>
                      </a:lnTo>
                      <a:lnTo>
                        <a:pt x="26" y="127"/>
                      </a:lnTo>
                      <a:lnTo>
                        <a:pt x="7" y="129"/>
                      </a:lnTo>
                      <a:lnTo>
                        <a:pt x="2" y="129"/>
                      </a:lnTo>
                      <a:lnTo>
                        <a:pt x="0" y="125"/>
                      </a:lnTo>
                      <a:lnTo>
                        <a:pt x="0" y="134"/>
                      </a:lnTo>
                      <a:lnTo>
                        <a:pt x="3" y="140"/>
                      </a:lnTo>
                      <a:lnTo>
                        <a:pt x="16" y="162"/>
                      </a:lnTo>
                      <a:lnTo>
                        <a:pt x="27" y="172"/>
                      </a:lnTo>
                      <a:lnTo>
                        <a:pt x="28" y="183"/>
                      </a:lnTo>
                      <a:lnTo>
                        <a:pt x="35" y="197"/>
                      </a:lnTo>
                      <a:lnTo>
                        <a:pt x="48" y="216"/>
                      </a:lnTo>
                      <a:lnTo>
                        <a:pt x="77" y="247"/>
                      </a:lnTo>
                      <a:lnTo>
                        <a:pt x="94" y="250"/>
                      </a:lnTo>
                      <a:lnTo>
                        <a:pt x="107" y="260"/>
                      </a:lnTo>
                      <a:lnTo>
                        <a:pt x="116" y="274"/>
                      </a:lnTo>
                      <a:lnTo>
                        <a:pt x="129" y="279"/>
                      </a:lnTo>
                      <a:lnTo>
                        <a:pt x="140" y="287"/>
                      </a:lnTo>
                      <a:lnTo>
                        <a:pt x="140" y="308"/>
                      </a:lnTo>
                      <a:lnTo>
                        <a:pt x="143" y="328"/>
                      </a:lnTo>
                      <a:lnTo>
                        <a:pt x="150" y="341"/>
                      </a:lnTo>
                      <a:lnTo>
                        <a:pt x="158" y="350"/>
                      </a:lnTo>
                      <a:lnTo>
                        <a:pt x="167" y="355"/>
                      </a:lnTo>
                      <a:lnTo>
                        <a:pt x="180" y="357"/>
                      </a:lnTo>
                      <a:lnTo>
                        <a:pt x="193" y="357"/>
                      </a:lnTo>
                      <a:lnTo>
                        <a:pt x="206" y="363"/>
                      </a:lnTo>
                      <a:lnTo>
                        <a:pt x="216" y="367"/>
                      </a:lnTo>
                      <a:lnTo>
                        <a:pt x="227" y="376"/>
                      </a:lnTo>
                      <a:lnTo>
                        <a:pt x="239" y="371"/>
                      </a:lnTo>
                      <a:lnTo>
                        <a:pt x="248" y="373"/>
                      </a:lnTo>
                      <a:lnTo>
                        <a:pt x="271" y="380"/>
                      </a:lnTo>
                      <a:lnTo>
                        <a:pt x="283" y="383"/>
                      </a:lnTo>
                      <a:lnTo>
                        <a:pt x="296" y="380"/>
                      </a:lnTo>
                      <a:lnTo>
                        <a:pt x="308" y="382"/>
                      </a:lnTo>
                      <a:lnTo>
                        <a:pt x="329" y="388"/>
                      </a:lnTo>
                      <a:lnTo>
                        <a:pt x="344" y="403"/>
                      </a:lnTo>
                      <a:lnTo>
                        <a:pt x="349" y="404"/>
                      </a:lnTo>
                      <a:lnTo>
                        <a:pt x="350" y="405"/>
                      </a:lnTo>
                      <a:lnTo>
                        <a:pt x="351" y="404"/>
                      </a:lnTo>
                      <a:lnTo>
                        <a:pt x="351" y="389"/>
                      </a:lnTo>
                      <a:lnTo>
                        <a:pt x="355" y="377"/>
                      </a:lnTo>
                      <a:lnTo>
                        <a:pt x="361" y="367"/>
                      </a:lnTo>
                      <a:lnTo>
                        <a:pt x="372" y="360"/>
                      </a:lnTo>
                      <a:lnTo>
                        <a:pt x="379" y="352"/>
                      </a:lnTo>
                      <a:lnTo>
                        <a:pt x="398" y="318"/>
                      </a:lnTo>
                      <a:lnTo>
                        <a:pt x="405" y="287"/>
                      </a:lnTo>
                      <a:lnTo>
                        <a:pt x="422" y="251"/>
                      </a:lnTo>
                      <a:lnTo>
                        <a:pt x="419" y="224"/>
                      </a:lnTo>
                      <a:lnTo>
                        <a:pt x="414" y="211"/>
                      </a:lnTo>
                      <a:lnTo>
                        <a:pt x="412" y="194"/>
                      </a:lnTo>
                      <a:lnTo>
                        <a:pt x="422" y="175"/>
                      </a:lnTo>
                      <a:lnTo>
                        <a:pt x="424" y="167"/>
                      </a:lnTo>
                      <a:lnTo>
                        <a:pt x="428" y="151"/>
                      </a:lnTo>
                      <a:lnTo>
                        <a:pt x="427" y="140"/>
                      </a:lnTo>
                      <a:lnTo>
                        <a:pt x="428" y="105"/>
                      </a:lnTo>
                      <a:lnTo>
                        <a:pt x="424" y="83"/>
                      </a:lnTo>
                      <a:lnTo>
                        <a:pt x="420" y="73"/>
                      </a:lnTo>
                      <a:lnTo>
                        <a:pt x="419" y="60"/>
                      </a:lnTo>
                      <a:lnTo>
                        <a:pt x="410" y="50"/>
                      </a:lnTo>
                      <a:lnTo>
                        <a:pt x="379" y="39"/>
                      </a:lnTo>
                      <a:lnTo>
                        <a:pt x="351" y="27"/>
                      </a:lnTo>
                      <a:lnTo>
                        <a:pt x="336" y="23"/>
                      </a:lnTo>
                      <a:lnTo>
                        <a:pt x="322" y="19"/>
                      </a:lnTo>
                      <a:lnTo>
                        <a:pt x="299" y="21"/>
                      </a:lnTo>
                      <a:lnTo>
                        <a:pt x="281" y="19"/>
                      </a:lnTo>
                      <a:lnTo>
                        <a:pt x="281" y="0"/>
                      </a:lnTo>
                      <a:lnTo>
                        <a:pt x="280" y="2"/>
                      </a:lnTo>
                      <a:lnTo>
                        <a:pt x="272" y="1"/>
                      </a:lnTo>
                      <a:lnTo>
                        <a:pt x="264" y="3"/>
                      </a:lnTo>
                      <a:lnTo>
                        <a:pt x="258" y="2"/>
                      </a:lnTo>
                      <a:lnTo>
                        <a:pt x="252" y="0"/>
                      </a:lnTo>
                      <a:lnTo>
                        <a:pt x="248" y="0"/>
                      </a:lnTo>
                      <a:lnTo>
                        <a:pt x="236" y="6"/>
                      </a:lnTo>
                      <a:lnTo>
                        <a:pt x="220" y="7"/>
                      </a:lnTo>
                      <a:lnTo>
                        <a:pt x="213" y="11"/>
                      </a:lnTo>
                      <a:lnTo>
                        <a:pt x="206" y="18"/>
                      </a:lnTo>
                      <a:lnTo>
                        <a:pt x="200" y="18"/>
                      </a:lnTo>
                      <a:lnTo>
                        <a:pt x="194" y="21"/>
                      </a:lnTo>
                      <a:lnTo>
                        <a:pt x="193" y="28"/>
                      </a:lnTo>
                      <a:lnTo>
                        <a:pt x="193" y="37"/>
                      </a:lnTo>
                      <a:lnTo>
                        <a:pt x="194" y="41"/>
                      </a:lnTo>
                      <a:lnTo>
                        <a:pt x="193" y="45"/>
                      </a:lnTo>
                      <a:lnTo>
                        <a:pt x="191" y="50"/>
                      </a:lnTo>
                      <a:lnTo>
                        <a:pt x="190" y="5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85" name="Freeform 31">
                  <a:extLst>
                    <a:ext uri="{FF2B5EF4-FFF2-40B4-BE49-F238E27FC236}">
                      <a16:creationId xmlns="" xmlns:a16="http://schemas.microsoft.com/office/drawing/2014/main" id="{9D0C37B1-BF97-4966-ADD4-85E19D26146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961730" y="3988147"/>
                  <a:ext cx="233363" cy="230188"/>
                </a:xfrm>
                <a:custGeom>
                  <a:avLst/>
                  <a:gdLst/>
                  <a:ahLst/>
                  <a:cxnLst>
                    <a:cxn ang="0">
                      <a:pos x="252" y="26"/>
                    </a:cxn>
                    <a:cxn ang="0">
                      <a:pos x="130" y="26"/>
                    </a:cxn>
                    <a:cxn ang="0">
                      <a:pos x="96" y="10"/>
                    </a:cxn>
                    <a:cxn ang="0">
                      <a:pos x="59" y="0"/>
                    </a:cxn>
                    <a:cxn ang="0">
                      <a:pos x="33" y="17"/>
                    </a:cxn>
                    <a:cxn ang="0">
                      <a:pos x="1" y="26"/>
                    </a:cxn>
                    <a:cxn ang="0">
                      <a:pos x="3" y="64"/>
                    </a:cxn>
                    <a:cxn ang="0">
                      <a:pos x="17" y="100"/>
                    </a:cxn>
                    <a:cxn ang="0">
                      <a:pos x="34" y="117"/>
                    </a:cxn>
                    <a:cxn ang="0">
                      <a:pos x="46" y="139"/>
                    </a:cxn>
                    <a:cxn ang="0">
                      <a:pos x="62" y="168"/>
                    </a:cxn>
                    <a:cxn ang="0">
                      <a:pos x="82" y="209"/>
                    </a:cxn>
                    <a:cxn ang="0">
                      <a:pos x="96" y="238"/>
                    </a:cxn>
                    <a:cxn ang="0">
                      <a:pos x="118" y="278"/>
                    </a:cxn>
                    <a:cxn ang="0">
                      <a:pos x="150" y="331"/>
                    </a:cxn>
                    <a:cxn ang="0">
                      <a:pos x="151" y="369"/>
                    </a:cxn>
                    <a:cxn ang="0">
                      <a:pos x="153" y="435"/>
                    </a:cxn>
                    <a:cxn ang="0">
                      <a:pos x="172" y="477"/>
                    </a:cxn>
                    <a:cxn ang="0">
                      <a:pos x="172" y="521"/>
                    </a:cxn>
                    <a:cxn ang="0">
                      <a:pos x="179" y="555"/>
                    </a:cxn>
                    <a:cxn ang="0">
                      <a:pos x="188" y="589"/>
                    </a:cxn>
                    <a:cxn ang="0">
                      <a:pos x="214" y="646"/>
                    </a:cxn>
                    <a:cxn ang="0">
                      <a:pos x="243" y="683"/>
                    </a:cxn>
                    <a:cxn ang="0">
                      <a:pos x="264" y="700"/>
                    </a:cxn>
                    <a:cxn ang="0">
                      <a:pos x="279" y="689"/>
                    </a:cxn>
                    <a:cxn ang="0">
                      <a:pos x="323" y="695"/>
                    </a:cxn>
                    <a:cxn ang="0">
                      <a:pos x="350" y="722"/>
                    </a:cxn>
                    <a:cxn ang="0">
                      <a:pos x="393" y="720"/>
                    </a:cxn>
                    <a:cxn ang="0">
                      <a:pos x="435" y="695"/>
                    </a:cxn>
                    <a:cxn ang="0">
                      <a:pos x="452" y="633"/>
                    </a:cxn>
                    <a:cxn ang="0">
                      <a:pos x="452" y="460"/>
                    </a:cxn>
                    <a:cxn ang="0">
                      <a:pos x="452" y="295"/>
                    </a:cxn>
                    <a:cxn ang="0">
                      <a:pos x="507" y="200"/>
                    </a:cxn>
                    <a:cxn ang="0">
                      <a:pos x="512" y="86"/>
                    </a:cxn>
                    <a:cxn ang="0">
                      <a:pos x="615" y="68"/>
                    </a:cxn>
                    <a:cxn ang="0">
                      <a:pos x="650" y="85"/>
                    </a:cxn>
                    <a:cxn ang="0">
                      <a:pos x="668" y="81"/>
                    </a:cxn>
                    <a:cxn ang="0">
                      <a:pos x="716" y="57"/>
                    </a:cxn>
                    <a:cxn ang="0">
                      <a:pos x="727" y="38"/>
                    </a:cxn>
                    <a:cxn ang="0">
                      <a:pos x="688" y="32"/>
                    </a:cxn>
                    <a:cxn ang="0">
                      <a:pos x="635" y="41"/>
                    </a:cxn>
                    <a:cxn ang="0">
                      <a:pos x="546" y="65"/>
                    </a:cxn>
                    <a:cxn ang="0">
                      <a:pos x="522" y="63"/>
                    </a:cxn>
                    <a:cxn ang="0">
                      <a:pos x="460" y="51"/>
                    </a:cxn>
                    <a:cxn ang="0">
                      <a:pos x="405" y="53"/>
                    </a:cxn>
                    <a:cxn ang="0">
                      <a:pos x="366" y="26"/>
                    </a:cxn>
                  </a:cxnLst>
                  <a:rect l="0" t="0" r="r" b="b"/>
                  <a:pathLst>
                    <a:path w="734" h="722">
                      <a:moveTo>
                        <a:pt x="346" y="26"/>
                      </a:moveTo>
                      <a:lnTo>
                        <a:pt x="299" y="26"/>
                      </a:lnTo>
                      <a:lnTo>
                        <a:pt x="252" y="26"/>
                      </a:lnTo>
                      <a:lnTo>
                        <a:pt x="198" y="26"/>
                      </a:lnTo>
                      <a:lnTo>
                        <a:pt x="148" y="26"/>
                      </a:lnTo>
                      <a:lnTo>
                        <a:pt x="130" y="26"/>
                      </a:lnTo>
                      <a:lnTo>
                        <a:pt x="123" y="28"/>
                      </a:lnTo>
                      <a:lnTo>
                        <a:pt x="109" y="15"/>
                      </a:lnTo>
                      <a:lnTo>
                        <a:pt x="96" y="10"/>
                      </a:lnTo>
                      <a:lnTo>
                        <a:pt x="91" y="1"/>
                      </a:lnTo>
                      <a:lnTo>
                        <a:pt x="81" y="0"/>
                      </a:lnTo>
                      <a:lnTo>
                        <a:pt x="59" y="0"/>
                      </a:lnTo>
                      <a:lnTo>
                        <a:pt x="49" y="4"/>
                      </a:lnTo>
                      <a:lnTo>
                        <a:pt x="39" y="14"/>
                      </a:lnTo>
                      <a:lnTo>
                        <a:pt x="33" y="17"/>
                      </a:lnTo>
                      <a:lnTo>
                        <a:pt x="23" y="11"/>
                      </a:lnTo>
                      <a:lnTo>
                        <a:pt x="12" y="20"/>
                      </a:lnTo>
                      <a:lnTo>
                        <a:pt x="1" y="26"/>
                      </a:lnTo>
                      <a:lnTo>
                        <a:pt x="0" y="49"/>
                      </a:lnTo>
                      <a:lnTo>
                        <a:pt x="0" y="55"/>
                      </a:lnTo>
                      <a:lnTo>
                        <a:pt x="3" y="64"/>
                      </a:lnTo>
                      <a:lnTo>
                        <a:pt x="3" y="74"/>
                      </a:lnTo>
                      <a:lnTo>
                        <a:pt x="12" y="92"/>
                      </a:lnTo>
                      <a:lnTo>
                        <a:pt x="17" y="100"/>
                      </a:lnTo>
                      <a:lnTo>
                        <a:pt x="19" y="102"/>
                      </a:lnTo>
                      <a:lnTo>
                        <a:pt x="28" y="108"/>
                      </a:lnTo>
                      <a:lnTo>
                        <a:pt x="34" y="117"/>
                      </a:lnTo>
                      <a:lnTo>
                        <a:pt x="38" y="127"/>
                      </a:lnTo>
                      <a:lnTo>
                        <a:pt x="44" y="134"/>
                      </a:lnTo>
                      <a:lnTo>
                        <a:pt x="46" y="139"/>
                      </a:lnTo>
                      <a:lnTo>
                        <a:pt x="55" y="150"/>
                      </a:lnTo>
                      <a:lnTo>
                        <a:pt x="56" y="157"/>
                      </a:lnTo>
                      <a:lnTo>
                        <a:pt x="62" y="168"/>
                      </a:lnTo>
                      <a:lnTo>
                        <a:pt x="65" y="176"/>
                      </a:lnTo>
                      <a:lnTo>
                        <a:pt x="81" y="202"/>
                      </a:lnTo>
                      <a:lnTo>
                        <a:pt x="82" y="209"/>
                      </a:lnTo>
                      <a:lnTo>
                        <a:pt x="86" y="215"/>
                      </a:lnTo>
                      <a:lnTo>
                        <a:pt x="88" y="224"/>
                      </a:lnTo>
                      <a:lnTo>
                        <a:pt x="96" y="238"/>
                      </a:lnTo>
                      <a:lnTo>
                        <a:pt x="110" y="263"/>
                      </a:lnTo>
                      <a:lnTo>
                        <a:pt x="116" y="273"/>
                      </a:lnTo>
                      <a:lnTo>
                        <a:pt x="118" y="278"/>
                      </a:lnTo>
                      <a:lnTo>
                        <a:pt x="121" y="288"/>
                      </a:lnTo>
                      <a:lnTo>
                        <a:pt x="141" y="312"/>
                      </a:lnTo>
                      <a:lnTo>
                        <a:pt x="150" y="331"/>
                      </a:lnTo>
                      <a:lnTo>
                        <a:pt x="151" y="334"/>
                      </a:lnTo>
                      <a:lnTo>
                        <a:pt x="152" y="350"/>
                      </a:lnTo>
                      <a:lnTo>
                        <a:pt x="151" y="369"/>
                      </a:lnTo>
                      <a:lnTo>
                        <a:pt x="152" y="406"/>
                      </a:lnTo>
                      <a:lnTo>
                        <a:pt x="151" y="424"/>
                      </a:lnTo>
                      <a:lnTo>
                        <a:pt x="153" y="435"/>
                      </a:lnTo>
                      <a:lnTo>
                        <a:pt x="157" y="445"/>
                      </a:lnTo>
                      <a:lnTo>
                        <a:pt x="162" y="458"/>
                      </a:lnTo>
                      <a:lnTo>
                        <a:pt x="172" y="477"/>
                      </a:lnTo>
                      <a:lnTo>
                        <a:pt x="173" y="484"/>
                      </a:lnTo>
                      <a:lnTo>
                        <a:pt x="171" y="498"/>
                      </a:lnTo>
                      <a:lnTo>
                        <a:pt x="172" y="521"/>
                      </a:lnTo>
                      <a:lnTo>
                        <a:pt x="174" y="531"/>
                      </a:lnTo>
                      <a:lnTo>
                        <a:pt x="182" y="546"/>
                      </a:lnTo>
                      <a:lnTo>
                        <a:pt x="179" y="555"/>
                      </a:lnTo>
                      <a:lnTo>
                        <a:pt x="182" y="559"/>
                      </a:lnTo>
                      <a:lnTo>
                        <a:pt x="185" y="569"/>
                      </a:lnTo>
                      <a:lnTo>
                        <a:pt x="188" y="589"/>
                      </a:lnTo>
                      <a:lnTo>
                        <a:pt x="191" y="600"/>
                      </a:lnTo>
                      <a:lnTo>
                        <a:pt x="194" y="622"/>
                      </a:lnTo>
                      <a:lnTo>
                        <a:pt x="214" y="646"/>
                      </a:lnTo>
                      <a:lnTo>
                        <a:pt x="222" y="665"/>
                      </a:lnTo>
                      <a:lnTo>
                        <a:pt x="233" y="676"/>
                      </a:lnTo>
                      <a:lnTo>
                        <a:pt x="243" y="683"/>
                      </a:lnTo>
                      <a:lnTo>
                        <a:pt x="256" y="698"/>
                      </a:lnTo>
                      <a:lnTo>
                        <a:pt x="261" y="698"/>
                      </a:lnTo>
                      <a:lnTo>
                        <a:pt x="264" y="700"/>
                      </a:lnTo>
                      <a:lnTo>
                        <a:pt x="269" y="699"/>
                      </a:lnTo>
                      <a:lnTo>
                        <a:pt x="272" y="697"/>
                      </a:lnTo>
                      <a:lnTo>
                        <a:pt x="279" y="689"/>
                      </a:lnTo>
                      <a:lnTo>
                        <a:pt x="285" y="678"/>
                      </a:lnTo>
                      <a:lnTo>
                        <a:pt x="297" y="677"/>
                      </a:lnTo>
                      <a:lnTo>
                        <a:pt x="323" y="695"/>
                      </a:lnTo>
                      <a:lnTo>
                        <a:pt x="323" y="708"/>
                      </a:lnTo>
                      <a:lnTo>
                        <a:pt x="334" y="720"/>
                      </a:lnTo>
                      <a:lnTo>
                        <a:pt x="350" y="722"/>
                      </a:lnTo>
                      <a:lnTo>
                        <a:pt x="365" y="717"/>
                      </a:lnTo>
                      <a:lnTo>
                        <a:pt x="384" y="717"/>
                      </a:lnTo>
                      <a:lnTo>
                        <a:pt x="393" y="720"/>
                      </a:lnTo>
                      <a:lnTo>
                        <a:pt x="405" y="720"/>
                      </a:lnTo>
                      <a:lnTo>
                        <a:pt x="421" y="705"/>
                      </a:lnTo>
                      <a:lnTo>
                        <a:pt x="435" y="695"/>
                      </a:lnTo>
                      <a:lnTo>
                        <a:pt x="446" y="693"/>
                      </a:lnTo>
                      <a:lnTo>
                        <a:pt x="452" y="689"/>
                      </a:lnTo>
                      <a:lnTo>
                        <a:pt x="452" y="633"/>
                      </a:lnTo>
                      <a:lnTo>
                        <a:pt x="452" y="574"/>
                      </a:lnTo>
                      <a:lnTo>
                        <a:pt x="452" y="515"/>
                      </a:lnTo>
                      <a:lnTo>
                        <a:pt x="452" y="460"/>
                      </a:lnTo>
                      <a:lnTo>
                        <a:pt x="452" y="407"/>
                      </a:lnTo>
                      <a:lnTo>
                        <a:pt x="452" y="349"/>
                      </a:lnTo>
                      <a:lnTo>
                        <a:pt x="452" y="295"/>
                      </a:lnTo>
                      <a:lnTo>
                        <a:pt x="507" y="295"/>
                      </a:lnTo>
                      <a:lnTo>
                        <a:pt x="507" y="257"/>
                      </a:lnTo>
                      <a:lnTo>
                        <a:pt x="507" y="200"/>
                      </a:lnTo>
                      <a:lnTo>
                        <a:pt x="507" y="144"/>
                      </a:lnTo>
                      <a:lnTo>
                        <a:pt x="507" y="91"/>
                      </a:lnTo>
                      <a:lnTo>
                        <a:pt x="512" y="86"/>
                      </a:lnTo>
                      <a:lnTo>
                        <a:pt x="592" y="71"/>
                      </a:lnTo>
                      <a:lnTo>
                        <a:pt x="609" y="68"/>
                      </a:lnTo>
                      <a:lnTo>
                        <a:pt x="615" y="68"/>
                      </a:lnTo>
                      <a:lnTo>
                        <a:pt x="632" y="69"/>
                      </a:lnTo>
                      <a:lnTo>
                        <a:pt x="643" y="73"/>
                      </a:lnTo>
                      <a:lnTo>
                        <a:pt x="650" y="85"/>
                      </a:lnTo>
                      <a:lnTo>
                        <a:pt x="653" y="100"/>
                      </a:lnTo>
                      <a:lnTo>
                        <a:pt x="659" y="92"/>
                      </a:lnTo>
                      <a:lnTo>
                        <a:pt x="668" y="81"/>
                      </a:lnTo>
                      <a:lnTo>
                        <a:pt x="684" y="69"/>
                      </a:lnTo>
                      <a:lnTo>
                        <a:pt x="711" y="63"/>
                      </a:lnTo>
                      <a:lnTo>
                        <a:pt x="716" y="57"/>
                      </a:lnTo>
                      <a:lnTo>
                        <a:pt x="723" y="52"/>
                      </a:lnTo>
                      <a:lnTo>
                        <a:pt x="734" y="51"/>
                      </a:lnTo>
                      <a:lnTo>
                        <a:pt x="727" y="38"/>
                      </a:lnTo>
                      <a:lnTo>
                        <a:pt x="723" y="35"/>
                      </a:lnTo>
                      <a:lnTo>
                        <a:pt x="709" y="32"/>
                      </a:lnTo>
                      <a:lnTo>
                        <a:pt x="688" y="32"/>
                      </a:lnTo>
                      <a:lnTo>
                        <a:pt x="685" y="28"/>
                      </a:lnTo>
                      <a:lnTo>
                        <a:pt x="642" y="39"/>
                      </a:lnTo>
                      <a:lnTo>
                        <a:pt x="635" y="41"/>
                      </a:lnTo>
                      <a:lnTo>
                        <a:pt x="632" y="43"/>
                      </a:lnTo>
                      <a:lnTo>
                        <a:pt x="621" y="46"/>
                      </a:lnTo>
                      <a:lnTo>
                        <a:pt x="546" y="65"/>
                      </a:lnTo>
                      <a:lnTo>
                        <a:pt x="538" y="66"/>
                      </a:lnTo>
                      <a:lnTo>
                        <a:pt x="534" y="64"/>
                      </a:lnTo>
                      <a:lnTo>
                        <a:pt x="522" y="63"/>
                      </a:lnTo>
                      <a:lnTo>
                        <a:pt x="510" y="59"/>
                      </a:lnTo>
                      <a:lnTo>
                        <a:pt x="494" y="58"/>
                      </a:lnTo>
                      <a:lnTo>
                        <a:pt x="460" y="51"/>
                      </a:lnTo>
                      <a:lnTo>
                        <a:pt x="433" y="51"/>
                      </a:lnTo>
                      <a:lnTo>
                        <a:pt x="414" y="53"/>
                      </a:lnTo>
                      <a:lnTo>
                        <a:pt x="405" y="53"/>
                      </a:lnTo>
                      <a:lnTo>
                        <a:pt x="388" y="47"/>
                      </a:lnTo>
                      <a:lnTo>
                        <a:pt x="382" y="37"/>
                      </a:lnTo>
                      <a:lnTo>
                        <a:pt x="366" y="26"/>
                      </a:lnTo>
                      <a:lnTo>
                        <a:pt x="346" y="2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86" name="Freeform 32">
                  <a:extLst>
                    <a:ext uri="{FF2B5EF4-FFF2-40B4-BE49-F238E27FC236}">
                      <a16:creationId xmlns="" xmlns:a16="http://schemas.microsoft.com/office/drawing/2014/main" id="{2846FE9C-CF4A-4C8F-982B-5748FD8C460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5282405" y="3875434"/>
                  <a:ext cx="185738" cy="296863"/>
                </a:xfrm>
                <a:custGeom>
                  <a:avLst/>
                  <a:gdLst/>
                  <a:ahLst/>
                  <a:cxnLst>
                    <a:cxn ang="0">
                      <a:pos x="584" y="10"/>
                    </a:cxn>
                    <a:cxn ang="0">
                      <a:pos x="570" y="56"/>
                    </a:cxn>
                    <a:cxn ang="0">
                      <a:pos x="572" y="128"/>
                    </a:cxn>
                    <a:cxn ang="0">
                      <a:pos x="569" y="176"/>
                    </a:cxn>
                    <a:cxn ang="0">
                      <a:pos x="578" y="205"/>
                    </a:cxn>
                    <a:cxn ang="0">
                      <a:pos x="585" y="224"/>
                    </a:cxn>
                    <a:cxn ang="0">
                      <a:pos x="568" y="263"/>
                    </a:cxn>
                    <a:cxn ang="0">
                      <a:pos x="564" y="285"/>
                    </a:cxn>
                    <a:cxn ang="0">
                      <a:pos x="532" y="328"/>
                    </a:cxn>
                    <a:cxn ang="0">
                      <a:pos x="497" y="355"/>
                    </a:cxn>
                    <a:cxn ang="0">
                      <a:pos x="447" y="378"/>
                    </a:cxn>
                    <a:cxn ang="0">
                      <a:pos x="368" y="434"/>
                    </a:cxn>
                    <a:cxn ang="0">
                      <a:pos x="345" y="462"/>
                    </a:cxn>
                    <a:cxn ang="0">
                      <a:pos x="323" y="477"/>
                    </a:cxn>
                    <a:cxn ang="0">
                      <a:pos x="273" y="521"/>
                    </a:cxn>
                    <a:cxn ang="0">
                      <a:pos x="253" y="572"/>
                    </a:cxn>
                    <a:cxn ang="0">
                      <a:pos x="273" y="598"/>
                    </a:cxn>
                    <a:cxn ang="0">
                      <a:pos x="289" y="667"/>
                    </a:cxn>
                    <a:cxn ang="0">
                      <a:pos x="295" y="725"/>
                    </a:cxn>
                    <a:cxn ang="0">
                      <a:pos x="295" y="764"/>
                    </a:cxn>
                    <a:cxn ang="0">
                      <a:pos x="273" y="811"/>
                    </a:cxn>
                    <a:cxn ang="0">
                      <a:pos x="192" y="843"/>
                    </a:cxn>
                    <a:cxn ang="0">
                      <a:pos x="156" y="863"/>
                    </a:cxn>
                    <a:cxn ang="0">
                      <a:pos x="134" y="893"/>
                    </a:cxn>
                    <a:cxn ang="0">
                      <a:pos x="158" y="899"/>
                    </a:cxn>
                    <a:cxn ang="0">
                      <a:pos x="110" y="908"/>
                    </a:cxn>
                    <a:cxn ang="0">
                      <a:pos x="92" y="742"/>
                    </a:cxn>
                    <a:cxn ang="0">
                      <a:pos x="85" y="673"/>
                    </a:cxn>
                    <a:cxn ang="0">
                      <a:pos x="113" y="636"/>
                    </a:cxn>
                    <a:cxn ang="0">
                      <a:pos x="153" y="508"/>
                    </a:cxn>
                    <a:cxn ang="0">
                      <a:pos x="158" y="451"/>
                    </a:cxn>
                    <a:cxn ang="0">
                      <a:pos x="158" y="367"/>
                    </a:cxn>
                    <a:cxn ang="0">
                      <a:pos x="113" y="323"/>
                    </a:cxn>
                    <a:cxn ang="0">
                      <a:pos x="33" y="305"/>
                    </a:cxn>
                    <a:cxn ang="0">
                      <a:pos x="8" y="269"/>
                    </a:cxn>
                    <a:cxn ang="0">
                      <a:pos x="175" y="198"/>
                    </a:cxn>
                    <a:cxn ang="0">
                      <a:pos x="202" y="226"/>
                    </a:cxn>
                    <a:cxn ang="0">
                      <a:pos x="247" y="226"/>
                    </a:cxn>
                    <a:cxn ang="0">
                      <a:pos x="251" y="273"/>
                    </a:cxn>
                    <a:cxn ang="0">
                      <a:pos x="236" y="302"/>
                    </a:cxn>
                    <a:cxn ang="0">
                      <a:pos x="252" y="327"/>
                    </a:cxn>
                    <a:cxn ang="0">
                      <a:pos x="272" y="350"/>
                    </a:cxn>
                    <a:cxn ang="0">
                      <a:pos x="278" y="366"/>
                    </a:cxn>
                    <a:cxn ang="0">
                      <a:pos x="291" y="357"/>
                    </a:cxn>
                    <a:cxn ang="0">
                      <a:pos x="287" y="337"/>
                    </a:cxn>
                    <a:cxn ang="0">
                      <a:pos x="304" y="314"/>
                    </a:cxn>
                    <a:cxn ang="0">
                      <a:pos x="321" y="284"/>
                    </a:cxn>
                    <a:cxn ang="0">
                      <a:pos x="326" y="244"/>
                    </a:cxn>
                    <a:cxn ang="0">
                      <a:pos x="299" y="203"/>
                    </a:cxn>
                    <a:cxn ang="0">
                      <a:pos x="266" y="167"/>
                    </a:cxn>
                    <a:cxn ang="0">
                      <a:pos x="262" y="123"/>
                    </a:cxn>
                    <a:cxn ang="0">
                      <a:pos x="269" y="76"/>
                    </a:cxn>
                    <a:cxn ang="0">
                      <a:pos x="323" y="53"/>
                    </a:cxn>
                    <a:cxn ang="0">
                      <a:pos x="349" y="65"/>
                    </a:cxn>
                    <a:cxn ang="0">
                      <a:pos x="381" y="56"/>
                    </a:cxn>
                    <a:cxn ang="0">
                      <a:pos x="436" y="43"/>
                    </a:cxn>
                    <a:cxn ang="0">
                      <a:pos x="482" y="45"/>
                    </a:cxn>
                    <a:cxn ang="0">
                      <a:pos x="547" y="25"/>
                    </a:cxn>
                  </a:cxnLst>
                  <a:rect l="0" t="0" r="r" b="b"/>
                  <a:pathLst>
                    <a:path w="586" h="937">
                      <a:moveTo>
                        <a:pt x="580" y="0"/>
                      </a:moveTo>
                      <a:lnTo>
                        <a:pt x="584" y="2"/>
                      </a:lnTo>
                      <a:lnTo>
                        <a:pt x="586" y="7"/>
                      </a:lnTo>
                      <a:lnTo>
                        <a:pt x="584" y="10"/>
                      </a:lnTo>
                      <a:lnTo>
                        <a:pt x="585" y="27"/>
                      </a:lnTo>
                      <a:lnTo>
                        <a:pt x="583" y="33"/>
                      </a:lnTo>
                      <a:lnTo>
                        <a:pt x="578" y="42"/>
                      </a:lnTo>
                      <a:lnTo>
                        <a:pt x="570" y="56"/>
                      </a:lnTo>
                      <a:lnTo>
                        <a:pt x="567" y="70"/>
                      </a:lnTo>
                      <a:lnTo>
                        <a:pt x="568" y="95"/>
                      </a:lnTo>
                      <a:lnTo>
                        <a:pt x="570" y="113"/>
                      </a:lnTo>
                      <a:lnTo>
                        <a:pt x="572" y="128"/>
                      </a:lnTo>
                      <a:lnTo>
                        <a:pt x="565" y="133"/>
                      </a:lnTo>
                      <a:lnTo>
                        <a:pt x="568" y="142"/>
                      </a:lnTo>
                      <a:lnTo>
                        <a:pt x="570" y="142"/>
                      </a:lnTo>
                      <a:lnTo>
                        <a:pt x="569" y="176"/>
                      </a:lnTo>
                      <a:lnTo>
                        <a:pt x="572" y="196"/>
                      </a:lnTo>
                      <a:lnTo>
                        <a:pt x="570" y="205"/>
                      </a:lnTo>
                      <a:lnTo>
                        <a:pt x="574" y="208"/>
                      </a:lnTo>
                      <a:lnTo>
                        <a:pt x="578" y="205"/>
                      </a:lnTo>
                      <a:lnTo>
                        <a:pt x="581" y="212"/>
                      </a:lnTo>
                      <a:lnTo>
                        <a:pt x="575" y="220"/>
                      </a:lnTo>
                      <a:lnTo>
                        <a:pt x="580" y="220"/>
                      </a:lnTo>
                      <a:lnTo>
                        <a:pt x="585" y="224"/>
                      </a:lnTo>
                      <a:lnTo>
                        <a:pt x="585" y="232"/>
                      </a:lnTo>
                      <a:lnTo>
                        <a:pt x="580" y="242"/>
                      </a:lnTo>
                      <a:lnTo>
                        <a:pt x="576" y="253"/>
                      </a:lnTo>
                      <a:lnTo>
                        <a:pt x="568" y="263"/>
                      </a:lnTo>
                      <a:lnTo>
                        <a:pt x="575" y="265"/>
                      </a:lnTo>
                      <a:lnTo>
                        <a:pt x="574" y="274"/>
                      </a:lnTo>
                      <a:lnTo>
                        <a:pt x="573" y="280"/>
                      </a:lnTo>
                      <a:lnTo>
                        <a:pt x="564" y="285"/>
                      </a:lnTo>
                      <a:lnTo>
                        <a:pt x="547" y="305"/>
                      </a:lnTo>
                      <a:lnTo>
                        <a:pt x="543" y="313"/>
                      </a:lnTo>
                      <a:lnTo>
                        <a:pt x="526" y="323"/>
                      </a:lnTo>
                      <a:lnTo>
                        <a:pt x="532" y="328"/>
                      </a:lnTo>
                      <a:lnTo>
                        <a:pt x="527" y="337"/>
                      </a:lnTo>
                      <a:lnTo>
                        <a:pt x="517" y="344"/>
                      </a:lnTo>
                      <a:lnTo>
                        <a:pt x="505" y="351"/>
                      </a:lnTo>
                      <a:lnTo>
                        <a:pt x="497" y="355"/>
                      </a:lnTo>
                      <a:lnTo>
                        <a:pt x="490" y="366"/>
                      </a:lnTo>
                      <a:lnTo>
                        <a:pt x="477" y="373"/>
                      </a:lnTo>
                      <a:lnTo>
                        <a:pt x="460" y="373"/>
                      </a:lnTo>
                      <a:lnTo>
                        <a:pt x="447" y="378"/>
                      </a:lnTo>
                      <a:lnTo>
                        <a:pt x="403" y="398"/>
                      </a:lnTo>
                      <a:lnTo>
                        <a:pt x="375" y="420"/>
                      </a:lnTo>
                      <a:lnTo>
                        <a:pt x="373" y="430"/>
                      </a:lnTo>
                      <a:lnTo>
                        <a:pt x="368" y="434"/>
                      </a:lnTo>
                      <a:lnTo>
                        <a:pt x="360" y="435"/>
                      </a:lnTo>
                      <a:lnTo>
                        <a:pt x="355" y="436"/>
                      </a:lnTo>
                      <a:lnTo>
                        <a:pt x="361" y="442"/>
                      </a:lnTo>
                      <a:lnTo>
                        <a:pt x="345" y="462"/>
                      </a:lnTo>
                      <a:lnTo>
                        <a:pt x="338" y="473"/>
                      </a:lnTo>
                      <a:lnTo>
                        <a:pt x="333" y="470"/>
                      </a:lnTo>
                      <a:lnTo>
                        <a:pt x="330" y="461"/>
                      </a:lnTo>
                      <a:lnTo>
                        <a:pt x="323" y="477"/>
                      </a:lnTo>
                      <a:lnTo>
                        <a:pt x="315" y="480"/>
                      </a:lnTo>
                      <a:lnTo>
                        <a:pt x="305" y="493"/>
                      </a:lnTo>
                      <a:lnTo>
                        <a:pt x="287" y="512"/>
                      </a:lnTo>
                      <a:lnTo>
                        <a:pt x="273" y="521"/>
                      </a:lnTo>
                      <a:lnTo>
                        <a:pt x="266" y="529"/>
                      </a:lnTo>
                      <a:lnTo>
                        <a:pt x="255" y="533"/>
                      </a:lnTo>
                      <a:lnTo>
                        <a:pt x="252" y="563"/>
                      </a:lnTo>
                      <a:lnTo>
                        <a:pt x="253" y="572"/>
                      </a:lnTo>
                      <a:lnTo>
                        <a:pt x="267" y="582"/>
                      </a:lnTo>
                      <a:lnTo>
                        <a:pt x="271" y="588"/>
                      </a:lnTo>
                      <a:lnTo>
                        <a:pt x="272" y="597"/>
                      </a:lnTo>
                      <a:lnTo>
                        <a:pt x="273" y="598"/>
                      </a:lnTo>
                      <a:lnTo>
                        <a:pt x="274" y="608"/>
                      </a:lnTo>
                      <a:lnTo>
                        <a:pt x="287" y="642"/>
                      </a:lnTo>
                      <a:lnTo>
                        <a:pt x="288" y="662"/>
                      </a:lnTo>
                      <a:lnTo>
                        <a:pt x="289" y="667"/>
                      </a:lnTo>
                      <a:lnTo>
                        <a:pt x="295" y="662"/>
                      </a:lnTo>
                      <a:lnTo>
                        <a:pt x="299" y="666"/>
                      </a:lnTo>
                      <a:lnTo>
                        <a:pt x="299" y="688"/>
                      </a:lnTo>
                      <a:lnTo>
                        <a:pt x="295" y="725"/>
                      </a:lnTo>
                      <a:lnTo>
                        <a:pt x="283" y="771"/>
                      </a:lnTo>
                      <a:lnTo>
                        <a:pt x="285" y="782"/>
                      </a:lnTo>
                      <a:lnTo>
                        <a:pt x="289" y="774"/>
                      </a:lnTo>
                      <a:lnTo>
                        <a:pt x="295" y="764"/>
                      </a:lnTo>
                      <a:lnTo>
                        <a:pt x="295" y="768"/>
                      </a:lnTo>
                      <a:lnTo>
                        <a:pt x="293" y="781"/>
                      </a:lnTo>
                      <a:lnTo>
                        <a:pt x="288" y="792"/>
                      </a:lnTo>
                      <a:lnTo>
                        <a:pt x="273" y="811"/>
                      </a:lnTo>
                      <a:lnTo>
                        <a:pt x="258" y="822"/>
                      </a:lnTo>
                      <a:lnTo>
                        <a:pt x="240" y="829"/>
                      </a:lnTo>
                      <a:lnTo>
                        <a:pt x="228" y="830"/>
                      </a:lnTo>
                      <a:lnTo>
                        <a:pt x="192" y="843"/>
                      </a:lnTo>
                      <a:lnTo>
                        <a:pt x="183" y="849"/>
                      </a:lnTo>
                      <a:lnTo>
                        <a:pt x="176" y="855"/>
                      </a:lnTo>
                      <a:lnTo>
                        <a:pt x="166" y="861"/>
                      </a:lnTo>
                      <a:lnTo>
                        <a:pt x="156" y="863"/>
                      </a:lnTo>
                      <a:lnTo>
                        <a:pt x="151" y="868"/>
                      </a:lnTo>
                      <a:lnTo>
                        <a:pt x="144" y="881"/>
                      </a:lnTo>
                      <a:lnTo>
                        <a:pt x="135" y="893"/>
                      </a:lnTo>
                      <a:lnTo>
                        <a:pt x="134" y="893"/>
                      </a:lnTo>
                      <a:lnTo>
                        <a:pt x="142" y="900"/>
                      </a:lnTo>
                      <a:lnTo>
                        <a:pt x="148" y="910"/>
                      </a:lnTo>
                      <a:lnTo>
                        <a:pt x="154" y="905"/>
                      </a:lnTo>
                      <a:lnTo>
                        <a:pt x="158" y="899"/>
                      </a:lnTo>
                      <a:lnTo>
                        <a:pt x="154" y="937"/>
                      </a:lnTo>
                      <a:lnTo>
                        <a:pt x="148" y="936"/>
                      </a:lnTo>
                      <a:lnTo>
                        <a:pt x="112" y="936"/>
                      </a:lnTo>
                      <a:lnTo>
                        <a:pt x="110" y="908"/>
                      </a:lnTo>
                      <a:lnTo>
                        <a:pt x="110" y="887"/>
                      </a:lnTo>
                      <a:lnTo>
                        <a:pt x="108" y="879"/>
                      </a:lnTo>
                      <a:lnTo>
                        <a:pt x="105" y="786"/>
                      </a:lnTo>
                      <a:lnTo>
                        <a:pt x="92" y="742"/>
                      </a:lnTo>
                      <a:lnTo>
                        <a:pt x="86" y="710"/>
                      </a:lnTo>
                      <a:lnTo>
                        <a:pt x="84" y="689"/>
                      </a:lnTo>
                      <a:lnTo>
                        <a:pt x="85" y="688"/>
                      </a:lnTo>
                      <a:lnTo>
                        <a:pt x="85" y="673"/>
                      </a:lnTo>
                      <a:lnTo>
                        <a:pt x="89" y="661"/>
                      </a:lnTo>
                      <a:lnTo>
                        <a:pt x="95" y="651"/>
                      </a:lnTo>
                      <a:lnTo>
                        <a:pt x="106" y="644"/>
                      </a:lnTo>
                      <a:lnTo>
                        <a:pt x="113" y="636"/>
                      </a:lnTo>
                      <a:lnTo>
                        <a:pt x="132" y="602"/>
                      </a:lnTo>
                      <a:lnTo>
                        <a:pt x="139" y="571"/>
                      </a:lnTo>
                      <a:lnTo>
                        <a:pt x="156" y="535"/>
                      </a:lnTo>
                      <a:lnTo>
                        <a:pt x="153" y="508"/>
                      </a:lnTo>
                      <a:lnTo>
                        <a:pt x="148" y="495"/>
                      </a:lnTo>
                      <a:lnTo>
                        <a:pt x="146" y="478"/>
                      </a:lnTo>
                      <a:lnTo>
                        <a:pt x="156" y="459"/>
                      </a:lnTo>
                      <a:lnTo>
                        <a:pt x="158" y="451"/>
                      </a:lnTo>
                      <a:lnTo>
                        <a:pt x="162" y="435"/>
                      </a:lnTo>
                      <a:lnTo>
                        <a:pt x="161" y="424"/>
                      </a:lnTo>
                      <a:lnTo>
                        <a:pt x="162" y="389"/>
                      </a:lnTo>
                      <a:lnTo>
                        <a:pt x="158" y="367"/>
                      </a:lnTo>
                      <a:lnTo>
                        <a:pt x="154" y="357"/>
                      </a:lnTo>
                      <a:lnTo>
                        <a:pt x="153" y="344"/>
                      </a:lnTo>
                      <a:lnTo>
                        <a:pt x="144" y="334"/>
                      </a:lnTo>
                      <a:lnTo>
                        <a:pt x="113" y="323"/>
                      </a:lnTo>
                      <a:lnTo>
                        <a:pt x="85" y="311"/>
                      </a:lnTo>
                      <a:lnTo>
                        <a:pt x="70" y="307"/>
                      </a:lnTo>
                      <a:lnTo>
                        <a:pt x="56" y="303"/>
                      </a:lnTo>
                      <a:lnTo>
                        <a:pt x="33" y="305"/>
                      </a:lnTo>
                      <a:lnTo>
                        <a:pt x="15" y="303"/>
                      </a:lnTo>
                      <a:lnTo>
                        <a:pt x="15" y="284"/>
                      </a:lnTo>
                      <a:lnTo>
                        <a:pt x="10" y="281"/>
                      </a:lnTo>
                      <a:lnTo>
                        <a:pt x="8" y="269"/>
                      </a:lnTo>
                      <a:lnTo>
                        <a:pt x="0" y="253"/>
                      </a:lnTo>
                      <a:lnTo>
                        <a:pt x="165" y="196"/>
                      </a:lnTo>
                      <a:lnTo>
                        <a:pt x="174" y="195"/>
                      </a:lnTo>
                      <a:lnTo>
                        <a:pt x="175" y="198"/>
                      </a:lnTo>
                      <a:lnTo>
                        <a:pt x="181" y="200"/>
                      </a:lnTo>
                      <a:lnTo>
                        <a:pt x="188" y="216"/>
                      </a:lnTo>
                      <a:lnTo>
                        <a:pt x="198" y="226"/>
                      </a:lnTo>
                      <a:lnTo>
                        <a:pt x="202" y="226"/>
                      </a:lnTo>
                      <a:lnTo>
                        <a:pt x="210" y="224"/>
                      </a:lnTo>
                      <a:lnTo>
                        <a:pt x="240" y="220"/>
                      </a:lnTo>
                      <a:lnTo>
                        <a:pt x="244" y="221"/>
                      </a:lnTo>
                      <a:lnTo>
                        <a:pt x="247" y="226"/>
                      </a:lnTo>
                      <a:lnTo>
                        <a:pt x="251" y="239"/>
                      </a:lnTo>
                      <a:lnTo>
                        <a:pt x="252" y="247"/>
                      </a:lnTo>
                      <a:lnTo>
                        <a:pt x="253" y="265"/>
                      </a:lnTo>
                      <a:lnTo>
                        <a:pt x="251" y="273"/>
                      </a:lnTo>
                      <a:lnTo>
                        <a:pt x="245" y="280"/>
                      </a:lnTo>
                      <a:lnTo>
                        <a:pt x="246" y="286"/>
                      </a:lnTo>
                      <a:lnTo>
                        <a:pt x="240" y="291"/>
                      </a:lnTo>
                      <a:lnTo>
                        <a:pt x="236" y="302"/>
                      </a:lnTo>
                      <a:lnTo>
                        <a:pt x="240" y="306"/>
                      </a:lnTo>
                      <a:lnTo>
                        <a:pt x="245" y="322"/>
                      </a:lnTo>
                      <a:lnTo>
                        <a:pt x="248" y="325"/>
                      </a:lnTo>
                      <a:lnTo>
                        <a:pt x="252" y="327"/>
                      </a:lnTo>
                      <a:lnTo>
                        <a:pt x="255" y="332"/>
                      </a:lnTo>
                      <a:lnTo>
                        <a:pt x="263" y="341"/>
                      </a:lnTo>
                      <a:lnTo>
                        <a:pt x="268" y="348"/>
                      </a:lnTo>
                      <a:lnTo>
                        <a:pt x="272" y="350"/>
                      </a:lnTo>
                      <a:lnTo>
                        <a:pt x="279" y="351"/>
                      </a:lnTo>
                      <a:lnTo>
                        <a:pt x="283" y="356"/>
                      </a:lnTo>
                      <a:lnTo>
                        <a:pt x="283" y="360"/>
                      </a:lnTo>
                      <a:lnTo>
                        <a:pt x="278" y="366"/>
                      </a:lnTo>
                      <a:lnTo>
                        <a:pt x="279" y="368"/>
                      </a:lnTo>
                      <a:lnTo>
                        <a:pt x="291" y="368"/>
                      </a:lnTo>
                      <a:lnTo>
                        <a:pt x="293" y="367"/>
                      </a:lnTo>
                      <a:lnTo>
                        <a:pt x="291" y="357"/>
                      </a:lnTo>
                      <a:lnTo>
                        <a:pt x="293" y="351"/>
                      </a:lnTo>
                      <a:lnTo>
                        <a:pt x="290" y="346"/>
                      </a:lnTo>
                      <a:lnTo>
                        <a:pt x="287" y="343"/>
                      </a:lnTo>
                      <a:lnTo>
                        <a:pt x="287" y="337"/>
                      </a:lnTo>
                      <a:lnTo>
                        <a:pt x="290" y="329"/>
                      </a:lnTo>
                      <a:lnTo>
                        <a:pt x="290" y="325"/>
                      </a:lnTo>
                      <a:lnTo>
                        <a:pt x="291" y="322"/>
                      </a:lnTo>
                      <a:lnTo>
                        <a:pt x="304" y="314"/>
                      </a:lnTo>
                      <a:lnTo>
                        <a:pt x="310" y="313"/>
                      </a:lnTo>
                      <a:lnTo>
                        <a:pt x="316" y="311"/>
                      </a:lnTo>
                      <a:lnTo>
                        <a:pt x="320" y="305"/>
                      </a:lnTo>
                      <a:lnTo>
                        <a:pt x="321" y="284"/>
                      </a:lnTo>
                      <a:lnTo>
                        <a:pt x="323" y="276"/>
                      </a:lnTo>
                      <a:lnTo>
                        <a:pt x="320" y="262"/>
                      </a:lnTo>
                      <a:lnTo>
                        <a:pt x="323" y="252"/>
                      </a:lnTo>
                      <a:lnTo>
                        <a:pt x="326" y="244"/>
                      </a:lnTo>
                      <a:lnTo>
                        <a:pt x="323" y="232"/>
                      </a:lnTo>
                      <a:lnTo>
                        <a:pt x="318" y="225"/>
                      </a:lnTo>
                      <a:lnTo>
                        <a:pt x="305" y="212"/>
                      </a:lnTo>
                      <a:lnTo>
                        <a:pt x="299" y="203"/>
                      </a:lnTo>
                      <a:lnTo>
                        <a:pt x="284" y="184"/>
                      </a:lnTo>
                      <a:lnTo>
                        <a:pt x="274" y="177"/>
                      </a:lnTo>
                      <a:lnTo>
                        <a:pt x="267" y="167"/>
                      </a:lnTo>
                      <a:lnTo>
                        <a:pt x="266" y="167"/>
                      </a:lnTo>
                      <a:lnTo>
                        <a:pt x="263" y="156"/>
                      </a:lnTo>
                      <a:lnTo>
                        <a:pt x="263" y="146"/>
                      </a:lnTo>
                      <a:lnTo>
                        <a:pt x="262" y="138"/>
                      </a:lnTo>
                      <a:lnTo>
                        <a:pt x="262" y="123"/>
                      </a:lnTo>
                      <a:lnTo>
                        <a:pt x="258" y="115"/>
                      </a:lnTo>
                      <a:lnTo>
                        <a:pt x="258" y="107"/>
                      </a:lnTo>
                      <a:lnTo>
                        <a:pt x="262" y="92"/>
                      </a:lnTo>
                      <a:lnTo>
                        <a:pt x="269" y="76"/>
                      </a:lnTo>
                      <a:lnTo>
                        <a:pt x="273" y="58"/>
                      </a:lnTo>
                      <a:lnTo>
                        <a:pt x="314" y="59"/>
                      </a:lnTo>
                      <a:lnTo>
                        <a:pt x="317" y="58"/>
                      </a:lnTo>
                      <a:lnTo>
                        <a:pt x="323" y="53"/>
                      </a:lnTo>
                      <a:lnTo>
                        <a:pt x="331" y="53"/>
                      </a:lnTo>
                      <a:lnTo>
                        <a:pt x="338" y="55"/>
                      </a:lnTo>
                      <a:lnTo>
                        <a:pt x="344" y="61"/>
                      </a:lnTo>
                      <a:lnTo>
                        <a:pt x="349" y="65"/>
                      </a:lnTo>
                      <a:lnTo>
                        <a:pt x="354" y="66"/>
                      </a:lnTo>
                      <a:lnTo>
                        <a:pt x="361" y="64"/>
                      </a:lnTo>
                      <a:lnTo>
                        <a:pt x="370" y="64"/>
                      </a:lnTo>
                      <a:lnTo>
                        <a:pt x="381" y="56"/>
                      </a:lnTo>
                      <a:lnTo>
                        <a:pt x="412" y="58"/>
                      </a:lnTo>
                      <a:lnTo>
                        <a:pt x="419" y="58"/>
                      </a:lnTo>
                      <a:lnTo>
                        <a:pt x="423" y="56"/>
                      </a:lnTo>
                      <a:lnTo>
                        <a:pt x="436" y="43"/>
                      </a:lnTo>
                      <a:lnTo>
                        <a:pt x="450" y="42"/>
                      </a:lnTo>
                      <a:lnTo>
                        <a:pt x="459" y="39"/>
                      </a:lnTo>
                      <a:lnTo>
                        <a:pt x="472" y="45"/>
                      </a:lnTo>
                      <a:lnTo>
                        <a:pt x="482" y="45"/>
                      </a:lnTo>
                      <a:lnTo>
                        <a:pt x="490" y="44"/>
                      </a:lnTo>
                      <a:lnTo>
                        <a:pt x="524" y="32"/>
                      </a:lnTo>
                      <a:lnTo>
                        <a:pt x="543" y="27"/>
                      </a:lnTo>
                      <a:lnTo>
                        <a:pt x="547" y="25"/>
                      </a:lnTo>
                      <a:lnTo>
                        <a:pt x="562" y="11"/>
                      </a:lnTo>
                      <a:lnTo>
                        <a:pt x="576" y="1"/>
                      </a:lnTo>
                      <a:lnTo>
                        <a:pt x="58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87" name="Freeform 33">
                  <a:extLst>
                    <a:ext uri="{FF2B5EF4-FFF2-40B4-BE49-F238E27FC236}">
                      <a16:creationId xmlns="" xmlns:a16="http://schemas.microsoft.com/office/drawing/2014/main" id="{9CCC4BFA-797A-4F13-8A61-83CDA970AA2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5104605" y="4004022"/>
                  <a:ext cx="165100" cy="169863"/>
                </a:xfrm>
                <a:custGeom>
                  <a:avLst/>
                  <a:gdLst/>
                  <a:ahLst/>
                  <a:cxnLst>
                    <a:cxn ang="0">
                      <a:pos x="0" y="356"/>
                    </a:cxn>
                    <a:cxn ang="0">
                      <a:pos x="0" y="244"/>
                    </a:cxn>
                    <a:cxn ang="0">
                      <a:pos x="56" y="206"/>
                    </a:cxn>
                    <a:cxn ang="0">
                      <a:pos x="56" y="93"/>
                    </a:cxn>
                    <a:cxn ang="0">
                      <a:pos x="61" y="35"/>
                    </a:cxn>
                    <a:cxn ang="0">
                      <a:pos x="158" y="17"/>
                    </a:cxn>
                    <a:cxn ang="0">
                      <a:pos x="181" y="18"/>
                    </a:cxn>
                    <a:cxn ang="0">
                      <a:pos x="199" y="34"/>
                    </a:cxn>
                    <a:cxn ang="0">
                      <a:pos x="208" y="41"/>
                    </a:cxn>
                    <a:cxn ang="0">
                      <a:pos x="233" y="18"/>
                    </a:cxn>
                    <a:cxn ang="0">
                      <a:pos x="265" y="6"/>
                    </a:cxn>
                    <a:cxn ang="0">
                      <a:pos x="283" y="0"/>
                    </a:cxn>
                    <a:cxn ang="0">
                      <a:pos x="291" y="11"/>
                    </a:cxn>
                    <a:cxn ang="0">
                      <a:pos x="307" y="39"/>
                    </a:cxn>
                    <a:cxn ang="0">
                      <a:pos x="319" y="60"/>
                    </a:cxn>
                    <a:cxn ang="0">
                      <a:pos x="339" y="93"/>
                    </a:cxn>
                    <a:cxn ang="0">
                      <a:pos x="385" y="127"/>
                    </a:cxn>
                    <a:cxn ang="0">
                      <a:pos x="407" y="151"/>
                    </a:cxn>
                    <a:cxn ang="0">
                      <a:pos x="431" y="164"/>
                    </a:cxn>
                    <a:cxn ang="0">
                      <a:pos x="434" y="205"/>
                    </a:cxn>
                    <a:cxn ang="0">
                      <a:pos x="449" y="227"/>
                    </a:cxn>
                    <a:cxn ang="0">
                      <a:pos x="470" y="234"/>
                    </a:cxn>
                    <a:cxn ang="0">
                      <a:pos x="497" y="240"/>
                    </a:cxn>
                    <a:cxn ang="0">
                      <a:pos x="518" y="253"/>
                    </a:cxn>
                    <a:cxn ang="0">
                      <a:pos x="506" y="261"/>
                    </a:cxn>
                    <a:cxn ang="0">
                      <a:pos x="454" y="288"/>
                    </a:cxn>
                    <a:cxn ang="0">
                      <a:pos x="418" y="318"/>
                    </a:cxn>
                    <a:cxn ang="0">
                      <a:pos x="388" y="352"/>
                    </a:cxn>
                    <a:cxn ang="0">
                      <a:pos x="344" y="396"/>
                    </a:cxn>
                    <a:cxn ang="0">
                      <a:pos x="314" y="449"/>
                    </a:cxn>
                    <a:cxn ang="0">
                      <a:pos x="301" y="459"/>
                    </a:cxn>
                    <a:cxn ang="0">
                      <a:pos x="265" y="466"/>
                    </a:cxn>
                    <a:cxn ang="0">
                      <a:pos x="227" y="452"/>
                    </a:cxn>
                    <a:cxn ang="0">
                      <a:pos x="201" y="445"/>
                    </a:cxn>
                    <a:cxn ang="0">
                      <a:pos x="170" y="469"/>
                    </a:cxn>
                    <a:cxn ang="0">
                      <a:pos x="161" y="485"/>
                    </a:cxn>
                    <a:cxn ang="0">
                      <a:pos x="140" y="503"/>
                    </a:cxn>
                    <a:cxn ang="0">
                      <a:pos x="125" y="525"/>
                    </a:cxn>
                    <a:cxn ang="0">
                      <a:pos x="72" y="533"/>
                    </a:cxn>
                    <a:cxn ang="0">
                      <a:pos x="46" y="528"/>
                    </a:cxn>
                    <a:cxn ang="0">
                      <a:pos x="50" y="498"/>
                    </a:cxn>
                    <a:cxn ang="0">
                      <a:pos x="52" y="479"/>
                    </a:cxn>
                    <a:cxn ang="0">
                      <a:pos x="44" y="449"/>
                    </a:cxn>
                    <a:cxn ang="0">
                      <a:pos x="25" y="429"/>
                    </a:cxn>
                    <a:cxn ang="0">
                      <a:pos x="11" y="415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518" h="534">
                      <a:moveTo>
                        <a:pt x="0" y="409"/>
                      </a:moveTo>
                      <a:lnTo>
                        <a:pt x="0" y="356"/>
                      </a:lnTo>
                      <a:lnTo>
                        <a:pt x="0" y="298"/>
                      </a:lnTo>
                      <a:lnTo>
                        <a:pt x="0" y="244"/>
                      </a:lnTo>
                      <a:lnTo>
                        <a:pt x="56" y="244"/>
                      </a:lnTo>
                      <a:lnTo>
                        <a:pt x="56" y="206"/>
                      </a:lnTo>
                      <a:lnTo>
                        <a:pt x="56" y="149"/>
                      </a:lnTo>
                      <a:lnTo>
                        <a:pt x="56" y="93"/>
                      </a:lnTo>
                      <a:lnTo>
                        <a:pt x="56" y="40"/>
                      </a:lnTo>
                      <a:lnTo>
                        <a:pt x="61" y="35"/>
                      </a:lnTo>
                      <a:lnTo>
                        <a:pt x="141" y="20"/>
                      </a:lnTo>
                      <a:lnTo>
                        <a:pt x="158" y="17"/>
                      </a:lnTo>
                      <a:lnTo>
                        <a:pt x="164" y="17"/>
                      </a:lnTo>
                      <a:lnTo>
                        <a:pt x="181" y="18"/>
                      </a:lnTo>
                      <a:lnTo>
                        <a:pt x="192" y="22"/>
                      </a:lnTo>
                      <a:lnTo>
                        <a:pt x="199" y="34"/>
                      </a:lnTo>
                      <a:lnTo>
                        <a:pt x="202" y="49"/>
                      </a:lnTo>
                      <a:lnTo>
                        <a:pt x="208" y="41"/>
                      </a:lnTo>
                      <a:lnTo>
                        <a:pt x="217" y="30"/>
                      </a:lnTo>
                      <a:lnTo>
                        <a:pt x="233" y="18"/>
                      </a:lnTo>
                      <a:lnTo>
                        <a:pt x="260" y="12"/>
                      </a:lnTo>
                      <a:lnTo>
                        <a:pt x="265" y="6"/>
                      </a:lnTo>
                      <a:lnTo>
                        <a:pt x="272" y="1"/>
                      </a:lnTo>
                      <a:lnTo>
                        <a:pt x="283" y="0"/>
                      </a:lnTo>
                      <a:lnTo>
                        <a:pt x="291" y="2"/>
                      </a:lnTo>
                      <a:lnTo>
                        <a:pt x="291" y="11"/>
                      </a:lnTo>
                      <a:lnTo>
                        <a:pt x="294" y="17"/>
                      </a:lnTo>
                      <a:lnTo>
                        <a:pt x="307" y="39"/>
                      </a:lnTo>
                      <a:lnTo>
                        <a:pt x="317" y="49"/>
                      </a:lnTo>
                      <a:lnTo>
                        <a:pt x="319" y="60"/>
                      </a:lnTo>
                      <a:lnTo>
                        <a:pt x="325" y="74"/>
                      </a:lnTo>
                      <a:lnTo>
                        <a:pt x="339" y="93"/>
                      </a:lnTo>
                      <a:lnTo>
                        <a:pt x="368" y="124"/>
                      </a:lnTo>
                      <a:lnTo>
                        <a:pt x="385" y="127"/>
                      </a:lnTo>
                      <a:lnTo>
                        <a:pt x="398" y="137"/>
                      </a:lnTo>
                      <a:lnTo>
                        <a:pt x="407" y="151"/>
                      </a:lnTo>
                      <a:lnTo>
                        <a:pt x="420" y="154"/>
                      </a:lnTo>
                      <a:lnTo>
                        <a:pt x="431" y="164"/>
                      </a:lnTo>
                      <a:lnTo>
                        <a:pt x="431" y="185"/>
                      </a:lnTo>
                      <a:lnTo>
                        <a:pt x="434" y="205"/>
                      </a:lnTo>
                      <a:lnTo>
                        <a:pt x="441" y="218"/>
                      </a:lnTo>
                      <a:lnTo>
                        <a:pt x="449" y="227"/>
                      </a:lnTo>
                      <a:lnTo>
                        <a:pt x="458" y="232"/>
                      </a:lnTo>
                      <a:lnTo>
                        <a:pt x="470" y="234"/>
                      </a:lnTo>
                      <a:lnTo>
                        <a:pt x="484" y="234"/>
                      </a:lnTo>
                      <a:lnTo>
                        <a:pt x="497" y="240"/>
                      </a:lnTo>
                      <a:lnTo>
                        <a:pt x="507" y="244"/>
                      </a:lnTo>
                      <a:lnTo>
                        <a:pt x="518" y="253"/>
                      </a:lnTo>
                      <a:lnTo>
                        <a:pt x="517" y="256"/>
                      </a:lnTo>
                      <a:lnTo>
                        <a:pt x="506" y="261"/>
                      </a:lnTo>
                      <a:lnTo>
                        <a:pt x="492" y="270"/>
                      </a:lnTo>
                      <a:lnTo>
                        <a:pt x="454" y="288"/>
                      </a:lnTo>
                      <a:lnTo>
                        <a:pt x="438" y="305"/>
                      </a:lnTo>
                      <a:lnTo>
                        <a:pt x="418" y="318"/>
                      </a:lnTo>
                      <a:lnTo>
                        <a:pt x="399" y="336"/>
                      </a:lnTo>
                      <a:lnTo>
                        <a:pt x="388" y="352"/>
                      </a:lnTo>
                      <a:lnTo>
                        <a:pt x="371" y="377"/>
                      </a:lnTo>
                      <a:lnTo>
                        <a:pt x="344" y="396"/>
                      </a:lnTo>
                      <a:lnTo>
                        <a:pt x="329" y="415"/>
                      </a:lnTo>
                      <a:lnTo>
                        <a:pt x="314" y="449"/>
                      </a:lnTo>
                      <a:lnTo>
                        <a:pt x="309" y="455"/>
                      </a:lnTo>
                      <a:lnTo>
                        <a:pt x="301" y="459"/>
                      </a:lnTo>
                      <a:lnTo>
                        <a:pt x="290" y="460"/>
                      </a:lnTo>
                      <a:lnTo>
                        <a:pt x="265" y="466"/>
                      </a:lnTo>
                      <a:lnTo>
                        <a:pt x="250" y="465"/>
                      </a:lnTo>
                      <a:lnTo>
                        <a:pt x="227" y="452"/>
                      </a:lnTo>
                      <a:lnTo>
                        <a:pt x="215" y="447"/>
                      </a:lnTo>
                      <a:lnTo>
                        <a:pt x="201" y="445"/>
                      </a:lnTo>
                      <a:lnTo>
                        <a:pt x="189" y="449"/>
                      </a:lnTo>
                      <a:lnTo>
                        <a:pt x="170" y="469"/>
                      </a:lnTo>
                      <a:lnTo>
                        <a:pt x="163" y="477"/>
                      </a:lnTo>
                      <a:lnTo>
                        <a:pt x="161" y="485"/>
                      </a:lnTo>
                      <a:lnTo>
                        <a:pt x="152" y="496"/>
                      </a:lnTo>
                      <a:lnTo>
                        <a:pt x="140" y="503"/>
                      </a:lnTo>
                      <a:lnTo>
                        <a:pt x="135" y="508"/>
                      </a:lnTo>
                      <a:lnTo>
                        <a:pt x="125" y="525"/>
                      </a:lnTo>
                      <a:lnTo>
                        <a:pt x="90" y="534"/>
                      </a:lnTo>
                      <a:lnTo>
                        <a:pt x="72" y="533"/>
                      </a:lnTo>
                      <a:lnTo>
                        <a:pt x="56" y="530"/>
                      </a:lnTo>
                      <a:lnTo>
                        <a:pt x="46" y="528"/>
                      </a:lnTo>
                      <a:lnTo>
                        <a:pt x="43" y="519"/>
                      </a:lnTo>
                      <a:lnTo>
                        <a:pt x="50" y="498"/>
                      </a:lnTo>
                      <a:lnTo>
                        <a:pt x="52" y="485"/>
                      </a:lnTo>
                      <a:lnTo>
                        <a:pt x="52" y="479"/>
                      </a:lnTo>
                      <a:lnTo>
                        <a:pt x="51" y="461"/>
                      </a:lnTo>
                      <a:lnTo>
                        <a:pt x="44" y="449"/>
                      </a:lnTo>
                      <a:lnTo>
                        <a:pt x="30" y="438"/>
                      </a:lnTo>
                      <a:lnTo>
                        <a:pt x="25" y="429"/>
                      </a:lnTo>
                      <a:lnTo>
                        <a:pt x="13" y="418"/>
                      </a:lnTo>
                      <a:lnTo>
                        <a:pt x="11" y="415"/>
                      </a:lnTo>
                      <a:lnTo>
                        <a:pt x="5" y="409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88" name="Freeform 34">
                  <a:extLst>
                    <a:ext uri="{FF2B5EF4-FFF2-40B4-BE49-F238E27FC236}">
                      <a16:creationId xmlns="" xmlns:a16="http://schemas.microsoft.com/office/drawing/2014/main" id="{137296E7-6733-45B6-84AD-3FCF1A6BD2C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498181" y="3470622"/>
                  <a:ext cx="128588" cy="96838"/>
                </a:xfrm>
                <a:custGeom>
                  <a:avLst/>
                  <a:gdLst/>
                  <a:ahLst/>
                  <a:cxnLst>
                    <a:cxn ang="0">
                      <a:pos x="174" y="17"/>
                    </a:cxn>
                    <a:cxn ang="0">
                      <a:pos x="146" y="18"/>
                    </a:cxn>
                    <a:cxn ang="0">
                      <a:pos x="119" y="11"/>
                    </a:cxn>
                    <a:cxn ang="0">
                      <a:pos x="101" y="3"/>
                    </a:cxn>
                    <a:cxn ang="0">
                      <a:pos x="80" y="14"/>
                    </a:cxn>
                    <a:cxn ang="0">
                      <a:pos x="67" y="27"/>
                    </a:cxn>
                    <a:cxn ang="0">
                      <a:pos x="69" y="57"/>
                    </a:cxn>
                    <a:cxn ang="0">
                      <a:pos x="17" y="81"/>
                    </a:cxn>
                    <a:cxn ang="0">
                      <a:pos x="1" y="109"/>
                    </a:cxn>
                    <a:cxn ang="0">
                      <a:pos x="17" y="100"/>
                    </a:cxn>
                    <a:cxn ang="0">
                      <a:pos x="31" y="128"/>
                    </a:cxn>
                    <a:cxn ang="0">
                      <a:pos x="66" y="159"/>
                    </a:cxn>
                    <a:cxn ang="0">
                      <a:pos x="88" y="190"/>
                    </a:cxn>
                    <a:cxn ang="0">
                      <a:pos x="104" y="203"/>
                    </a:cxn>
                    <a:cxn ang="0">
                      <a:pos x="124" y="191"/>
                    </a:cxn>
                    <a:cxn ang="0">
                      <a:pos x="142" y="168"/>
                    </a:cxn>
                    <a:cxn ang="0">
                      <a:pos x="161" y="159"/>
                    </a:cxn>
                    <a:cxn ang="0">
                      <a:pos x="211" y="153"/>
                    </a:cxn>
                    <a:cxn ang="0">
                      <a:pos x="230" y="175"/>
                    </a:cxn>
                    <a:cxn ang="0">
                      <a:pos x="241" y="187"/>
                    </a:cxn>
                    <a:cxn ang="0">
                      <a:pos x="241" y="202"/>
                    </a:cxn>
                    <a:cxn ang="0">
                      <a:pos x="249" y="223"/>
                    </a:cxn>
                    <a:cxn ang="0">
                      <a:pos x="252" y="239"/>
                    </a:cxn>
                    <a:cxn ang="0">
                      <a:pos x="264" y="240"/>
                    </a:cxn>
                    <a:cxn ang="0">
                      <a:pos x="281" y="238"/>
                    </a:cxn>
                    <a:cxn ang="0">
                      <a:pos x="297" y="239"/>
                    </a:cxn>
                    <a:cxn ang="0">
                      <a:pos x="313" y="273"/>
                    </a:cxn>
                    <a:cxn ang="0">
                      <a:pos x="306" y="298"/>
                    </a:cxn>
                    <a:cxn ang="0">
                      <a:pos x="327" y="307"/>
                    </a:cxn>
                    <a:cxn ang="0">
                      <a:pos x="348" y="292"/>
                    </a:cxn>
                    <a:cxn ang="0">
                      <a:pos x="365" y="286"/>
                    </a:cxn>
                    <a:cxn ang="0">
                      <a:pos x="384" y="262"/>
                    </a:cxn>
                    <a:cxn ang="0">
                      <a:pos x="386" y="251"/>
                    </a:cxn>
                    <a:cxn ang="0">
                      <a:pos x="375" y="239"/>
                    </a:cxn>
                    <a:cxn ang="0">
                      <a:pos x="394" y="239"/>
                    </a:cxn>
                    <a:cxn ang="0">
                      <a:pos x="403" y="235"/>
                    </a:cxn>
                    <a:cxn ang="0">
                      <a:pos x="393" y="219"/>
                    </a:cxn>
                    <a:cxn ang="0">
                      <a:pos x="400" y="203"/>
                    </a:cxn>
                    <a:cxn ang="0">
                      <a:pos x="380" y="183"/>
                    </a:cxn>
                    <a:cxn ang="0">
                      <a:pos x="382" y="149"/>
                    </a:cxn>
                    <a:cxn ang="0">
                      <a:pos x="382" y="131"/>
                    </a:cxn>
                    <a:cxn ang="0">
                      <a:pos x="370" y="93"/>
                    </a:cxn>
                    <a:cxn ang="0">
                      <a:pos x="351" y="92"/>
                    </a:cxn>
                    <a:cxn ang="0">
                      <a:pos x="364" y="79"/>
                    </a:cxn>
                    <a:cxn ang="0">
                      <a:pos x="357" y="70"/>
                    </a:cxn>
                    <a:cxn ang="0">
                      <a:pos x="343" y="41"/>
                    </a:cxn>
                    <a:cxn ang="0">
                      <a:pos x="334" y="28"/>
                    </a:cxn>
                    <a:cxn ang="0">
                      <a:pos x="328" y="12"/>
                    </a:cxn>
                    <a:cxn ang="0">
                      <a:pos x="312" y="12"/>
                    </a:cxn>
                    <a:cxn ang="0">
                      <a:pos x="294" y="38"/>
                    </a:cxn>
                    <a:cxn ang="0">
                      <a:pos x="255" y="33"/>
                    </a:cxn>
                    <a:cxn ang="0">
                      <a:pos x="230" y="30"/>
                    </a:cxn>
                    <a:cxn ang="0">
                      <a:pos x="208" y="39"/>
                    </a:cxn>
                    <a:cxn ang="0">
                      <a:pos x="203" y="19"/>
                    </a:cxn>
                  </a:cxnLst>
                  <a:rect l="0" t="0" r="r" b="b"/>
                  <a:pathLst>
                    <a:path w="404" h="307">
                      <a:moveTo>
                        <a:pt x="205" y="15"/>
                      </a:moveTo>
                      <a:lnTo>
                        <a:pt x="195" y="15"/>
                      </a:lnTo>
                      <a:lnTo>
                        <a:pt x="189" y="18"/>
                      </a:lnTo>
                      <a:lnTo>
                        <a:pt x="185" y="18"/>
                      </a:lnTo>
                      <a:lnTo>
                        <a:pt x="174" y="17"/>
                      </a:lnTo>
                      <a:lnTo>
                        <a:pt x="172" y="18"/>
                      </a:lnTo>
                      <a:lnTo>
                        <a:pt x="165" y="18"/>
                      </a:lnTo>
                      <a:lnTo>
                        <a:pt x="157" y="20"/>
                      </a:lnTo>
                      <a:lnTo>
                        <a:pt x="151" y="20"/>
                      </a:lnTo>
                      <a:lnTo>
                        <a:pt x="146" y="18"/>
                      </a:lnTo>
                      <a:lnTo>
                        <a:pt x="142" y="18"/>
                      </a:lnTo>
                      <a:lnTo>
                        <a:pt x="135" y="15"/>
                      </a:lnTo>
                      <a:lnTo>
                        <a:pt x="128" y="15"/>
                      </a:lnTo>
                      <a:lnTo>
                        <a:pt x="122" y="9"/>
                      </a:lnTo>
                      <a:lnTo>
                        <a:pt x="119" y="11"/>
                      </a:lnTo>
                      <a:lnTo>
                        <a:pt x="119" y="14"/>
                      </a:lnTo>
                      <a:lnTo>
                        <a:pt x="112" y="13"/>
                      </a:lnTo>
                      <a:lnTo>
                        <a:pt x="112" y="7"/>
                      </a:lnTo>
                      <a:lnTo>
                        <a:pt x="109" y="4"/>
                      </a:lnTo>
                      <a:lnTo>
                        <a:pt x="101" y="3"/>
                      </a:lnTo>
                      <a:lnTo>
                        <a:pt x="95" y="4"/>
                      </a:lnTo>
                      <a:lnTo>
                        <a:pt x="90" y="1"/>
                      </a:lnTo>
                      <a:lnTo>
                        <a:pt x="76" y="0"/>
                      </a:lnTo>
                      <a:lnTo>
                        <a:pt x="76" y="7"/>
                      </a:lnTo>
                      <a:lnTo>
                        <a:pt x="80" y="14"/>
                      </a:lnTo>
                      <a:lnTo>
                        <a:pt x="80" y="18"/>
                      </a:lnTo>
                      <a:lnTo>
                        <a:pt x="77" y="24"/>
                      </a:lnTo>
                      <a:lnTo>
                        <a:pt x="75" y="25"/>
                      </a:lnTo>
                      <a:lnTo>
                        <a:pt x="69" y="25"/>
                      </a:lnTo>
                      <a:lnTo>
                        <a:pt x="67" y="27"/>
                      </a:lnTo>
                      <a:lnTo>
                        <a:pt x="65" y="30"/>
                      </a:lnTo>
                      <a:lnTo>
                        <a:pt x="71" y="34"/>
                      </a:lnTo>
                      <a:lnTo>
                        <a:pt x="74" y="39"/>
                      </a:lnTo>
                      <a:lnTo>
                        <a:pt x="75" y="57"/>
                      </a:lnTo>
                      <a:lnTo>
                        <a:pt x="69" y="57"/>
                      </a:lnTo>
                      <a:lnTo>
                        <a:pt x="65" y="60"/>
                      </a:lnTo>
                      <a:lnTo>
                        <a:pt x="45" y="60"/>
                      </a:lnTo>
                      <a:lnTo>
                        <a:pt x="28" y="67"/>
                      </a:lnTo>
                      <a:lnTo>
                        <a:pt x="21" y="73"/>
                      </a:lnTo>
                      <a:lnTo>
                        <a:pt x="17" y="81"/>
                      </a:lnTo>
                      <a:lnTo>
                        <a:pt x="13" y="89"/>
                      </a:lnTo>
                      <a:lnTo>
                        <a:pt x="11" y="93"/>
                      </a:lnTo>
                      <a:lnTo>
                        <a:pt x="6" y="97"/>
                      </a:lnTo>
                      <a:lnTo>
                        <a:pt x="0" y="99"/>
                      </a:lnTo>
                      <a:lnTo>
                        <a:pt x="1" y="109"/>
                      </a:lnTo>
                      <a:lnTo>
                        <a:pt x="5" y="110"/>
                      </a:lnTo>
                      <a:lnTo>
                        <a:pt x="7" y="110"/>
                      </a:lnTo>
                      <a:lnTo>
                        <a:pt x="10" y="109"/>
                      </a:lnTo>
                      <a:lnTo>
                        <a:pt x="13" y="101"/>
                      </a:lnTo>
                      <a:lnTo>
                        <a:pt x="17" y="100"/>
                      </a:lnTo>
                      <a:lnTo>
                        <a:pt x="17" y="100"/>
                      </a:lnTo>
                      <a:lnTo>
                        <a:pt x="21" y="114"/>
                      </a:lnTo>
                      <a:lnTo>
                        <a:pt x="29" y="115"/>
                      </a:lnTo>
                      <a:lnTo>
                        <a:pt x="31" y="116"/>
                      </a:lnTo>
                      <a:lnTo>
                        <a:pt x="31" y="128"/>
                      </a:lnTo>
                      <a:lnTo>
                        <a:pt x="36" y="141"/>
                      </a:lnTo>
                      <a:lnTo>
                        <a:pt x="39" y="146"/>
                      </a:lnTo>
                      <a:lnTo>
                        <a:pt x="47" y="148"/>
                      </a:lnTo>
                      <a:lnTo>
                        <a:pt x="55" y="154"/>
                      </a:lnTo>
                      <a:lnTo>
                        <a:pt x="66" y="159"/>
                      </a:lnTo>
                      <a:lnTo>
                        <a:pt x="74" y="168"/>
                      </a:lnTo>
                      <a:lnTo>
                        <a:pt x="75" y="179"/>
                      </a:lnTo>
                      <a:lnTo>
                        <a:pt x="83" y="183"/>
                      </a:lnTo>
                      <a:lnTo>
                        <a:pt x="86" y="187"/>
                      </a:lnTo>
                      <a:lnTo>
                        <a:pt x="88" y="190"/>
                      </a:lnTo>
                      <a:lnTo>
                        <a:pt x="88" y="192"/>
                      </a:lnTo>
                      <a:lnTo>
                        <a:pt x="93" y="195"/>
                      </a:lnTo>
                      <a:lnTo>
                        <a:pt x="97" y="200"/>
                      </a:lnTo>
                      <a:lnTo>
                        <a:pt x="98" y="201"/>
                      </a:lnTo>
                      <a:lnTo>
                        <a:pt x="104" y="203"/>
                      </a:lnTo>
                      <a:lnTo>
                        <a:pt x="110" y="203"/>
                      </a:lnTo>
                      <a:lnTo>
                        <a:pt x="113" y="202"/>
                      </a:lnTo>
                      <a:lnTo>
                        <a:pt x="115" y="201"/>
                      </a:lnTo>
                      <a:lnTo>
                        <a:pt x="119" y="191"/>
                      </a:lnTo>
                      <a:lnTo>
                        <a:pt x="124" y="191"/>
                      </a:lnTo>
                      <a:lnTo>
                        <a:pt x="128" y="189"/>
                      </a:lnTo>
                      <a:lnTo>
                        <a:pt x="128" y="184"/>
                      </a:lnTo>
                      <a:lnTo>
                        <a:pt x="133" y="183"/>
                      </a:lnTo>
                      <a:lnTo>
                        <a:pt x="139" y="175"/>
                      </a:lnTo>
                      <a:lnTo>
                        <a:pt x="142" y="168"/>
                      </a:lnTo>
                      <a:lnTo>
                        <a:pt x="141" y="159"/>
                      </a:lnTo>
                      <a:lnTo>
                        <a:pt x="145" y="158"/>
                      </a:lnTo>
                      <a:lnTo>
                        <a:pt x="153" y="157"/>
                      </a:lnTo>
                      <a:lnTo>
                        <a:pt x="157" y="159"/>
                      </a:lnTo>
                      <a:lnTo>
                        <a:pt x="161" y="159"/>
                      </a:lnTo>
                      <a:lnTo>
                        <a:pt x="166" y="157"/>
                      </a:lnTo>
                      <a:lnTo>
                        <a:pt x="172" y="157"/>
                      </a:lnTo>
                      <a:lnTo>
                        <a:pt x="172" y="152"/>
                      </a:lnTo>
                      <a:lnTo>
                        <a:pt x="198" y="152"/>
                      </a:lnTo>
                      <a:lnTo>
                        <a:pt x="211" y="153"/>
                      </a:lnTo>
                      <a:lnTo>
                        <a:pt x="215" y="160"/>
                      </a:lnTo>
                      <a:lnTo>
                        <a:pt x="221" y="164"/>
                      </a:lnTo>
                      <a:lnTo>
                        <a:pt x="225" y="169"/>
                      </a:lnTo>
                      <a:lnTo>
                        <a:pt x="230" y="173"/>
                      </a:lnTo>
                      <a:lnTo>
                        <a:pt x="230" y="175"/>
                      </a:lnTo>
                      <a:lnTo>
                        <a:pt x="232" y="179"/>
                      </a:lnTo>
                      <a:lnTo>
                        <a:pt x="231" y="181"/>
                      </a:lnTo>
                      <a:lnTo>
                        <a:pt x="231" y="184"/>
                      </a:lnTo>
                      <a:lnTo>
                        <a:pt x="238" y="186"/>
                      </a:lnTo>
                      <a:lnTo>
                        <a:pt x="241" y="187"/>
                      </a:lnTo>
                      <a:lnTo>
                        <a:pt x="241" y="190"/>
                      </a:lnTo>
                      <a:lnTo>
                        <a:pt x="239" y="192"/>
                      </a:lnTo>
                      <a:lnTo>
                        <a:pt x="241" y="197"/>
                      </a:lnTo>
                      <a:lnTo>
                        <a:pt x="239" y="197"/>
                      </a:lnTo>
                      <a:lnTo>
                        <a:pt x="241" y="202"/>
                      </a:lnTo>
                      <a:lnTo>
                        <a:pt x="242" y="205"/>
                      </a:lnTo>
                      <a:lnTo>
                        <a:pt x="247" y="208"/>
                      </a:lnTo>
                      <a:lnTo>
                        <a:pt x="248" y="212"/>
                      </a:lnTo>
                      <a:lnTo>
                        <a:pt x="251" y="222"/>
                      </a:lnTo>
                      <a:lnTo>
                        <a:pt x="249" y="223"/>
                      </a:lnTo>
                      <a:lnTo>
                        <a:pt x="244" y="226"/>
                      </a:lnTo>
                      <a:lnTo>
                        <a:pt x="242" y="237"/>
                      </a:lnTo>
                      <a:lnTo>
                        <a:pt x="239" y="242"/>
                      </a:lnTo>
                      <a:lnTo>
                        <a:pt x="239" y="244"/>
                      </a:lnTo>
                      <a:lnTo>
                        <a:pt x="252" y="239"/>
                      </a:lnTo>
                      <a:lnTo>
                        <a:pt x="258" y="234"/>
                      </a:lnTo>
                      <a:lnTo>
                        <a:pt x="259" y="234"/>
                      </a:lnTo>
                      <a:lnTo>
                        <a:pt x="260" y="237"/>
                      </a:lnTo>
                      <a:lnTo>
                        <a:pt x="260" y="240"/>
                      </a:lnTo>
                      <a:lnTo>
                        <a:pt x="264" y="240"/>
                      </a:lnTo>
                      <a:lnTo>
                        <a:pt x="266" y="234"/>
                      </a:lnTo>
                      <a:lnTo>
                        <a:pt x="270" y="232"/>
                      </a:lnTo>
                      <a:lnTo>
                        <a:pt x="274" y="233"/>
                      </a:lnTo>
                      <a:lnTo>
                        <a:pt x="280" y="238"/>
                      </a:lnTo>
                      <a:lnTo>
                        <a:pt x="281" y="238"/>
                      </a:lnTo>
                      <a:lnTo>
                        <a:pt x="284" y="235"/>
                      </a:lnTo>
                      <a:lnTo>
                        <a:pt x="292" y="233"/>
                      </a:lnTo>
                      <a:lnTo>
                        <a:pt x="295" y="234"/>
                      </a:lnTo>
                      <a:lnTo>
                        <a:pt x="295" y="235"/>
                      </a:lnTo>
                      <a:lnTo>
                        <a:pt x="297" y="239"/>
                      </a:lnTo>
                      <a:lnTo>
                        <a:pt x="305" y="244"/>
                      </a:lnTo>
                      <a:lnTo>
                        <a:pt x="305" y="251"/>
                      </a:lnTo>
                      <a:lnTo>
                        <a:pt x="309" y="257"/>
                      </a:lnTo>
                      <a:lnTo>
                        <a:pt x="311" y="271"/>
                      </a:lnTo>
                      <a:lnTo>
                        <a:pt x="313" y="273"/>
                      </a:lnTo>
                      <a:lnTo>
                        <a:pt x="312" y="288"/>
                      </a:lnTo>
                      <a:lnTo>
                        <a:pt x="309" y="292"/>
                      </a:lnTo>
                      <a:lnTo>
                        <a:pt x="306" y="294"/>
                      </a:lnTo>
                      <a:lnTo>
                        <a:pt x="305" y="297"/>
                      </a:lnTo>
                      <a:lnTo>
                        <a:pt x="306" y="298"/>
                      </a:lnTo>
                      <a:lnTo>
                        <a:pt x="311" y="298"/>
                      </a:lnTo>
                      <a:lnTo>
                        <a:pt x="314" y="294"/>
                      </a:lnTo>
                      <a:lnTo>
                        <a:pt x="317" y="296"/>
                      </a:lnTo>
                      <a:lnTo>
                        <a:pt x="322" y="299"/>
                      </a:lnTo>
                      <a:lnTo>
                        <a:pt x="327" y="307"/>
                      </a:lnTo>
                      <a:lnTo>
                        <a:pt x="332" y="305"/>
                      </a:lnTo>
                      <a:lnTo>
                        <a:pt x="334" y="303"/>
                      </a:lnTo>
                      <a:lnTo>
                        <a:pt x="341" y="302"/>
                      </a:lnTo>
                      <a:lnTo>
                        <a:pt x="343" y="298"/>
                      </a:lnTo>
                      <a:lnTo>
                        <a:pt x="348" y="292"/>
                      </a:lnTo>
                      <a:lnTo>
                        <a:pt x="348" y="283"/>
                      </a:lnTo>
                      <a:lnTo>
                        <a:pt x="351" y="281"/>
                      </a:lnTo>
                      <a:lnTo>
                        <a:pt x="357" y="282"/>
                      </a:lnTo>
                      <a:lnTo>
                        <a:pt x="361" y="288"/>
                      </a:lnTo>
                      <a:lnTo>
                        <a:pt x="365" y="286"/>
                      </a:lnTo>
                      <a:lnTo>
                        <a:pt x="378" y="287"/>
                      </a:lnTo>
                      <a:lnTo>
                        <a:pt x="378" y="282"/>
                      </a:lnTo>
                      <a:lnTo>
                        <a:pt x="383" y="276"/>
                      </a:lnTo>
                      <a:lnTo>
                        <a:pt x="383" y="267"/>
                      </a:lnTo>
                      <a:lnTo>
                        <a:pt x="384" y="262"/>
                      </a:lnTo>
                      <a:lnTo>
                        <a:pt x="389" y="260"/>
                      </a:lnTo>
                      <a:lnTo>
                        <a:pt x="388" y="257"/>
                      </a:lnTo>
                      <a:lnTo>
                        <a:pt x="386" y="257"/>
                      </a:lnTo>
                      <a:lnTo>
                        <a:pt x="387" y="255"/>
                      </a:lnTo>
                      <a:lnTo>
                        <a:pt x="386" y="251"/>
                      </a:lnTo>
                      <a:lnTo>
                        <a:pt x="382" y="251"/>
                      </a:lnTo>
                      <a:lnTo>
                        <a:pt x="376" y="251"/>
                      </a:lnTo>
                      <a:lnTo>
                        <a:pt x="373" y="249"/>
                      </a:lnTo>
                      <a:lnTo>
                        <a:pt x="376" y="244"/>
                      </a:lnTo>
                      <a:lnTo>
                        <a:pt x="375" y="239"/>
                      </a:lnTo>
                      <a:lnTo>
                        <a:pt x="373" y="239"/>
                      </a:lnTo>
                      <a:lnTo>
                        <a:pt x="373" y="238"/>
                      </a:lnTo>
                      <a:lnTo>
                        <a:pt x="382" y="234"/>
                      </a:lnTo>
                      <a:lnTo>
                        <a:pt x="391" y="235"/>
                      </a:lnTo>
                      <a:lnTo>
                        <a:pt x="394" y="239"/>
                      </a:lnTo>
                      <a:lnTo>
                        <a:pt x="397" y="239"/>
                      </a:lnTo>
                      <a:lnTo>
                        <a:pt x="400" y="238"/>
                      </a:lnTo>
                      <a:lnTo>
                        <a:pt x="403" y="244"/>
                      </a:lnTo>
                      <a:lnTo>
                        <a:pt x="404" y="244"/>
                      </a:lnTo>
                      <a:lnTo>
                        <a:pt x="403" y="235"/>
                      </a:lnTo>
                      <a:lnTo>
                        <a:pt x="403" y="230"/>
                      </a:lnTo>
                      <a:lnTo>
                        <a:pt x="400" y="227"/>
                      </a:lnTo>
                      <a:lnTo>
                        <a:pt x="400" y="221"/>
                      </a:lnTo>
                      <a:lnTo>
                        <a:pt x="397" y="221"/>
                      </a:lnTo>
                      <a:lnTo>
                        <a:pt x="393" y="219"/>
                      </a:lnTo>
                      <a:lnTo>
                        <a:pt x="391" y="219"/>
                      </a:lnTo>
                      <a:lnTo>
                        <a:pt x="394" y="211"/>
                      </a:lnTo>
                      <a:lnTo>
                        <a:pt x="398" y="207"/>
                      </a:lnTo>
                      <a:lnTo>
                        <a:pt x="400" y="206"/>
                      </a:lnTo>
                      <a:lnTo>
                        <a:pt x="400" y="203"/>
                      </a:lnTo>
                      <a:lnTo>
                        <a:pt x="397" y="199"/>
                      </a:lnTo>
                      <a:lnTo>
                        <a:pt x="393" y="200"/>
                      </a:lnTo>
                      <a:lnTo>
                        <a:pt x="394" y="186"/>
                      </a:lnTo>
                      <a:lnTo>
                        <a:pt x="387" y="186"/>
                      </a:lnTo>
                      <a:lnTo>
                        <a:pt x="380" y="183"/>
                      </a:lnTo>
                      <a:lnTo>
                        <a:pt x="380" y="180"/>
                      </a:lnTo>
                      <a:lnTo>
                        <a:pt x="380" y="163"/>
                      </a:lnTo>
                      <a:lnTo>
                        <a:pt x="378" y="154"/>
                      </a:lnTo>
                      <a:lnTo>
                        <a:pt x="381" y="152"/>
                      </a:lnTo>
                      <a:lnTo>
                        <a:pt x="382" y="149"/>
                      </a:lnTo>
                      <a:lnTo>
                        <a:pt x="388" y="142"/>
                      </a:lnTo>
                      <a:lnTo>
                        <a:pt x="389" y="140"/>
                      </a:lnTo>
                      <a:lnTo>
                        <a:pt x="389" y="137"/>
                      </a:lnTo>
                      <a:lnTo>
                        <a:pt x="387" y="133"/>
                      </a:lnTo>
                      <a:lnTo>
                        <a:pt x="382" y="131"/>
                      </a:lnTo>
                      <a:lnTo>
                        <a:pt x="380" y="126"/>
                      </a:lnTo>
                      <a:lnTo>
                        <a:pt x="375" y="126"/>
                      </a:lnTo>
                      <a:lnTo>
                        <a:pt x="371" y="120"/>
                      </a:lnTo>
                      <a:lnTo>
                        <a:pt x="370" y="97"/>
                      </a:lnTo>
                      <a:lnTo>
                        <a:pt x="370" y="93"/>
                      </a:lnTo>
                      <a:lnTo>
                        <a:pt x="365" y="92"/>
                      </a:lnTo>
                      <a:lnTo>
                        <a:pt x="360" y="92"/>
                      </a:lnTo>
                      <a:lnTo>
                        <a:pt x="354" y="99"/>
                      </a:lnTo>
                      <a:lnTo>
                        <a:pt x="351" y="99"/>
                      </a:lnTo>
                      <a:lnTo>
                        <a:pt x="351" y="92"/>
                      </a:lnTo>
                      <a:lnTo>
                        <a:pt x="352" y="89"/>
                      </a:lnTo>
                      <a:lnTo>
                        <a:pt x="357" y="88"/>
                      </a:lnTo>
                      <a:lnTo>
                        <a:pt x="357" y="83"/>
                      </a:lnTo>
                      <a:lnTo>
                        <a:pt x="361" y="83"/>
                      </a:lnTo>
                      <a:lnTo>
                        <a:pt x="364" y="79"/>
                      </a:lnTo>
                      <a:lnTo>
                        <a:pt x="367" y="79"/>
                      </a:lnTo>
                      <a:lnTo>
                        <a:pt x="367" y="73"/>
                      </a:lnTo>
                      <a:lnTo>
                        <a:pt x="366" y="72"/>
                      </a:lnTo>
                      <a:lnTo>
                        <a:pt x="361" y="72"/>
                      </a:lnTo>
                      <a:lnTo>
                        <a:pt x="357" y="70"/>
                      </a:lnTo>
                      <a:lnTo>
                        <a:pt x="354" y="67"/>
                      </a:lnTo>
                      <a:lnTo>
                        <a:pt x="349" y="57"/>
                      </a:lnTo>
                      <a:lnTo>
                        <a:pt x="344" y="60"/>
                      </a:lnTo>
                      <a:lnTo>
                        <a:pt x="343" y="58"/>
                      </a:lnTo>
                      <a:lnTo>
                        <a:pt x="343" y="41"/>
                      </a:lnTo>
                      <a:lnTo>
                        <a:pt x="341" y="36"/>
                      </a:lnTo>
                      <a:lnTo>
                        <a:pt x="339" y="36"/>
                      </a:lnTo>
                      <a:lnTo>
                        <a:pt x="339" y="30"/>
                      </a:lnTo>
                      <a:lnTo>
                        <a:pt x="338" y="28"/>
                      </a:lnTo>
                      <a:lnTo>
                        <a:pt x="334" y="28"/>
                      </a:lnTo>
                      <a:lnTo>
                        <a:pt x="333" y="28"/>
                      </a:lnTo>
                      <a:lnTo>
                        <a:pt x="334" y="15"/>
                      </a:lnTo>
                      <a:lnTo>
                        <a:pt x="334" y="14"/>
                      </a:lnTo>
                      <a:lnTo>
                        <a:pt x="330" y="12"/>
                      </a:lnTo>
                      <a:lnTo>
                        <a:pt x="328" y="12"/>
                      </a:lnTo>
                      <a:lnTo>
                        <a:pt x="324" y="15"/>
                      </a:lnTo>
                      <a:lnTo>
                        <a:pt x="323" y="15"/>
                      </a:lnTo>
                      <a:lnTo>
                        <a:pt x="316" y="11"/>
                      </a:lnTo>
                      <a:lnTo>
                        <a:pt x="313" y="11"/>
                      </a:lnTo>
                      <a:lnTo>
                        <a:pt x="312" y="12"/>
                      </a:lnTo>
                      <a:lnTo>
                        <a:pt x="312" y="20"/>
                      </a:lnTo>
                      <a:lnTo>
                        <a:pt x="309" y="24"/>
                      </a:lnTo>
                      <a:lnTo>
                        <a:pt x="296" y="28"/>
                      </a:lnTo>
                      <a:lnTo>
                        <a:pt x="296" y="34"/>
                      </a:lnTo>
                      <a:lnTo>
                        <a:pt x="294" y="38"/>
                      </a:lnTo>
                      <a:lnTo>
                        <a:pt x="280" y="34"/>
                      </a:lnTo>
                      <a:lnTo>
                        <a:pt x="270" y="28"/>
                      </a:lnTo>
                      <a:lnTo>
                        <a:pt x="262" y="27"/>
                      </a:lnTo>
                      <a:lnTo>
                        <a:pt x="259" y="27"/>
                      </a:lnTo>
                      <a:lnTo>
                        <a:pt x="255" y="33"/>
                      </a:lnTo>
                      <a:lnTo>
                        <a:pt x="249" y="34"/>
                      </a:lnTo>
                      <a:lnTo>
                        <a:pt x="247" y="40"/>
                      </a:lnTo>
                      <a:lnTo>
                        <a:pt x="243" y="44"/>
                      </a:lnTo>
                      <a:lnTo>
                        <a:pt x="238" y="41"/>
                      </a:lnTo>
                      <a:lnTo>
                        <a:pt x="230" y="30"/>
                      </a:lnTo>
                      <a:lnTo>
                        <a:pt x="227" y="28"/>
                      </a:lnTo>
                      <a:lnTo>
                        <a:pt x="222" y="28"/>
                      </a:lnTo>
                      <a:lnTo>
                        <a:pt x="216" y="34"/>
                      </a:lnTo>
                      <a:lnTo>
                        <a:pt x="212" y="38"/>
                      </a:lnTo>
                      <a:lnTo>
                        <a:pt x="208" y="39"/>
                      </a:lnTo>
                      <a:lnTo>
                        <a:pt x="203" y="35"/>
                      </a:lnTo>
                      <a:lnTo>
                        <a:pt x="198" y="31"/>
                      </a:lnTo>
                      <a:lnTo>
                        <a:pt x="199" y="28"/>
                      </a:lnTo>
                      <a:lnTo>
                        <a:pt x="203" y="23"/>
                      </a:lnTo>
                      <a:lnTo>
                        <a:pt x="203" y="19"/>
                      </a:lnTo>
                      <a:lnTo>
                        <a:pt x="205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89" name="Freeform 35">
                  <a:extLst>
                    <a:ext uri="{FF2B5EF4-FFF2-40B4-BE49-F238E27FC236}">
                      <a16:creationId xmlns="" xmlns:a16="http://schemas.microsoft.com/office/drawing/2014/main" id="{F7F65CDD-CAC5-4D81-ADF3-22244C5463F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5010942" y="3499197"/>
                  <a:ext cx="228600" cy="144463"/>
                </a:xfrm>
                <a:custGeom>
                  <a:avLst/>
                  <a:gdLst/>
                  <a:ahLst/>
                  <a:cxnLst>
                    <a:cxn ang="0">
                      <a:pos x="433" y="6"/>
                    </a:cxn>
                    <a:cxn ang="0">
                      <a:pos x="405" y="15"/>
                    </a:cxn>
                    <a:cxn ang="0">
                      <a:pos x="393" y="44"/>
                    </a:cxn>
                    <a:cxn ang="0">
                      <a:pos x="378" y="58"/>
                    </a:cxn>
                    <a:cxn ang="0">
                      <a:pos x="355" y="87"/>
                    </a:cxn>
                    <a:cxn ang="0">
                      <a:pos x="331" y="102"/>
                    </a:cxn>
                    <a:cxn ang="0">
                      <a:pos x="317" y="106"/>
                    </a:cxn>
                    <a:cxn ang="0">
                      <a:pos x="292" y="109"/>
                    </a:cxn>
                    <a:cxn ang="0">
                      <a:pos x="259" y="113"/>
                    </a:cxn>
                    <a:cxn ang="0">
                      <a:pos x="245" y="122"/>
                    </a:cxn>
                    <a:cxn ang="0">
                      <a:pos x="254" y="136"/>
                    </a:cxn>
                    <a:cxn ang="0">
                      <a:pos x="244" y="152"/>
                    </a:cxn>
                    <a:cxn ang="0">
                      <a:pos x="232" y="159"/>
                    </a:cxn>
                    <a:cxn ang="0">
                      <a:pos x="205" y="166"/>
                    </a:cxn>
                    <a:cxn ang="0">
                      <a:pos x="183" y="170"/>
                    </a:cxn>
                    <a:cxn ang="0">
                      <a:pos x="153" y="183"/>
                    </a:cxn>
                    <a:cxn ang="0">
                      <a:pos x="136" y="192"/>
                    </a:cxn>
                    <a:cxn ang="0">
                      <a:pos x="123" y="184"/>
                    </a:cxn>
                    <a:cxn ang="0">
                      <a:pos x="113" y="177"/>
                    </a:cxn>
                    <a:cxn ang="0">
                      <a:pos x="105" y="187"/>
                    </a:cxn>
                    <a:cxn ang="0">
                      <a:pos x="77" y="198"/>
                    </a:cxn>
                    <a:cxn ang="0">
                      <a:pos x="60" y="197"/>
                    </a:cxn>
                    <a:cxn ang="0">
                      <a:pos x="38" y="226"/>
                    </a:cxn>
                    <a:cxn ang="0">
                      <a:pos x="11" y="272"/>
                    </a:cxn>
                    <a:cxn ang="0">
                      <a:pos x="3" y="310"/>
                    </a:cxn>
                    <a:cxn ang="0">
                      <a:pos x="13" y="361"/>
                    </a:cxn>
                    <a:cxn ang="0">
                      <a:pos x="58" y="431"/>
                    </a:cxn>
                    <a:cxn ang="0">
                      <a:pos x="97" y="437"/>
                    </a:cxn>
                    <a:cxn ang="0">
                      <a:pos x="157" y="404"/>
                    </a:cxn>
                    <a:cxn ang="0">
                      <a:pos x="207" y="416"/>
                    </a:cxn>
                    <a:cxn ang="0">
                      <a:pos x="241" y="402"/>
                    </a:cxn>
                    <a:cxn ang="0">
                      <a:pos x="242" y="360"/>
                    </a:cxn>
                    <a:cxn ang="0">
                      <a:pos x="263" y="334"/>
                    </a:cxn>
                    <a:cxn ang="0">
                      <a:pos x="306" y="324"/>
                    </a:cxn>
                    <a:cxn ang="0">
                      <a:pos x="336" y="361"/>
                    </a:cxn>
                    <a:cxn ang="0">
                      <a:pos x="365" y="365"/>
                    </a:cxn>
                    <a:cxn ang="0">
                      <a:pos x="446" y="367"/>
                    </a:cxn>
                    <a:cxn ang="0">
                      <a:pos x="480" y="345"/>
                    </a:cxn>
                    <a:cxn ang="0">
                      <a:pos x="518" y="339"/>
                    </a:cxn>
                    <a:cxn ang="0">
                      <a:pos x="561" y="328"/>
                    </a:cxn>
                    <a:cxn ang="0">
                      <a:pos x="569" y="337"/>
                    </a:cxn>
                    <a:cxn ang="0">
                      <a:pos x="592" y="322"/>
                    </a:cxn>
                    <a:cxn ang="0">
                      <a:pos x="650" y="318"/>
                    </a:cxn>
                    <a:cxn ang="0">
                      <a:pos x="682" y="334"/>
                    </a:cxn>
                    <a:cxn ang="0">
                      <a:pos x="712" y="316"/>
                    </a:cxn>
                    <a:cxn ang="0">
                      <a:pos x="675" y="276"/>
                    </a:cxn>
                    <a:cxn ang="0">
                      <a:pos x="657" y="253"/>
                    </a:cxn>
                    <a:cxn ang="0">
                      <a:pos x="637" y="226"/>
                    </a:cxn>
                    <a:cxn ang="0">
                      <a:pos x="593" y="192"/>
                    </a:cxn>
                    <a:cxn ang="0">
                      <a:pos x="587" y="166"/>
                    </a:cxn>
                    <a:cxn ang="0">
                      <a:pos x="546" y="152"/>
                    </a:cxn>
                    <a:cxn ang="0">
                      <a:pos x="517" y="129"/>
                    </a:cxn>
                    <a:cxn ang="0">
                      <a:pos x="494" y="105"/>
                    </a:cxn>
                    <a:cxn ang="0">
                      <a:pos x="496" y="55"/>
                    </a:cxn>
                    <a:cxn ang="0">
                      <a:pos x="453" y="0"/>
                    </a:cxn>
                  </a:cxnLst>
                  <a:rect l="0" t="0" r="r" b="b"/>
                  <a:pathLst>
                    <a:path w="718" h="451">
                      <a:moveTo>
                        <a:pt x="453" y="0"/>
                      </a:moveTo>
                      <a:lnTo>
                        <a:pt x="442" y="3"/>
                      </a:lnTo>
                      <a:lnTo>
                        <a:pt x="433" y="6"/>
                      </a:lnTo>
                      <a:lnTo>
                        <a:pt x="417" y="7"/>
                      </a:lnTo>
                      <a:lnTo>
                        <a:pt x="411" y="10"/>
                      </a:lnTo>
                      <a:lnTo>
                        <a:pt x="405" y="15"/>
                      </a:lnTo>
                      <a:lnTo>
                        <a:pt x="400" y="26"/>
                      </a:lnTo>
                      <a:lnTo>
                        <a:pt x="400" y="42"/>
                      </a:lnTo>
                      <a:lnTo>
                        <a:pt x="393" y="44"/>
                      </a:lnTo>
                      <a:lnTo>
                        <a:pt x="387" y="54"/>
                      </a:lnTo>
                      <a:lnTo>
                        <a:pt x="383" y="57"/>
                      </a:lnTo>
                      <a:lnTo>
                        <a:pt x="378" y="58"/>
                      </a:lnTo>
                      <a:lnTo>
                        <a:pt x="362" y="74"/>
                      </a:lnTo>
                      <a:lnTo>
                        <a:pt x="358" y="84"/>
                      </a:lnTo>
                      <a:lnTo>
                        <a:pt x="355" y="87"/>
                      </a:lnTo>
                      <a:lnTo>
                        <a:pt x="342" y="93"/>
                      </a:lnTo>
                      <a:lnTo>
                        <a:pt x="336" y="95"/>
                      </a:lnTo>
                      <a:lnTo>
                        <a:pt x="331" y="102"/>
                      </a:lnTo>
                      <a:lnTo>
                        <a:pt x="329" y="105"/>
                      </a:lnTo>
                      <a:lnTo>
                        <a:pt x="322" y="108"/>
                      </a:lnTo>
                      <a:lnTo>
                        <a:pt x="317" y="106"/>
                      </a:lnTo>
                      <a:lnTo>
                        <a:pt x="309" y="106"/>
                      </a:lnTo>
                      <a:lnTo>
                        <a:pt x="302" y="108"/>
                      </a:lnTo>
                      <a:lnTo>
                        <a:pt x="292" y="109"/>
                      </a:lnTo>
                      <a:lnTo>
                        <a:pt x="290" y="112"/>
                      </a:lnTo>
                      <a:lnTo>
                        <a:pt x="270" y="112"/>
                      </a:lnTo>
                      <a:lnTo>
                        <a:pt x="259" y="113"/>
                      </a:lnTo>
                      <a:lnTo>
                        <a:pt x="249" y="117"/>
                      </a:lnTo>
                      <a:lnTo>
                        <a:pt x="247" y="118"/>
                      </a:lnTo>
                      <a:lnTo>
                        <a:pt x="245" y="122"/>
                      </a:lnTo>
                      <a:lnTo>
                        <a:pt x="245" y="124"/>
                      </a:lnTo>
                      <a:lnTo>
                        <a:pt x="252" y="129"/>
                      </a:lnTo>
                      <a:lnTo>
                        <a:pt x="254" y="136"/>
                      </a:lnTo>
                      <a:lnTo>
                        <a:pt x="252" y="140"/>
                      </a:lnTo>
                      <a:lnTo>
                        <a:pt x="247" y="144"/>
                      </a:lnTo>
                      <a:lnTo>
                        <a:pt x="244" y="152"/>
                      </a:lnTo>
                      <a:lnTo>
                        <a:pt x="239" y="155"/>
                      </a:lnTo>
                      <a:lnTo>
                        <a:pt x="234" y="156"/>
                      </a:lnTo>
                      <a:lnTo>
                        <a:pt x="232" y="159"/>
                      </a:lnTo>
                      <a:lnTo>
                        <a:pt x="231" y="165"/>
                      </a:lnTo>
                      <a:lnTo>
                        <a:pt x="229" y="166"/>
                      </a:lnTo>
                      <a:lnTo>
                        <a:pt x="205" y="166"/>
                      </a:lnTo>
                      <a:lnTo>
                        <a:pt x="198" y="170"/>
                      </a:lnTo>
                      <a:lnTo>
                        <a:pt x="189" y="170"/>
                      </a:lnTo>
                      <a:lnTo>
                        <a:pt x="183" y="170"/>
                      </a:lnTo>
                      <a:lnTo>
                        <a:pt x="161" y="177"/>
                      </a:lnTo>
                      <a:lnTo>
                        <a:pt x="157" y="181"/>
                      </a:lnTo>
                      <a:lnTo>
                        <a:pt x="153" y="183"/>
                      </a:lnTo>
                      <a:lnTo>
                        <a:pt x="147" y="187"/>
                      </a:lnTo>
                      <a:lnTo>
                        <a:pt x="139" y="188"/>
                      </a:lnTo>
                      <a:lnTo>
                        <a:pt x="136" y="192"/>
                      </a:lnTo>
                      <a:lnTo>
                        <a:pt x="132" y="193"/>
                      </a:lnTo>
                      <a:lnTo>
                        <a:pt x="125" y="187"/>
                      </a:lnTo>
                      <a:lnTo>
                        <a:pt x="123" y="184"/>
                      </a:lnTo>
                      <a:lnTo>
                        <a:pt x="119" y="178"/>
                      </a:lnTo>
                      <a:lnTo>
                        <a:pt x="116" y="177"/>
                      </a:lnTo>
                      <a:lnTo>
                        <a:pt x="113" y="177"/>
                      </a:lnTo>
                      <a:lnTo>
                        <a:pt x="112" y="179"/>
                      </a:lnTo>
                      <a:lnTo>
                        <a:pt x="108" y="179"/>
                      </a:lnTo>
                      <a:lnTo>
                        <a:pt x="105" y="187"/>
                      </a:lnTo>
                      <a:lnTo>
                        <a:pt x="92" y="189"/>
                      </a:lnTo>
                      <a:lnTo>
                        <a:pt x="82" y="197"/>
                      </a:lnTo>
                      <a:lnTo>
                        <a:pt x="77" y="198"/>
                      </a:lnTo>
                      <a:lnTo>
                        <a:pt x="71" y="195"/>
                      </a:lnTo>
                      <a:lnTo>
                        <a:pt x="66" y="195"/>
                      </a:lnTo>
                      <a:lnTo>
                        <a:pt x="60" y="197"/>
                      </a:lnTo>
                      <a:lnTo>
                        <a:pt x="51" y="198"/>
                      </a:lnTo>
                      <a:lnTo>
                        <a:pt x="48" y="200"/>
                      </a:lnTo>
                      <a:lnTo>
                        <a:pt x="38" y="226"/>
                      </a:lnTo>
                      <a:lnTo>
                        <a:pt x="28" y="241"/>
                      </a:lnTo>
                      <a:lnTo>
                        <a:pt x="21" y="257"/>
                      </a:lnTo>
                      <a:lnTo>
                        <a:pt x="11" y="272"/>
                      </a:lnTo>
                      <a:lnTo>
                        <a:pt x="0" y="283"/>
                      </a:lnTo>
                      <a:lnTo>
                        <a:pt x="0" y="296"/>
                      </a:lnTo>
                      <a:lnTo>
                        <a:pt x="3" y="310"/>
                      </a:lnTo>
                      <a:lnTo>
                        <a:pt x="2" y="327"/>
                      </a:lnTo>
                      <a:lnTo>
                        <a:pt x="3" y="343"/>
                      </a:lnTo>
                      <a:lnTo>
                        <a:pt x="13" y="361"/>
                      </a:lnTo>
                      <a:lnTo>
                        <a:pt x="22" y="372"/>
                      </a:lnTo>
                      <a:lnTo>
                        <a:pt x="46" y="419"/>
                      </a:lnTo>
                      <a:lnTo>
                        <a:pt x="58" y="431"/>
                      </a:lnTo>
                      <a:lnTo>
                        <a:pt x="81" y="451"/>
                      </a:lnTo>
                      <a:lnTo>
                        <a:pt x="88" y="451"/>
                      </a:lnTo>
                      <a:lnTo>
                        <a:pt x="97" y="437"/>
                      </a:lnTo>
                      <a:lnTo>
                        <a:pt x="114" y="421"/>
                      </a:lnTo>
                      <a:lnTo>
                        <a:pt x="137" y="407"/>
                      </a:lnTo>
                      <a:lnTo>
                        <a:pt x="157" y="404"/>
                      </a:lnTo>
                      <a:lnTo>
                        <a:pt x="174" y="414"/>
                      </a:lnTo>
                      <a:lnTo>
                        <a:pt x="191" y="420"/>
                      </a:lnTo>
                      <a:lnTo>
                        <a:pt x="207" y="416"/>
                      </a:lnTo>
                      <a:lnTo>
                        <a:pt x="222" y="409"/>
                      </a:lnTo>
                      <a:lnTo>
                        <a:pt x="228" y="404"/>
                      </a:lnTo>
                      <a:lnTo>
                        <a:pt x="241" y="402"/>
                      </a:lnTo>
                      <a:lnTo>
                        <a:pt x="238" y="393"/>
                      </a:lnTo>
                      <a:lnTo>
                        <a:pt x="239" y="374"/>
                      </a:lnTo>
                      <a:lnTo>
                        <a:pt x="242" y="360"/>
                      </a:lnTo>
                      <a:lnTo>
                        <a:pt x="250" y="355"/>
                      </a:lnTo>
                      <a:lnTo>
                        <a:pt x="257" y="340"/>
                      </a:lnTo>
                      <a:lnTo>
                        <a:pt x="263" y="334"/>
                      </a:lnTo>
                      <a:lnTo>
                        <a:pt x="276" y="323"/>
                      </a:lnTo>
                      <a:lnTo>
                        <a:pt x="290" y="323"/>
                      </a:lnTo>
                      <a:lnTo>
                        <a:pt x="306" y="324"/>
                      </a:lnTo>
                      <a:lnTo>
                        <a:pt x="313" y="334"/>
                      </a:lnTo>
                      <a:lnTo>
                        <a:pt x="315" y="343"/>
                      </a:lnTo>
                      <a:lnTo>
                        <a:pt x="336" y="361"/>
                      </a:lnTo>
                      <a:lnTo>
                        <a:pt x="344" y="364"/>
                      </a:lnTo>
                      <a:lnTo>
                        <a:pt x="351" y="355"/>
                      </a:lnTo>
                      <a:lnTo>
                        <a:pt x="365" y="365"/>
                      </a:lnTo>
                      <a:lnTo>
                        <a:pt x="388" y="371"/>
                      </a:lnTo>
                      <a:lnTo>
                        <a:pt x="438" y="371"/>
                      </a:lnTo>
                      <a:lnTo>
                        <a:pt x="446" y="367"/>
                      </a:lnTo>
                      <a:lnTo>
                        <a:pt x="448" y="350"/>
                      </a:lnTo>
                      <a:lnTo>
                        <a:pt x="462" y="342"/>
                      </a:lnTo>
                      <a:lnTo>
                        <a:pt x="480" y="345"/>
                      </a:lnTo>
                      <a:lnTo>
                        <a:pt x="489" y="350"/>
                      </a:lnTo>
                      <a:lnTo>
                        <a:pt x="507" y="345"/>
                      </a:lnTo>
                      <a:lnTo>
                        <a:pt x="518" y="339"/>
                      </a:lnTo>
                      <a:lnTo>
                        <a:pt x="544" y="334"/>
                      </a:lnTo>
                      <a:lnTo>
                        <a:pt x="555" y="328"/>
                      </a:lnTo>
                      <a:lnTo>
                        <a:pt x="561" y="328"/>
                      </a:lnTo>
                      <a:lnTo>
                        <a:pt x="562" y="334"/>
                      </a:lnTo>
                      <a:lnTo>
                        <a:pt x="561" y="334"/>
                      </a:lnTo>
                      <a:lnTo>
                        <a:pt x="569" y="337"/>
                      </a:lnTo>
                      <a:lnTo>
                        <a:pt x="576" y="334"/>
                      </a:lnTo>
                      <a:lnTo>
                        <a:pt x="588" y="334"/>
                      </a:lnTo>
                      <a:lnTo>
                        <a:pt x="592" y="322"/>
                      </a:lnTo>
                      <a:lnTo>
                        <a:pt x="612" y="327"/>
                      </a:lnTo>
                      <a:lnTo>
                        <a:pt x="635" y="323"/>
                      </a:lnTo>
                      <a:lnTo>
                        <a:pt x="650" y="318"/>
                      </a:lnTo>
                      <a:lnTo>
                        <a:pt x="663" y="334"/>
                      </a:lnTo>
                      <a:lnTo>
                        <a:pt x="670" y="327"/>
                      </a:lnTo>
                      <a:lnTo>
                        <a:pt x="682" y="334"/>
                      </a:lnTo>
                      <a:lnTo>
                        <a:pt x="690" y="323"/>
                      </a:lnTo>
                      <a:lnTo>
                        <a:pt x="718" y="323"/>
                      </a:lnTo>
                      <a:lnTo>
                        <a:pt x="712" y="316"/>
                      </a:lnTo>
                      <a:lnTo>
                        <a:pt x="711" y="305"/>
                      </a:lnTo>
                      <a:lnTo>
                        <a:pt x="705" y="296"/>
                      </a:lnTo>
                      <a:lnTo>
                        <a:pt x="675" y="276"/>
                      </a:lnTo>
                      <a:lnTo>
                        <a:pt x="666" y="273"/>
                      </a:lnTo>
                      <a:lnTo>
                        <a:pt x="664" y="262"/>
                      </a:lnTo>
                      <a:lnTo>
                        <a:pt x="657" y="253"/>
                      </a:lnTo>
                      <a:lnTo>
                        <a:pt x="653" y="242"/>
                      </a:lnTo>
                      <a:lnTo>
                        <a:pt x="648" y="232"/>
                      </a:lnTo>
                      <a:lnTo>
                        <a:pt x="637" y="226"/>
                      </a:lnTo>
                      <a:lnTo>
                        <a:pt x="630" y="216"/>
                      </a:lnTo>
                      <a:lnTo>
                        <a:pt x="612" y="204"/>
                      </a:lnTo>
                      <a:lnTo>
                        <a:pt x="593" y="192"/>
                      </a:lnTo>
                      <a:lnTo>
                        <a:pt x="587" y="181"/>
                      </a:lnTo>
                      <a:lnTo>
                        <a:pt x="588" y="171"/>
                      </a:lnTo>
                      <a:lnTo>
                        <a:pt x="587" y="166"/>
                      </a:lnTo>
                      <a:lnTo>
                        <a:pt x="577" y="159"/>
                      </a:lnTo>
                      <a:lnTo>
                        <a:pt x="569" y="152"/>
                      </a:lnTo>
                      <a:lnTo>
                        <a:pt x="546" y="152"/>
                      </a:lnTo>
                      <a:lnTo>
                        <a:pt x="535" y="148"/>
                      </a:lnTo>
                      <a:lnTo>
                        <a:pt x="530" y="133"/>
                      </a:lnTo>
                      <a:lnTo>
                        <a:pt x="517" y="129"/>
                      </a:lnTo>
                      <a:lnTo>
                        <a:pt x="506" y="128"/>
                      </a:lnTo>
                      <a:lnTo>
                        <a:pt x="496" y="118"/>
                      </a:lnTo>
                      <a:lnTo>
                        <a:pt x="494" y="105"/>
                      </a:lnTo>
                      <a:lnTo>
                        <a:pt x="496" y="89"/>
                      </a:lnTo>
                      <a:lnTo>
                        <a:pt x="501" y="71"/>
                      </a:lnTo>
                      <a:lnTo>
                        <a:pt x="496" y="55"/>
                      </a:lnTo>
                      <a:lnTo>
                        <a:pt x="480" y="34"/>
                      </a:lnTo>
                      <a:lnTo>
                        <a:pt x="463" y="15"/>
                      </a:lnTo>
                      <a:lnTo>
                        <a:pt x="45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90" name="Freeform 36">
                  <a:extLst>
                    <a:ext uri="{FF2B5EF4-FFF2-40B4-BE49-F238E27FC236}">
                      <a16:creationId xmlns="" xmlns:a16="http://schemas.microsoft.com/office/drawing/2014/main" id="{9FE6190D-D06A-457A-8D90-BC3B5C3C563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912518" y="3651597"/>
                  <a:ext cx="96838" cy="109538"/>
                </a:xfrm>
                <a:custGeom>
                  <a:avLst/>
                  <a:gdLst/>
                  <a:ahLst/>
                  <a:cxnLst>
                    <a:cxn ang="0">
                      <a:pos x="120" y="330"/>
                    </a:cxn>
                    <a:cxn ang="0">
                      <a:pos x="97" y="305"/>
                    </a:cxn>
                    <a:cxn ang="0">
                      <a:pos x="54" y="262"/>
                    </a:cxn>
                    <a:cxn ang="0">
                      <a:pos x="34" y="237"/>
                    </a:cxn>
                    <a:cxn ang="0">
                      <a:pos x="17" y="208"/>
                    </a:cxn>
                    <a:cxn ang="0">
                      <a:pos x="4" y="177"/>
                    </a:cxn>
                    <a:cxn ang="0">
                      <a:pos x="4" y="167"/>
                    </a:cxn>
                    <a:cxn ang="0">
                      <a:pos x="17" y="156"/>
                    </a:cxn>
                    <a:cxn ang="0">
                      <a:pos x="27" y="138"/>
                    </a:cxn>
                    <a:cxn ang="0">
                      <a:pos x="31" y="113"/>
                    </a:cxn>
                    <a:cxn ang="0">
                      <a:pos x="45" y="122"/>
                    </a:cxn>
                    <a:cxn ang="0">
                      <a:pos x="60" y="120"/>
                    </a:cxn>
                    <a:cxn ang="0">
                      <a:pos x="47" y="115"/>
                    </a:cxn>
                    <a:cxn ang="0">
                      <a:pos x="34" y="105"/>
                    </a:cxn>
                    <a:cxn ang="0">
                      <a:pos x="33" y="94"/>
                    </a:cxn>
                    <a:cxn ang="0">
                      <a:pos x="43" y="89"/>
                    </a:cxn>
                    <a:cxn ang="0">
                      <a:pos x="66" y="68"/>
                    </a:cxn>
                    <a:cxn ang="0">
                      <a:pos x="135" y="63"/>
                    </a:cxn>
                    <a:cxn ang="0">
                      <a:pos x="131" y="20"/>
                    </a:cxn>
                    <a:cxn ang="0">
                      <a:pos x="151" y="2"/>
                    </a:cxn>
                    <a:cxn ang="0">
                      <a:pos x="185" y="0"/>
                    </a:cxn>
                    <a:cxn ang="0">
                      <a:pos x="237" y="5"/>
                    </a:cxn>
                    <a:cxn ang="0">
                      <a:pos x="239" y="22"/>
                    </a:cxn>
                    <a:cxn ang="0">
                      <a:pos x="239" y="59"/>
                    </a:cxn>
                    <a:cxn ang="0">
                      <a:pos x="264" y="41"/>
                    </a:cxn>
                    <a:cxn ang="0">
                      <a:pos x="303" y="61"/>
                    </a:cxn>
                    <a:cxn ang="0">
                      <a:pos x="286" y="111"/>
                    </a:cxn>
                    <a:cxn ang="0">
                      <a:pos x="289" y="142"/>
                    </a:cxn>
                    <a:cxn ang="0">
                      <a:pos x="299" y="186"/>
                    </a:cxn>
                    <a:cxn ang="0">
                      <a:pos x="293" y="236"/>
                    </a:cxn>
                    <a:cxn ang="0">
                      <a:pos x="272" y="258"/>
                    </a:cxn>
                    <a:cxn ang="0">
                      <a:pos x="229" y="245"/>
                    </a:cxn>
                    <a:cxn ang="0">
                      <a:pos x="212" y="229"/>
                    </a:cxn>
                    <a:cxn ang="0">
                      <a:pos x="192" y="248"/>
                    </a:cxn>
                    <a:cxn ang="0">
                      <a:pos x="159" y="266"/>
                    </a:cxn>
                    <a:cxn ang="0">
                      <a:pos x="153" y="287"/>
                    </a:cxn>
                    <a:cxn ang="0">
                      <a:pos x="160" y="314"/>
                    </a:cxn>
                    <a:cxn ang="0">
                      <a:pos x="146" y="318"/>
                    </a:cxn>
                    <a:cxn ang="0">
                      <a:pos x="129" y="328"/>
                    </a:cxn>
                  </a:cxnLst>
                  <a:rect l="0" t="0" r="r" b="b"/>
                  <a:pathLst>
                    <a:path w="304" h="343">
                      <a:moveTo>
                        <a:pt x="127" y="343"/>
                      </a:moveTo>
                      <a:lnTo>
                        <a:pt x="120" y="330"/>
                      </a:lnTo>
                      <a:lnTo>
                        <a:pt x="110" y="320"/>
                      </a:lnTo>
                      <a:lnTo>
                        <a:pt x="97" y="305"/>
                      </a:lnTo>
                      <a:lnTo>
                        <a:pt x="61" y="274"/>
                      </a:lnTo>
                      <a:lnTo>
                        <a:pt x="54" y="262"/>
                      </a:lnTo>
                      <a:lnTo>
                        <a:pt x="45" y="251"/>
                      </a:lnTo>
                      <a:lnTo>
                        <a:pt x="34" y="237"/>
                      </a:lnTo>
                      <a:lnTo>
                        <a:pt x="27" y="231"/>
                      </a:lnTo>
                      <a:lnTo>
                        <a:pt x="17" y="208"/>
                      </a:lnTo>
                      <a:lnTo>
                        <a:pt x="13" y="194"/>
                      </a:lnTo>
                      <a:lnTo>
                        <a:pt x="4" y="177"/>
                      </a:lnTo>
                      <a:lnTo>
                        <a:pt x="0" y="169"/>
                      </a:lnTo>
                      <a:lnTo>
                        <a:pt x="4" y="167"/>
                      </a:lnTo>
                      <a:lnTo>
                        <a:pt x="12" y="165"/>
                      </a:lnTo>
                      <a:lnTo>
                        <a:pt x="17" y="156"/>
                      </a:lnTo>
                      <a:lnTo>
                        <a:pt x="24" y="150"/>
                      </a:lnTo>
                      <a:lnTo>
                        <a:pt x="27" y="138"/>
                      </a:lnTo>
                      <a:lnTo>
                        <a:pt x="28" y="113"/>
                      </a:lnTo>
                      <a:lnTo>
                        <a:pt x="31" y="113"/>
                      </a:lnTo>
                      <a:lnTo>
                        <a:pt x="36" y="118"/>
                      </a:lnTo>
                      <a:lnTo>
                        <a:pt x="45" y="122"/>
                      </a:lnTo>
                      <a:lnTo>
                        <a:pt x="57" y="122"/>
                      </a:lnTo>
                      <a:lnTo>
                        <a:pt x="60" y="120"/>
                      </a:lnTo>
                      <a:lnTo>
                        <a:pt x="56" y="117"/>
                      </a:lnTo>
                      <a:lnTo>
                        <a:pt x="47" y="115"/>
                      </a:lnTo>
                      <a:lnTo>
                        <a:pt x="40" y="110"/>
                      </a:lnTo>
                      <a:lnTo>
                        <a:pt x="34" y="105"/>
                      </a:lnTo>
                      <a:lnTo>
                        <a:pt x="30" y="99"/>
                      </a:lnTo>
                      <a:lnTo>
                        <a:pt x="33" y="94"/>
                      </a:lnTo>
                      <a:lnTo>
                        <a:pt x="40" y="94"/>
                      </a:lnTo>
                      <a:lnTo>
                        <a:pt x="43" y="89"/>
                      </a:lnTo>
                      <a:lnTo>
                        <a:pt x="43" y="73"/>
                      </a:lnTo>
                      <a:lnTo>
                        <a:pt x="66" y="68"/>
                      </a:lnTo>
                      <a:lnTo>
                        <a:pt x="137" y="65"/>
                      </a:lnTo>
                      <a:lnTo>
                        <a:pt x="135" y="63"/>
                      </a:lnTo>
                      <a:lnTo>
                        <a:pt x="132" y="43"/>
                      </a:lnTo>
                      <a:lnTo>
                        <a:pt x="131" y="20"/>
                      </a:lnTo>
                      <a:lnTo>
                        <a:pt x="137" y="5"/>
                      </a:lnTo>
                      <a:lnTo>
                        <a:pt x="151" y="2"/>
                      </a:lnTo>
                      <a:lnTo>
                        <a:pt x="165" y="4"/>
                      </a:lnTo>
                      <a:lnTo>
                        <a:pt x="185" y="0"/>
                      </a:lnTo>
                      <a:lnTo>
                        <a:pt x="201" y="4"/>
                      </a:lnTo>
                      <a:lnTo>
                        <a:pt x="237" y="5"/>
                      </a:lnTo>
                      <a:lnTo>
                        <a:pt x="245" y="8"/>
                      </a:lnTo>
                      <a:lnTo>
                        <a:pt x="239" y="22"/>
                      </a:lnTo>
                      <a:lnTo>
                        <a:pt x="238" y="41"/>
                      </a:lnTo>
                      <a:lnTo>
                        <a:pt x="239" y="59"/>
                      </a:lnTo>
                      <a:lnTo>
                        <a:pt x="248" y="64"/>
                      </a:lnTo>
                      <a:lnTo>
                        <a:pt x="264" y="41"/>
                      </a:lnTo>
                      <a:lnTo>
                        <a:pt x="293" y="48"/>
                      </a:lnTo>
                      <a:lnTo>
                        <a:pt x="303" y="61"/>
                      </a:lnTo>
                      <a:lnTo>
                        <a:pt x="304" y="81"/>
                      </a:lnTo>
                      <a:lnTo>
                        <a:pt x="286" y="111"/>
                      </a:lnTo>
                      <a:lnTo>
                        <a:pt x="285" y="128"/>
                      </a:lnTo>
                      <a:lnTo>
                        <a:pt x="289" y="142"/>
                      </a:lnTo>
                      <a:lnTo>
                        <a:pt x="300" y="170"/>
                      </a:lnTo>
                      <a:lnTo>
                        <a:pt x="299" y="186"/>
                      </a:lnTo>
                      <a:lnTo>
                        <a:pt x="296" y="199"/>
                      </a:lnTo>
                      <a:lnTo>
                        <a:pt x="293" y="236"/>
                      </a:lnTo>
                      <a:lnTo>
                        <a:pt x="288" y="253"/>
                      </a:lnTo>
                      <a:lnTo>
                        <a:pt x="272" y="258"/>
                      </a:lnTo>
                      <a:lnTo>
                        <a:pt x="254" y="242"/>
                      </a:lnTo>
                      <a:lnTo>
                        <a:pt x="229" y="245"/>
                      </a:lnTo>
                      <a:lnTo>
                        <a:pt x="219" y="234"/>
                      </a:lnTo>
                      <a:lnTo>
                        <a:pt x="212" y="229"/>
                      </a:lnTo>
                      <a:lnTo>
                        <a:pt x="201" y="237"/>
                      </a:lnTo>
                      <a:lnTo>
                        <a:pt x="192" y="248"/>
                      </a:lnTo>
                      <a:lnTo>
                        <a:pt x="169" y="257"/>
                      </a:lnTo>
                      <a:lnTo>
                        <a:pt x="159" y="266"/>
                      </a:lnTo>
                      <a:lnTo>
                        <a:pt x="154" y="274"/>
                      </a:lnTo>
                      <a:lnTo>
                        <a:pt x="153" y="287"/>
                      </a:lnTo>
                      <a:lnTo>
                        <a:pt x="158" y="299"/>
                      </a:lnTo>
                      <a:lnTo>
                        <a:pt x="160" y="314"/>
                      </a:lnTo>
                      <a:lnTo>
                        <a:pt x="158" y="318"/>
                      </a:lnTo>
                      <a:lnTo>
                        <a:pt x="146" y="318"/>
                      </a:lnTo>
                      <a:lnTo>
                        <a:pt x="135" y="321"/>
                      </a:lnTo>
                      <a:lnTo>
                        <a:pt x="129" y="328"/>
                      </a:lnTo>
                      <a:lnTo>
                        <a:pt x="127" y="34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91" name="Freeform 37">
                  <a:extLst>
                    <a:ext uri="{FF2B5EF4-FFF2-40B4-BE49-F238E27FC236}">
                      <a16:creationId xmlns="" xmlns:a16="http://schemas.microsoft.com/office/drawing/2014/main" id="{6F71831E-BC9D-4DE4-B132-62A2EC9786D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466431" y="3449984"/>
                  <a:ext cx="53975" cy="14288"/>
                </a:xfrm>
                <a:custGeom>
                  <a:avLst/>
                  <a:gdLst/>
                  <a:ahLst/>
                  <a:cxnLst>
                    <a:cxn ang="0">
                      <a:pos x="4" y="44"/>
                    </a:cxn>
                    <a:cxn ang="0">
                      <a:pos x="8" y="38"/>
                    </a:cxn>
                    <a:cxn ang="0">
                      <a:pos x="47" y="34"/>
                    </a:cxn>
                    <a:cxn ang="0">
                      <a:pos x="55" y="34"/>
                    </a:cxn>
                    <a:cxn ang="0">
                      <a:pos x="56" y="34"/>
                    </a:cxn>
                    <a:cxn ang="0">
                      <a:pos x="59" y="27"/>
                    </a:cxn>
                    <a:cxn ang="0">
                      <a:pos x="64" y="26"/>
                    </a:cxn>
                    <a:cxn ang="0">
                      <a:pos x="67" y="27"/>
                    </a:cxn>
                    <a:cxn ang="0">
                      <a:pos x="80" y="26"/>
                    </a:cxn>
                    <a:cxn ang="0">
                      <a:pos x="88" y="22"/>
                    </a:cxn>
                    <a:cxn ang="0">
                      <a:pos x="92" y="17"/>
                    </a:cxn>
                    <a:cxn ang="0">
                      <a:pos x="94" y="16"/>
                    </a:cxn>
                    <a:cxn ang="0">
                      <a:pos x="101" y="17"/>
                    </a:cxn>
                    <a:cxn ang="0">
                      <a:pos x="104" y="21"/>
                    </a:cxn>
                    <a:cxn ang="0">
                      <a:pos x="112" y="23"/>
                    </a:cxn>
                    <a:cxn ang="0">
                      <a:pos x="120" y="28"/>
                    </a:cxn>
                    <a:cxn ang="0">
                      <a:pos x="128" y="29"/>
                    </a:cxn>
                    <a:cxn ang="0">
                      <a:pos x="136" y="33"/>
                    </a:cxn>
                    <a:cxn ang="0">
                      <a:pos x="144" y="33"/>
                    </a:cxn>
                    <a:cxn ang="0">
                      <a:pos x="146" y="34"/>
                    </a:cxn>
                    <a:cxn ang="0">
                      <a:pos x="152" y="31"/>
                    </a:cxn>
                    <a:cxn ang="0">
                      <a:pos x="164" y="28"/>
                    </a:cxn>
                    <a:cxn ang="0">
                      <a:pos x="168" y="24"/>
                    </a:cxn>
                    <a:cxn ang="0">
                      <a:pos x="168" y="21"/>
                    </a:cxn>
                    <a:cxn ang="0">
                      <a:pos x="168" y="16"/>
                    </a:cxn>
                    <a:cxn ang="0">
                      <a:pos x="167" y="16"/>
                    </a:cxn>
                    <a:cxn ang="0">
                      <a:pos x="164" y="16"/>
                    </a:cxn>
                    <a:cxn ang="0">
                      <a:pos x="161" y="15"/>
                    </a:cxn>
                    <a:cxn ang="0">
                      <a:pos x="156" y="15"/>
                    </a:cxn>
                    <a:cxn ang="0">
                      <a:pos x="152" y="16"/>
                    </a:cxn>
                    <a:cxn ang="0">
                      <a:pos x="141" y="21"/>
                    </a:cxn>
                    <a:cxn ang="0">
                      <a:pos x="136" y="20"/>
                    </a:cxn>
                    <a:cxn ang="0">
                      <a:pos x="130" y="17"/>
                    </a:cxn>
                    <a:cxn ang="0">
                      <a:pos x="126" y="11"/>
                    </a:cxn>
                    <a:cxn ang="0">
                      <a:pos x="125" y="10"/>
                    </a:cxn>
                    <a:cxn ang="0">
                      <a:pos x="113" y="10"/>
                    </a:cxn>
                    <a:cxn ang="0">
                      <a:pos x="107" y="2"/>
                    </a:cxn>
                    <a:cxn ang="0">
                      <a:pos x="101" y="1"/>
                    </a:cxn>
                    <a:cxn ang="0">
                      <a:pos x="98" y="0"/>
                    </a:cxn>
                    <a:cxn ang="0">
                      <a:pos x="92" y="1"/>
                    </a:cxn>
                    <a:cxn ang="0">
                      <a:pos x="87" y="4"/>
                    </a:cxn>
                    <a:cxn ang="0">
                      <a:pos x="81" y="2"/>
                    </a:cxn>
                    <a:cxn ang="0">
                      <a:pos x="76" y="7"/>
                    </a:cxn>
                    <a:cxn ang="0">
                      <a:pos x="72" y="13"/>
                    </a:cxn>
                    <a:cxn ang="0">
                      <a:pos x="16" y="13"/>
                    </a:cxn>
                    <a:cxn ang="0">
                      <a:pos x="15" y="13"/>
                    </a:cxn>
                    <a:cxn ang="0">
                      <a:pos x="13" y="17"/>
                    </a:cxn>
                    <a:cxn ang="0">
                      <a:pos x="15" y="21"/>
                    </a:cxn>
                    <a:cxn ang="0">
                      <a:pos x="8" y="20"/>
                    </a:cxn>
                    <a:cxn ang="0">
                      <a:pos x="6" y="21"/>
                    </a:cxn>
                    <a:cxn ang="0">
                      <a:pos x="4" y="26"/>
                    </a:cxn>
                    <a:cxn ang="0">
                      <a:pos x="1" y="28"/>
                    </a:cxn>
                    <a:cxn ang="0">
                      <a:pos x="0" y="34"/>
                    </a:cxn>
                    <a:cxn ang="0">
                      <a:pos x="1" y="44"/>
                    </a:cxn>
                    <a:cxn ang="0">
                      <a:pos x="2" y="45"/>
                    </a:cxn>
                    <a:cxn ang="0">
                      <a:pos x="4" y="44"/>
                    </a:cxn>
                  </a:cxnLst>
                  <a:rect l="0" t="0" r="r" b="b"/>
                  <a:pathLst>
                    <a:path w="168" h="45">
                      <a:moveTo>
                        <a:pt x="4" y="44"/>
                      </a:moveTo>
                      <a:lnTo>
                        <a:pt x="8" y="38"/>
                      </a:lnTo>
                      <a:lnTo>
                        <a:pt x="47" y="34"/>
                      </a:lnTo>
                      <a:lnTo>
                        <a:pt x="55" y="34"/>
                      </a:lnTo>
                      <a:lnTo>
                        <a:pt x="56" y="34"/>
                      </a:lnTo>
                      <a:lnTo>
                        <a:pt x="59" y="27"/>
                      </a:lnTo>
                      <a:lnTo>
                        <a:pt x="64" y="26"/>
                      </a:lnTo>
                      <a:lnTo>
                        <a:pt x="67" y="27"/>
                      </a:lnTo>
                      <a:lnTo>
                        <a:pt x="80" y="26"/>
                      </a:lnTo>
                      <a:lnTo>
                        <a:pt x="88" y="22"/>
                      </a:lnTo>
                      <a:lnTo>
                        <a:pt x="92" y="17"/>
                      </a:lnTo>
                      <a:lnTo>
                        <a:pt x="94" y="16"/>
                      </a:lnTo>
                      <a:lnTo>
                        <a:pt x="101" y="17"/>
                      </a:lnTo>
                      <a:lnTo>
                        <a:pt x="104" y="21"/>
                      </a:lnTo>
                      <a:lnTo>
                        <a:pt x="112" y="23"/>
                      </a:lnTo>
                      <a:lnTo>
                        <a:pt x="120" y="28"/>
                      </a:lnTo>
                      <a:lnTo>
                        <a:pt x="128" y="29"/>
                      </a:lnTo>
                      <a:lnTo>
                        <a:pt x="136" y="33"/>
                      </a:lnTo>
                      <a:lnTo>
                        <a:pt x="144" y="33"/>
                      </a:lnTo>
                      <a:lnTo>
                        <a:pt x="146" y="34"/>
                      </a:lnTo>
                      <a:lnTo>
                        <a:pt x="152" y="31"/>
                      </a:lnTo>
                      <a:lnTo>
                        <a:pt x="164" y="28"/>
                      </a:lnTo>
                      <a:lnTo>
                        <a:pt x="168" y="24"/>
                      </a:lnTo>
                      <a:lnTo>
                        <a:pt x="168" y="21"/>
                      </a:lnTo>
                      <a:lnTo>
                        <a:pt x="168" y="16"/>
                      </a:lnTo>
                      <a:lnTo>
                        <a:pt x="167" y="16"/>
                      </a:lnTo>
                      <a:lnTo>
                        <a:pt x="164" y="16"/>
                      </a:lnTo>
                      <a:lnTo>
                        <a:pt x="161" y="15"/>
                      </a:lnTo>
                      <a:lnTo>
                        <a:pt x="156" y="15"/>
                      </a:lnTo>
                      <a:lnTo>
                        <a:pt x="152" y="16"/>
                      </a:lnTo>
                      <a:lnTo>
                        <a:pt x="141" y="21"/>
                      </a:lnTo>
                      <a:lnTo>
                        <a:pt x="136" y="20"/>
                      </a:lnTo>
                      <a:lnTo>
                        <a:pt x="130" y="17"/>
                      </a:lnTo>
                      <a:lnTo>
                        <a:pt x="126" y="11"/>
                      </a:lnTo>
                      <a:lnTo>
                        <a:pt x="125" y="10"/>
                      </a:lnTo>
                      <a:lnTo>
                        <a:pt x="113" y="10"/>
                      </a:lnTo>
                      <a:lnTo>
                        <a:pt x="107" y="2"/>
                      </a:lnTo>
                      <a:lnTo>
                        <a:pt x="101" y="1"/>
                      </a:lnTo>
                      <a:lnTo>
                        <a:pt x="98" y="0"/>
                      </a:lnTo>
                      <a:lnTo>
                        <a:pt x="92" y="1"/>
                      </a:lnTo>
                      <a:lnTo>
                        <a:pt x="87" y="4"/>
                      </a:lnTo>
                      <a:lnTo>
                        <a:pt x="81" y="2"/>
                      </a:lnTo>
                      <a:lnTo>
                        <a:pt x="76" y="7"/>
                      </a:lnTo>
                      <a:lnTo>
                        <a:pt x="72" y="13"/>
                      </a:lnTo>
                      <a:lnTo>
                        <a:pt x="16" y="13"/>
                      </a:lnTo>
                      <a:lnTo>
                        <a:pt x="15" y="13"/>
                      </a:lnTo>
                      <a:lnTo>
                        <a:pt x="13" y="17"/>
                      </a:lnTo>
                      <a:lnTo>
                        <a:pt x="15" y="21"/>
                      </a:lnTo>
                      <a:lnTo>
                        <a:pt x="8" y="20"/>
                      </a:lnTo>
                      <a:lnTo>
                        <a:pt x="6" y="21"/>
                      </a:lnTo>
                      <a:lnTo>
                        <a:pt x="4" y="26"/>
                      </a:lnTo>
                      <a:lnTo>
                        <a:pt x="1" y="28"/>
                      </a:lnTo>
                      <a:lnTo>
                        <a:pt x="0" y="34"/>
                      </a:lnTo>
                      <a:lnTo>
                        <a:pt x="1" y="44"/>
                      </a:lnTo>
                      <a:lnTo>
                        <a:pt x="2" y="45"/>
                      </a:lnTo>
                      <a:lnTo>
                        <a:pt x="4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92" name="Freeform 38">
                  <a:extLst>
                    <a:ext uri="{FF2B5EF4-FFF2-40B4-BE49-F238E27FC236}">
                      <a16:creationId xmlns="" xmlns:a16="http://schemas.microsoft.com/office/drawing/2014/main" id="{688D2C28-22D5-472C-A837-F4DC3977E2D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468018" y="3470622"/>
                  <a:ext cx="55563" cy="30163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169" y="7"/>
                    </a:cxn>
                    <a:cxn ang="0">
                      <a:pos x="173" y="14"/>
                    </a:cxn>
                    <a:cxn ang="0">
                      <a:pos x="173" y="18"/>
                    </a:cxn>
                    <a:cxn ang="0">
                      <a:pos x="170" y="24"/>
                    </a:cxn>
                    <a:cxn ang="0">
                      <a:pos x="168" y="25"/>
                    </a:cxn>
                    <a:cxn ang="0">
                      <a:pos x="162" y="25"/>
                    </a:cxn>
                    <a:cxn ang="0">
                      <a:pos x="160" y="27"/>
                    </a:cxn>
                    <a:cxn ang="0">
                      <a:pos x="158" y="30"/>
                    </a:cxn>
                    <a:cxn ang="0">
                      <a:pos x="164" y="34"/>
                    </a:cxn>
                    <a:cxn ang="0">
                      <a:pos x="167" y="39"/>
                    </a:cxn>
                    <a:cxn ang="0">
                      <a:pos x="168" y="57"/>
                    </a:cxn>
                    <a:cxn ang="0">
                      <a:pos x="162" y="57"/>
                    </a:cxn>
                    <a:cxn ang="0">
                      <a:pos x="158" y="60"/>
                    </a:cxn>
                    <a:cxn ang="0">
                      <a:pos x="138" y="60"/>
                    </a:cxn>
                    <a:cxn ang="0">
                      <a:pos x="121" y="67"/>
                    </a:cxn>
                    <a:cxn ang="0">
                      <a:pos x="114" y="73"/>
                    </a:cxn>
                    <a:cxn ang="0">
                      <a:pos x="110" y="81"/>
                    </a:cxn>
                    <a:cxn ang="0">
                      <a:pos x="106" y="89"/>
                    </a:cxn>
                    <a:cxn ang="0">
                      <a:pos x="104" y="93"/>
                    </a:cxn>
                    <a:cxn ang="0">
                      <a:pos x="99" y="97"/>
                    </a:cxn>
                    <a:cxn ang="0">
                      <a:pos x="93" y="99"/>
                    </a:cxn>
                    <a:cxn ang="0">
                      <a:pos x="93" y="95"/>
                    </a:cxn>
                    <a:cxn ang="0">
                      <a:pos x="94" y="93"/>
                    </a:cxn>
                    <a:cxn ang="0">
                      <a:pos x="86" y="94"/>
                    </a:cxn>
                    <a:cxn ang="0">
                      <a:pos x="81" y="93"/>
                    </a:cxn>
                    <a:cxn ang="0">
                      <a:pos x="76" y="87"/>
                    </a:cxn>
                    <a:cxn ang="0">
                      <a:pos x="74" y="79"/>
                    </a:cxn>
                    <a:cxn ang="0">
                      <a:pos x="77" y="70"/>
                    </a:cxn>
                    <a:cxn ang="0">
                      <a:pos x="72" y="58"/>
                    </a:cxn>
                    <a:cxn ang="0">
                      <a:pos x="79" y="54"/>
                    </a:cxn>
                    <a:cxn ang="0">
                      <a:pos x="84" y="51"/>
                    </a:cxn>
                    <a:cxn ang="0">
                      <a:pos x="103" y="50"/>
                    </a:cxn>
                    <a:cxn ang="0">
                      <a:pos x="104" y="45"/>
                    </a:cxn>
                    <a:cxn ang="0">
                      <a:pos x="81" y="47"/>
                    </a:cxn>
                    <a:cxn ang="0">
                      <a:pos x="72" y="50"/>
                    </a:cxn>
                    <a:cxn ang="0">
                      <a:pos x="59" y="57"/>
                    </a:cxn>
                    <a:cxn ang="0">
                      <a:pos x="51" y="58"/>
                    </a:cxn>
                    <a:cxn ang="0">
                      <a:pos x="47" y="57"/>
                    </a:cxn>
                    <a:cxn ang="0">
                      <a:pos x="46" y="49"/>
                    </a:cxn>
                    <a:cxn ang="0">
                      <a:pos x="40" y="50"/>
                    </a:cxn>
                    <a:cxn ang="0">
                      <a:pos x="30" y="47"/>
                    </a:cxn>
                    <a:cxn ang="0">
                      <a:pos x="27" y="43"/>
                    </a:cxn>
                    <a:cxn ang="0">
                      <a:pos x="25" y="34"/>
                    </a:cxn>
                    <a:cxn ang="0">
                      <a:pos x="4" y="28"/>
                    </a:cxn>
                    <a:cxn ang="0">
                      <a:pos x="0" y="20"/>
                    </a:cxn>
                    <a:cxn ang="0">
                      <a:pos x="2" y="17"/>
                    </a:cxn>
                    <a:cxn ang="0">
                      <a:pos x="3" y="19"/>
                    </a:cxn>
                    <a:cxn ang="0">
                      <a:pos x="7" y="20"/>
                    </a:cxn>
                    <a:cxn ang="0">
                      <a:pos x="14" y="20"/>
                    </a:cxn>
                    <a:cxn ang="0">
                      <a:pos x="25" y="15"/>
                    </a:cxn>
                    <a:cxn ang="0">
                      <a:pos x="29" y="13"/>
                    </a:cxn>
                    <a:cxn ang="0">
                      <a:pos x="59" y="14"/>
                    </a:cxn>
                    <a:cxn ang="0">
                      <a:pos x="68" y="12"/>
                    </a:cxn>
                    <a:cxn ang="0">
                      <a:pos x="79" y="7"/>
                    </a:cxn>
                    <a:cxn ang="0">
                      <a:pos x="92" y="1"/>
                    </a:cxn>
                    <a:cxn ang="0">
                      <a:pos x="116" y="1"/>
                    </a:cxn>
                    <a:cxn ang="0">
                      <a:pos x="119" y="0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173" h="99">
                      <a:moveTo>
                        <a:pt x="169" y="0"/>
                      </a:moveTo>
                      <a:lnTo>
                        <a:pt x="169" y="7"/>
                      </a:lnTo>
                      <a:lnTo>
                        <a:pt x="173" y="14"/>
                      </a:lnTo>
                      <a:lnTo>
                        <a:pt x="173" y="18"/>
                      </a:lnTo>
                      <a:lnTo>
                        <a:pt x="170" y="24"/>
                      </a:lnTo>
                      <a:lnTo>
                        <a:pt x="168" y="25"/>
                      </a:lnTo>
                      <a:lnTo>
                        <a:pt x="162" y="25"/>
                      </a:lnTo>
                      <a:lnTo>
                        <a:pt x="160" y="27"/>
                      </a:lnTo>
                      <a:lnTo>
                        <a:pt x="158" y="30"/>
                      </a:lnTo>
                      <a:lnTo>
                        <a:pt x="164" y="34"/>
                      </a:lnTo>
                      <a:lnTo>
                        <a:pt x="167" y="39"/>
                      </a:lnTo>
                      <a:lnTo>
                        <a:pt x="168" y="57"/>
                      </a:lnTo>
                      <a:lnTo>
                        <a:pt x="162" y="57"/>
                      </a:lnTo>
                      <a:lnTo>
                        <a:pt x="158" y="60"/>
                      </a:lnTo>
                      <a:lnTo>
                        <a:pt x="138" y="60"/>
                      </a:lnTo>
                      <a:lnTo>
                        <a:pt x="121" y="67"/>
                      </a:lnTo>
                      <a:lnTo>
                        <a:pt x="114" y="73"/>
                      </a:lnTo>
                      <a:lnTo>
                        <a:pt x="110" y="81"/>
                      </a:lnTo>
                      <a:lnTo>
                        <a:pt x="106" y="89"/>
                      </a:lnTo>
                      <a:lnTo>
                        <a:pt x="104" y="93"/>
                      </a:lnTo>
                      <a:lnTo>
                        <a:pt x="99" y="97"/>
                      </a:lnTo>
                      <a:lnTo>
                        <a:pt x="93" y="99"/>
                      </a:lnTo>
                      <a:lnTo>
                        <a:pt x="93" y="95"/>
                      </a:lnTo>
                      <a:lnTo>
                        <a:pt x="94" y="93"/>
                      </a:lnTo>
                      <a:lnTo>
                        <a:pt x="86" y="94"/>
                      </a:lnTo>
                      <a:lnTo>
                        <a:pt x="81" y="93"/>
                      </a:lnTo>
                      <a:lnTo>
                        <a:pt x="76" y="87"/>
                      </a:lnTo>
                      <a:lnTo>
                        <a:pt x="74" y="79"/>
                      </a:lnTo>
                      <a:lnTo>
                        <a:pt x="77" y="70"/>
                      </a:lnTo>
                      <a:lnTo>
                        <a:pt x="72" y="58"/>
                      </a:lnTo>
                      <a:lnTo>
                        <a:pt x="79" y="54"/>
                      </a:lnTo>
                      <a:lnTo>
                        <a:pt x="84" y="51"/>
                      </a:lnTo>
                      <a:lnTo>
                        <a:pt x="103" y="50"/>
                      </a:lnTo>
                      <a:lnTo>
                        <a:pt x="104" y="45"/>
                      </a:lnTo>
                      <a:lnTo>
                        <a:pt x="81" y="47"/>
                      </a:lnTo>
                      <a:lnTo>
                        <a:pt x="72" y="50"/>
                      </a:lnTo>
                      <a:lnTo>
                        <a:pt x="59" y="57"/>
                      </a:lnTo>
                      <a:lnTo>
                        <a:pt x="51" y="58"/>
                      </a:lnTo>
                      <a:lnTo>
                        <a:pt x="47" y="57"/>
                      </a:lnTo>
                      <a:lnTo>
                        <a:pt x="46" y="49"/>
                      </a:lnTo>
                      <a:lnTo>
                        <a:pt x="40" y="50"/>
                      </a:lnTo>
                      <a:lnTo>
                        <a:pt x="30" y="47"/>
                      </a:lnTo>
                      <a:lnTo>
                        <a:pt x="27" y="43"/>
                      </a:lnTo>
                      <a:lnTo>
                        <a:pt x="25" y="34"/>
                      </a:lnTo>
                      <a:lnTo>
                        <a:pt x="4" y="28"/>
                      </a:lnTo>
                      <a:lnTo>
                        <a:pt x="0" y="20"/>
                      </a:lnTo>
                      <a:lnTo>
                        <a:pt x="2" y="17"/>
                      </a:lnTo>
                      <a:lnTo>
                        <a:pt x="3" y="19"/>
                      </a:lnTo>
                      <a:lnTo>
                        <a:pt x="7" y="20"/>
                      </a:lnTo>
                      <a:lnTo>
                        <a:pt x="14" y="20"/>
                      </a:lnTo>
                      <a:lnTo>
                        <a:pt x="25" y="15"/>
                      </a:lnTo>
                      <a:lnTo>
                        <a:pt x="29" y="13"/>
                      </a:lnTo>
                      <a:lnTo>
                        <a:pt x="59" y="14"/>
                      </a:lnTo>
                      <a:lnTo>
                        <a:pt x="68" y="12"/>
                      </a:lnTo>
                      <a:lnTo>
                        <a:pt x="79" y="7"/>
                      </a:lnTo>
                      <a:lnTo>
                        <a:pt x="92" y="1"/>
                      </a:lnTo>
                      <a:lnTo>
                        <a:pt x="116" y="1"/>
                      </a:lnTo>
                      <a:lnTo>
                        <a:pt x="119" y="0"/>
                      </a:lnTo>
                      <a:lnTo>
                        <a:pt x="16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93" name="Freeform 39">
                  <a:extLst>
                    <a:ext uri="{FF2B5EF4-FFF2-40B4-BE49-F238E27FC236}">
                      <a16:creationId xmlns="" xmlns:a16="http://schemas.microsoft.com/office/drawing/2014/main" id="{CBD3EB21-6FAB-47FF-B2A3-DACF1F4FB86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560093" y="3543647"/>
                  <a:ext cx="71438" cy="73025"/>
                </a:xfrm>
                <a:custGeom>
                  <a:avLst/>
                  <a:gdLst/>
                  <a:ahLst/>
                  <a:cxnLst>
                    <a:cxn ang="0">
                      <a:pos x="4" y="86"/>
                    </a:cxn>
                    <a:cxn ang="0">
                      <a:pos x="10" y="77"/>
                    </a:cxn>
                    <a:cxn ang="0">
                      <a:pos x="13" y="71"/>
                    </a:cxn>
                    <a:cxn ang="0">
                      <a:pos x="19" y="68"/>
                    </a:cxn>
                    <a:cxn ang="0">
                      <a:pos x="31" y="57"/>
                    </a:cxn>
                    <a:cxn ang="0">
                      <a:pos x="41" y="49"/>
                    </a:cxn>
                    <a:cxn ang="0">
                      <a:pos x="47" y="44"/>
                    </a:cxn>
                    <a:cxn ang="0">
                      <a:pos x="51" y="27"/>
                    </a:cxn>
                    <a:cxn ang="0">
                      <a:pos x="58" y="19"/>
                    </a:cxn>
                    <a:cxn ang="0">
                      <a:pos x="68" y="17"/>
                    </a:cxn>
                    <a:cxn ang="0">
                      <a:pos x="65" y="8"/>
                    </a:cxn>
                    <a:cxn ang="0">
                      <a:pos x="71" y="2"/>
                    </a:cxn>
                    <a:cxn ang="0">
                      <a:pos x="79" y="1"/>
                    </a:cxn>
                    <a:cxn ang="0">
                      <a:pos x="86" y="6"/>
                    </a:cxn>
                    <a:cxn ang="0">
                      <a:pos x="97" y="1"/>
                    </a:cxn>
                    <a:cxn ang="0">
                      <a:pos x="100" y="3"/>
                    </a:cxn>
                    <a:cxn ang="0">
                      <a:pos x="110" y="12"/>
                    </a:cxn>
                    <a:cxn ang="0">
                      <a:pos x="114" y="25"/>
                    </a:cxn>
                    <a:cxn ang="0">
                      <a:pos x="118" y="41"/>
                    </a:cxn>
                    <a:cxn ang="0">
                      <a:pos x="114" y="60"/>
                    </a:cxn>
                    <a:cxn ang="0">
                      <a:pos x="110" y="65"/>
                    </a:cxn>
                    <a:cxn ang="0">
                      <a:pos x="116" y="66"/>
                    </a:cxn>
                    <a:cxn ang="0">
                      <a:pos x="122" y="64"/>
                    </a:cxn>
                    <a:cxn ang="0">
                      <a:pos x="132" y="75"/>
                    </a:cxn>
                    <a:cxn ang="0">
                      <a:pos x="139" y="71"/>
                    </a:cxn>
                    <a:cxn ang="0">
                      <a:pos x="148" y="66"/>
                    </a:cxn>
                    <a:cxn ang="0">
                      <a:pos x="153" y="51"/>
                    </a:cxn>
                    <a:cxn ang="0">
                      <a:pos x="162" y="50"/>
                    </a:cxn>
                    <a:cxn ang="0">
                      <a:pos x="167" y="61"/>
                    </a:cxn>
                    <a:cxn ang="0">
                      <a:pos x="171" y="71"/>
                    </a:cxn>
                    <a:cxn ang="0">
                      <a:pos x="173" y="76"/>
                    </a:cxn>
                    <a:cxn ang="0">
                      <a:pos x="175" y="95"/>
                    </a:cxn>
                    <a:cxn ang="0">
                      <a:pos x="165" y="105"/>
                    </a:cxn>
                    <a:cxn ang="0">
                      <a:pos x="161" y="113"/>
                    </a:cxn>
                    <a:cxn ang="0">
                      <a:pos x="165" y="115"/>
                    </a:cxn>
                    <a:cxn ang="0">
                      <a:pos x="170" y="116"/>
                    </a:cxn>
                    <a:cxn ang="0">
                      <a:pos x="176" y="118"/>
                    </a:cxn>
                    <a:cxn ang="0">
                      <a:pos x="193" y="123"/>
                    </a:cxn>
                    <a:cxn ang="0">
                      <a:pos x="199" y="130"/>
                    </a:cxn>
                    <a:cxn ang="0">
                      <a:pos x="202" y="135"/>
                    </a:cxn>
                    <a:cxn ang="0">
                      <a:pos x="207" y="143"/>
                    </a:cxn>
                    <a:cxn ang="0">
                      <a:pos x="218" y="150"/>
                    </a:cxn>
                    <a:cxn ang="0">
                      <a:pos x="224" y="153"/>
                    </a:cxn>
                    <a:cxn ang="0">
                      <a:pos x="227" y="164"/>
                    </a:cxn>
                    <a:cxn ang="0">
                      <a:pos x="227" y="177"/>
                    </a:cxn>
                    <a:cxn ang="0">
                      <a:pos x="223" y="178"/>
                    </a:cxn>
                    <a:cxn ang="0">
                      <a:pos x="221" y="189"/>
                    </a:cxn>
                    <a:cxn ang="0">
                      <a:pos x="218" y="191"/>
                    </a:cxn>
                    <a:cxn ang="0">
                      <a:pos x="216" y="201"/>
                    </a:cxn>
                    <a:cxn ang="0">
                      <a:pos x="196" y="224"/>
                    </a:cxn>
                    <a:cxn ang="0">
                      <a:pos x="186" y="217"/>
                    </a:cxn>
                    <a:cxn ang="0">
                      <a:pos x="169" y="215"/>
                    </a:cxn>
                    <a:cxn ang="0">
                      <a:pos x="154" y="206"/>
                    </a:cxn>
                    <a:cxn ang="0">
                      <a:pos x="133" y="193"/>
                    </a:cxn>
                    <a:cxn ang="0">
                      <a:pos x="105" y="169"/>
                    </a:cxn>
                    <a:cxn ang="0">
                      <a:pos x="64" y="135"/>
                    </a:cxn>
                    <a:cxn ang="0">
                      <a:pos x="49" y="129"/>
                    </a:cxn>
                    <a:cxn ang="0">
                      <a:pos x="28" y="109"/>
                    </a:cxn>
                    <a:cxn ang="0">
                      <a:pos x="16" y="103"/>
                    </a:cxn>
                    <a:cxn ang="0">
                      <a:pos x="15" y="95"/>
                    </a:cxn>
                    <a:cxn ang="0">
                      <a:pos x="3" y="88"/>
                    </a:cxn>
                    <a:cxn ang="0">
                      <a:pos x="3" y="87"/>
                    </a:cxn>
                  </a:cxnLst>
                  <a:rect l="0" t="0" r="r" b="b"/>
                  <a:pathLst>
                    <a:path w="227" h="228">
                      <a:moveTo>
                        <a:pt x="3" y="86"/>
                      </a:moveTo>
                      <a:lnTo>
                        <a:pt x="4" y="86"/>
                      </a:lnTo>
                      <a:lnTo>
                        <a:pt x="9" y="83"/>
                      </a:lnTo>
                      <a:lnTo>
                        <a:pt x="10" y="77"/>
                      </a:lnTo>
                      <a:lnTo>
                        <a:pt x="13" y="76"/>
                      </a:lnTo>
                      <a:lnTo>
                        <a:pt x="13" y="71"/>
                      </a:lnTo>
                      <a:lnTo>
                        <a:pt x="14" y="68"/>
                      </a:lnTo>
                      <a:lnTo>
                        <a:pt x="19" y="68"/>
                      </a:lnTo>
                      <a:lnTo>
                        <a:pt x="22" y="66"/>
                      </a:lnTo>
                      <a:lnTo>
                        <a:pt x="31" y="57"/>
                      </a:lnTo>
                      <a:lnTo>
                        <a:pt x="37" y="56"/>
                      </a:lnTo>
                      <a:lnTo>
                        <a:pt x="41" y="49"/>
                      </a:lnTo>
                      <a:lnTo>
                        <a:pt x="44" y="49"/>
                      </a:lnTo>
                      <a:lnTo>
                        <a:pt x="47" y="44"/>
                      </a:lnTo>
                      <a:lnTo>
                        <a:pt x="51" y="43"/>
                      </a:lnTo>
                      <a:lnTo>
                        <a:pt x="51" y="27"/>
                      </a:lnTo>
                      <a:lnTo>
                        <a:pt x="53" y="25"/>
                      </a:lnTo>
                      <a:lnTo>
                        <a:pt x="58" y="19"/>
                      </a:lnTo>
                      <a:lnTo>
                        <a:pt x="68" y="18"/>
                      </a:lnTo>
                      <a:lnTo>
                        <a:pt x="68" y="17"/>
                      </a:lnTo>
                      <a:lnTo>
                        <a:pt x="64" y="13"/>
                      </a:lnTo>
                      <a:lnTo>
                        <a:pt x="65" y="8"/>
                      </a:lnTo>
                      <a:lnTo>
                        <a:pt x="69" y="8"/>
                      </a:lnTo>
                      <a:lnTo>
                        <a:pt x="71" y="2"/>
                      </a:lnTo>
                      <a:lnTo>
                        <a:pt x="75" y="0"/>
                      </a:lnTo>
                      <a:lnTo>
                        <a:pt x="79" y="1"/>
                      </a:lnTo>
                      <a:lnTo>
                        <a:pt x="85" y="6"/>
                      </a:lnTo>
                      <a:lnTo>
                        <a:pt x="86" y="6"/>
                      </a:lnTo>
                      <a:lnTo>
                        <a:pt x="89" y="3"/>
                      </a:lnTo>
                      <a:lnTo>
                        <a:pt x="97" y="1"/>
                      </a:lnTo>
                      <a:lnTo>
                        <a:pt x="100" y="2"/>
                      </a:lnTo>
                      <a:lnTo>
                        <a:pt x="100" y="3"/>
                      </a:lnTo>
                      <a:lnTo>
                        <a:pt x="102" y="7"/>
                      </a:lnTo>
                      <a:lnTo>
                        <a:pt x="110" y="12"/>
                      </a:lnTo>
                      <a:lnTo>
                        <a:pt x="110" y="19"/>
                      </a:lnTo>
                      <a:lnTo>
                        <a:pt x="114" y="25"/>
                      </a:lnTo>
                      <a:lnTo>
                        <a:pt x="116" y="39"/>
                      </a:lnTo>
                      <a:lnTo>
                        <a:pt x="118" y="41"/>
                      </a:lnTo>
                      <a:lnTo>
                        <a:pt x="117" y="56"/>
                      </a:lnTo>
                      <a:lnTo>
                        <a:pt x="114" y="60"/>
                      </a:lnTo>
                      <a:lnTo>
                        <a:pt x="111" y="62"/>
                      </a:lnTo>
                      <a:lnTo>
                        <a:pt x="110" y="65"/>
                      </a:lnTo>
                      <a:lnTo>
                        <a:pt x="111" y="66"/>
                      </a:lnTo>
                      <a:lnTo>
                        <a:pt x="116" y="66"/>
                      </a:lnTo>
                      <a:lnTo>
                        <a:pt x="119" y="62"/>
                      </a:lnTo>
                      <a:lnTo>
                        <a:pt x="122" y="64"/>
                      </a:lnTo>
                      <a:lnTo>
                        <a:pt x="127" y="67"/>
                      </a:lnTo>
                      <a:lnTo>
                        <a:pt x="132" y="75"/>
                      </a:lnTo>
                      <a:lnTo>
                        <a:pt x="137" y="73"/>
                      </a:lnTo>
                      <a:lnTo>
                        <a:pt x="139" y="71"/>
                      </a:lnTo>
                      <a:lnTo>
                        <a:pt x="146" y="70"/>
                      </a:lnTo>
                      <a:lnTo>
                        <a:pt x="148" y="66"/>
                      </a:lnTo>
                      <a:lnTo>
                        <a:pt x="153" y="60"/>
                      </a:lnTo>
                      <a:lnTo>
                        <a:pt x="153" y="51"/>
                      </a:lnTo>
                      <a:lnTo>
                        <a:pt x="156" y="49"/>
                      </a:lnTo>
                      <a:lnTo>
                        <a:pt x="162" y="50"/>
                      </a:lnTo>
                      <a:lnTo>
                        <a:pt x="166" y="56"/>
                      </a:lnTo>
                      <a:lnTo>
                        <a:pt x="167" y="61"/>
                      </a:lnTo>
                      <a:lnTo>
                        <a:pt x="169" y="70"/>
                      </a:lnTo>
                      <a:lnTo>
                        <a:pt x="171" y="71"/>
                      </a:lnTo>
                      <a:lnTo>
                        <a:pt x="173" y="75"/>
                      </a:lnTo>
                      <a:lnTo>
                        <a:pt x="173" y="76"/>
                      </a:lnTo>
                      <a:lnTo>
                        <a:pt x="178" y="80"/>
                      </a:lnTo>
                      <a:lnTo>
                        <a:pt x="175" y="95"/>
                      </a:lnTo>
                      <a:lnTo>
                        <a:pt x="173" y="98"/>
                      </a:lnTo>
                      <a:lnTo>
                        <a:pt x="165" y="105"/>
                      </a:lnTo>
                      <a:lnTo>
                        <a:pt x="161" y="111"/>
                      </a:lnTo>
                      <a:lnTo>
                        <a:pt x="161" y="113"/>
                      </a:lnTo>
                      <a:lnTo>
                        <a:pt x="164" y="113"/>
                      </a:lnTo>
                      <a:lnTo>
                        <a:pt x="165" y="115"/>
                      </a:lnTo>
                      <a:lnTo>
                        <a:pt x="169" y="114"/>
                      </a:lnTo>
                      <a:lnTo>
                        <a:pt x="170" y="116"/>
                      </a:lnTo>
                      <a:lnTo>
                        <a:pt x="172" y="118"/>
                      </a:lnTo>
                      <a:lnTo>
                        <a:pt x="176" y="118"/>
                      </a:lnTo>
                      <a:lnTo>
                        <a:pt x="183" y="123"/>
                      </a:lnTo>
                      <a:lnTo>
                        <a:pt x="193" y="123"/>
                      </a:lnTo>
                      <a:lnTo>
                        <a:pt x="196" y="123"/>
                      </a:lnTo>
                      <a:lnTo>
                        <a:pt x="199" y="130"/>
                      </a:lnTo>
                      <a:lnTo>
                        <a:pt x="199" y="134"/>
                      </a:lnTo>
                      <a:lnTo>
                        <a:pt x="202" y="135"/>
                      </a:lnTo>
                      <a:lnTo>
                        <a:pt x="205" y="140"/>
                      </a:lnTo>
                      <a:lnTo>
                        <a:pt x="207" y="143"/>
                      </a:lnTo>
                      <a:lnTo>
                        <a:pt x="213" y="145"/>
                      </a:lnTo>
                      <a:lnTo>
                        <a:pt x="218" y="150"/>
                      </a:lnTo>
                      <a:lnTo>
                        <a:pt x="224" y="148"/>
                      </a:lnTo>
                      <a:lnTo>
                        <a:pt x="224" y="153"/>
                      </a:lnTo>
                      <a:lnTo>
                        <a:pt x="226" y="158"/>
                      </a:lnTo>
                      <a:lnTo>
                        <a:pt x="227" y="164"/>
                      </a:lnTo>
                      <a:lnTo>
                        <a:pt x="225" y="172"/>
                      </a:lnTo>
                      <a:lnTo>
                        <a:pt x="227" y="177"/>
                      </a:lnTo>
                      <a:lnTo>
                        <a:pt x="227" y="178"/>
                      </a:lnTo>
                      <a:lnTo>
                        <a:pt x="223" y="178"/>
                      </a:lnTo>
                      <a:lnTo>
                        <a:pt x="221" y="181"/>
                      </a:lnTo>
                      <a:lnTo>
                        <a:pt x="221" y="189"/>
                      </a:lnTo>
                      <a:lnTo>
                        <a:pt x="218" y="189"/>
                      </a:lnTo>
                      <a:lnTo>
                        <a:pt x="218" y="191"/>
                      </a:lnTo>
                      <a:lnTo>
                        <a:pt x="218" y="196"/>
                      </a:lnTo>
                      <a:lnTo>
                        <a:pt x="216" y="201"/>
                      </a:lnTo>
                      <a:lnTo>
                        <a:pt x="218" y="228"/>
                      </a:lnTo>
                      <a:lnTo>
                        <a:pt x="196" y="224"/>
                      </a:lnTo>
                      <a:lnTo>
                        <a:pt x="189" y="220"/>
                      </a:lnTo>
                      <a:lnTo>
                        <a:pt x="186" y="217"/>
                      </a:lnTo>
                      <a:lnTo>
                        <a:pt x="180" y="217"/>
                      </a:lnTo>
                      <a:lnTo>
                        <a:pt x="169" y="215"/>
                      </a:lnTo>
                      <a:lnTo>
                        <a:pt x="160" y="210"/>
                      </a:lnTo>
                      <a:lnTo>
                        <a:pt x="154" y="206"/>
                      </a:lnTo>
                      <a:lnTo>
                        <a:pt x="144" y="201"/>
                      </a:lnTo>
                      <a:lnTo>
                        <a:pt x="133" y="193"/>
                      </a:lnTo>
                      <a:lnTo>
                        <a:pt x="119" y="188"/>
                      </a:lnTo>
                      <a:lnTo>
                        <a:pt x="105" y="169"/>
                      </a:lnTo>
                      <a:lnTo>
                        <a:pt x="69" y="141"/>
                      </a:lnTo>
                      <a:lnTo>
                        <a:pt x="64" y="135"/>
                      </a:lnTo>
                      <a:lnTo>
                        <a:pt x="59" y="131"/>
                      </a:lnTo>
                      <a:lnTo>
                        <a:pt x="49" y="129"/>
                      </a:lnTo>
                      <a:lnTo>
                        <a:pt x="36" y="123"/>
                      </a:lnTo>
                      <a:lnTo>
                        <a:pt x="28" y="109"/>
                      </a:lnTo>
                      <a:lnTo>
                        <a:pt x="19" y="105"/>
                      </a:lnTo>
                      <a:lnTo>
                        <a:pt x="16" y="103"/>
                      </a:lnTo>
                      <a:lnTo>
                        <a:pt x="16" y="98"/>
                      </a:lnTo>
                      <a:lnTo>
                        <a:pt x="15" y="95"/>
                      </a:lnTo>
                      <a:lnTo>
                        <a:pt x="4" y="92"/>
                      </a:lnTo>
                      <a:lnTo>
                        <a:pt x="3" y="88"/>
                      </a:lnTo>
                      <a:lnTo>
                        <a:pt x="0" y="88"/>
                      </a:lnTo>
                      <a:lnTo>
                        <a:pt x="3" y="87"/>
                      </a:lnTo>
                      <a:lnTo>
                        <a:pt x="3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94" name="Freeform 40">
                  <a:extLst>
                    <a:ext uri="{FF2B5EF4-FFF2-40B4-BE49-F238E27FC236}">
                      <a16:creationId xmlns="" xmlns:a16="http://schemas.microsoft.com/office/drawing/2014/main" id="{71C7DAA3-4C91-4858-B2AD-5E3DF6EA8C5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806156" y="3449984"/>
                  <a:ext cx="204788" cy="169863"/>
                </a:xfrm>
                <a:custGeom>
                  <a:avLst/>
                  <a:gdLst/>
                  <a:ahLst/>
                  <a:cxnLst>
                    <a:cxn ang="0">
                      <a:pos x="48" y="85"/>
                    </a:cxn>
                    <a:cxn ang="0">
                      <a:pos x="55" y="67"/>
                    </a:cxn>
                    <a:cxn ang="0">
                      <a:pos x="75" y="43"/>
                    </a:cxn>
                    <a:cxn ang="0">
                      <a:pos x="96" y="9"/>
                    </a:cxn>
                    <a:cxn ang="0">
                      <a:pos x="139" y="3"/>
                    </a:cxn>
                    <a:cxn ang="0">
                      <a:pos x="199" y="20"/>
                    </a:cxn>
                    <a:cxn ang="0">
                      <a:pos x="233" y="48"/>
                    </a:cxn>
                    <a:cxn ang="0">
                      <a:pos x="264" y="30"/>
                    </a:cxn>
                    <a:cxn ang="0">
                      <a:pos x="303" y="37"/>
                    </a:cxn>
                    <a:cxn ang="0">
                      <a:pos x="362" y="58"/>
                    </a:cxn>
                    <a:cxn ang="0">
                      <a:pos x="406" y="32"/>
                    </a:cxn>
                    <a:cxn ang="0">
                      <a:pos x="459" y="30"/>
                    </a:cxn>
                    <a:cxn ang="0">
                      <a:pos x="496" y="26"/>
                    </a:cxn>
                    <a:cxn ang="0">
                      <a:pos x="517" y="36"/>
                    </a:cxn>
                    <a:cxn ang="0">
                      <a:pos x="544" y="22"/>
                    </a:cxn>
                    <a:cxn ang="0">
                      <a:pos x="558" y="15"/>
                    </a:cxn>
                    <a:cxn ang="0">
                      <a:pos x="571" y="3"/>
                    </a:cxn>
                    <a:cxn ang="0">
                      <a:pos x="581" y="20"/>
                    </a:cxn>
                    <a:cxn ang="0">
                      <a:pos x="604" y="43"/>
                    </a:cxn>
                    <a:cxn ang="0">
                      <a:pos x="624" y="76"/>
                    </a:cxn>
                    <a:cxn ang="0">
                      <a:pos x="639" y="84"/>
                    </a:cxn>
                    <a:cxn ang="0">
                      <a:pos x="642" y="119"/>
                    </a:cxn>
                    <a:cxn ang="0">
                      <a:pos x="604" y="142"/>
                    </a:cxn>
                    <a:cxn ang="0">
                      <a:pos x="587" y="159"/>
                    </a:cxn>
                    <a:cxn ang="0">
                      <a:pos x="567" y="207"/>
                    </a:cxn>
                    <a:cxn ang="0">
                      <a:pos x="554" y="257"/>
                    </a:cxn>
                    <a:cxn ang="0">
                      <a:pos x="549" y="280"/>
                    </a:cxn>
                    <a:cxn ang="0">
                      <a:pos x="517" y="315"/>
                    </a:cxn>
                    <a:cxn ang="0">
                      <a:pos x="501" y="360"/>
                    </a:cxn>
                    <a:cxn ang="0">
                      <a:pos x="478" y="406"/>
                    </a:cxn>
                    <a:cxn ang="0">
                      <a:pos x="447" y="401"/>
                    </a:cxn>
                    <a:cxn ang="0">
                      <a:pos x="440" y="392"/>
                    </a:cxn>
                    <a:cxn ang="0">
                      <a:pos x="392" y="386"/>
                    </a:cxn>
                    <a:cxn ang="0">
                      <a:pos x="371" y="403"/>
                    </a:cxn>
                    <a:cxn ang="0">
                      <a:pos x="344" y="427"/>
                    </a:cxn>
                    <a:cxn ang="0">
                      <a:pos x="330" y="472"/>
                    </a:cxn>
                    <a:cxn ang="0">
                      <a:pos x="313" y="497"/>
                    </a:cxn>
                    <a:cxn ang="0">
                      <a:pos x="304" y="497"/>
                    </a:cxn>
                    <a:cxn ang="0">
                      <a:pos x="276" y="516"/>
                    </a:cxn>
                    <a:cxn ang="0">
                      <a:pos x="237" y="515"/>
                    </a:cxn>
                    <a:cxn ang="0">
                      <a:pos x="227" y="524"/>
                    </a:cxn>
                    <a:cxn ang="0">
                      <a:pos x="216" y="522"/>
                    </a:cxn>
                    <a:cxn ang="0">
                      <a:pos x="193" y="532"/>
                    </a:cxn>
                    <a:cxn ang="0">
                      <a:pos x="180" y="524"/>
                    </a:cxn>
                    <a:cxn ang="0">
                      <a:pos x="151" y="500"/>
                    </a:cxn>
                    <a:cxn ang="0">
                      <a:pos x="151" y="467"/>
                    </a:cxn>
                    <a:cxn ang="0">
                      <a:pos x="136" y="454"/>
                    </a:cxn>
                    <a:cxn ang="0">
                      <a:pos x="126" y="444"/>
                    </a:cxn>
                    <a:cxn ang="0">
                      <a:pos x="96" y="417"/>
                    </a:cxn>
                    <a:cxn ang="0">
                      <a:pos x="5" y="417"/>
                    </a:cxn>
                    <a:cxn ang="0">
                      <a:pos x="1" y="366"/>
                    </a:cxn>
                    <a:cxn ang="0">
                      <a:pos x="6" y="295"/>
                    </a:cxn>
                    <a:cxn ang="0">
                      <a:pos x="23" y="248"/>
                    </a:cxn>
                    <a:cxn ang="0">
                      <a:pos x="49" y="218"/>
                    </a:cxn>
                    <a:cxn ang="0">
                      <a:pos x="53" y="208"/>
                    </a:cxn>
                    <a:cxn ang="0">
                      <a:pos x="48" y="197"/>
                    </a:cxn>
                    <a:cxn ang="0">
                      <a:pos x="58" y="189"/>
                    </a:cxn>
                    <a:cxn ang="0">
                      <a:pos x="55" y="154"/>
                    </a:cxn>
                    <a:cxn ang="0">
                      <a:pos x="43" y="134"/>
                    </a:cxn>
                  </a:cxnLst>
                  <a:rect l="0" t="0" r="r" b="b"/>
                  <a:pathLst>
                    <a:path w="642" h="532">
                      <a:moveTo>
                        <a:pt x="49" y="117"/>
                      </a:moveTo>
                      <a:lnTo>
                        <a:pt x="50" y="110"/>
                      </a:lnTo>
                      <a:lnTo>
                        <a:pt x="48" y="85"/>
                      </a:lnTo>
                      <a:lnTo>
                        <a:pt x="49" y="76"/>
                      </a:lnTo>
                      <a:lnTo>
                        <a:pt x="51" y="72"/>
                      </a:lnTo>
                      <a:lnTo>
                        <a:pt x="55" y="67"/>
                      </a:lnTo>
                      <a:lnTo>
                        <a:pt x="62" y="63"/>
                      </a:lnTo>
                      <a:lnTo>
                        <a:pt x="67" y="57"/>
                      </a:lnTo>
                      <a:lnTo>
                        <a:pt x="75" y="43"/>
                      </a:lnTo>
                      <a:lnTo>
                        <a:pt x="77" y="25"/>
                      </a:lnTo>
                      <a:lnTo>
                        <a:pt x="78" y="21"/>
                      </a:lnTo>
                      <a:lnTo>
                        <a:pt x="96" y="9"/>
                      </a:lnTo>
                      <a:lnTo>
                        <a:pt x="115" y="4"/>
                      </a:lnTo>
                      <a:lnTo>
                        <a:pt x="133" y="4"/>
                      </a:lnTo>
                      <a:lnTo>
                        <a:pt x="139" y="3"/>
                      </a:lnTo>
                      <a:lnTo>
                        <a:pt x="147" y="0"/>
                      </a:lnTo>
                      <a:lnTo>
                        <a:pt x="162" y="2"/>
                      </a:lnTo>
                      <a:lnTo>
                        <a:pt x="199" y="20"/>
                      </a:lnTo>
                      <a:lnTo>
                        <a:pt x="221" y="41"/>
                      </a:lnTo>
                      <a:lnTo>
                        <a:pt x="228" y="46"/>
                      </a:lnTo>
                      <a:lnTo>
                        <a:pt x="233" y="48"/>
                      </a:lnTo>
                      <a:lnTo>
                        <a:pt x="242" y="48"/>
                      </a:lnTo>
                      <a:lnTo>
                        <a:pt x="248" y="38"/>
                      </a:lnTo>
                      <a:lnTo>
                        <a:pt x="264" y="30"/>
                      </a:lnTo>
                      <a:lnTo>
                        <a:pt x="274" y="27"/>
                      </a:lnTo>
                      <a:lnTo>
                        <a:pt x="286" y="27"/>
                      </a:lnTo>
                      <a:lnTo>
                        <a:pt x="303" y="37"/>
                      </a:lnTo>
                      <a:lnTo>
                        <a:pt x="327" y="52"/>
                      </a:lnTo>
                      <a:lnTo>
                        <a:pt x="339" y="56"/>
                      </a:lnTo>
                      <a:lnTo>
                        <a:pt x="362" y="58"/>
                      </a:lnTo>
                      <a:lnTo>
                        <a:pt x="375" y="57"/>
                      </a:lnTo>
                      <a:lnTo>
                        <a:pt x="389" y="47"/>
                      </a:lnTo>
                      <a:lnTo>
                        <a:pt x="406" y="32"/>
                      </a:lnTo>
                      <a:lnTo>
                        <a:pt x="415" y="27"/>
                      </a:lnTo>
                      <a:lnTo>
                        <a:pt x="441" y="27"/>
                      </a:lnTo>
                      <a:lnTo>
                        <a:pt x="459" y="30"/>
                      </a:lnTo>
                      <a:lnTo>
                        <a:pt x="469" y="26"/>
                      </a:lnTo>
                      <a:lnTo>
                        <a:pt x="489" y="24"/>
                      </a:lnTo>
                      <a:lnTo>
                        <a:pt x="496" y="26"/>
                      </a:lnTo>
                      <a:lnTo>
                        <a:pt x="503" y="30"/>
                      </a:lnTo>
                      <a:lnTo>
                        <a:pt x="511" y="32"/>
                      </a:lnTo>
                      <a:lnTo>
                        <a:pt x="517" y="36"/>
                      </a:lnTo>
                      <a:lnTo>
                        <a:pt x="528" y="36"/>
                      </a:lnTo>
                      <a:lnTo>
                        <a:pt x="534" y="32"/>
                      </a:lnTo>
                      <a:lnTo>
                        <a:pt x="544" y="22"/>
                      </a:lnTo>
                      <a:lnTo>
                        <a:pt x="544" y="21"/>
                      </a:lnTo>
                      <a:lnTo>
                        <a:pt x="550" y="16"/>
                      </a:lnTo>
                      <a:lnTo>
                        <a:pt x="558" y="15"/>
                      </a:lnTo>
                      <a:lnTo>
                        <a:pt x="564" y="15"/>
                      </a:lnTo>
                      <a:lnTo>
                        <a:pt x="570" y="3"/>
                      </a:lnTo>
                      <a:lnTo>
                        <a:pt x="571" y="3"/>
                      </a:lnTo>
                      <a:lnTo>
                        <a:pt x="574" y="0"/>
                      </a:lnTo>
                      <a:lnTo>
                        <a:pt x="577" y="11"/>
                      </a:lnTo>
                      <a:lnTo>
                        <a:pt x="581" y="20"/>
                      </a:lnTo>
                      <a:lnTo>
                        <a:pt x="588" y="30"/>
                      </a:lnTo>
                      <a:lnTo>
                        <a:pt x="599" y="36"/>
                      </a:lnTo>
                      <a:lnTo>
                        <a:pt x="604" y="43"/>
                      </a:lnTo>
                      <a:lnTo>
                        <a:pt x="613" y="65"/>
                      </a:lnTo>
                      <a:lnTo>
                        <a:pt x="623" y="73"/>
                      </a:lnTo>
                      <a:lnTo>
                        <a:pt x="624" y="76"/>
                      </a:lnTo>
                      <a:lnTo>
                        <a:pt x="635" y="80"/>
                      </a:lnTo>
                      <a:lnTo>
                        <a:pt x="636" y="81"/>
                      </a:lnTo>
                      <a:lnTo>
                        <a:pt x="639" y="84"/>
                      </a:lnTo>
                      <a:lnTo>
                        <a:pt x="641" y="89"/>
                      </a:lnTo>
                      <a:lnTo>
                        <a:pt x="640" y="106"/>
                      </a:lnTo>
                      <a:lnTo>
                        <a:pt x="642" y="119"/>
                      </a:lnTo>
                      <a:lnTo>
                        <a:pt x="623" y="132"/>
                      </a:lnTo>
                      <a:lnTo>
                        <a:pt x="620" y="135"/>
                      </a:lnTo>
                      <a:lnTo>
                        <a:pt x="604" y="142"/>
                      </a:lnTo>
                      <a:lnTo>
                        <a:pt x="601" y="143"/>
                      </a:lnTo>
                      <a:lnTo>
                        <a:pt x="592" y="153"/>
                      </a:lnTo>
                      <a:lnTo>
                        <a:pt x="587" y="159"/>
                      </a:lnTo>
                      <a:lnTo>
                        <a:pt x="583" y="166"/>
                      </a:lnTo>
                      <a:lnTo>
                        <a:pt x="576" y="189"/>
                      </a:lnTo>
                      <a:lnTo>
                        <a:pt x="567" y="207"/>
                      </a:lnTo>
                      <a:lnTo>
                        <a:pt x="564" y="218"/>
                      </a:lnTo>
                      <a:lnTo>
                        <a:pt x="562" y="229"/>
                      </a:lnTo>
                      <a:lnTo>
                        <a:pt x="554" y="257"/>
                      </a:lnTo>
                      <a:lnTo>
                        <a:pt x="553" y="269"/>
                      </a:lnTo>
                      <a:lnTo>
                        <a:pt x="551" y="275"/>
                      </a:lnTo>
                      <a:lnTo>
                        <a:pt x="549" y="280"/>
                      </a:lnTo>
                      <a:lnTo>
                        <a:pt x="534" y="287"/>
                      </a:lnTo>
                      <a:lnTo>
                        <a:pt x="523" y="299"/>
                      </a:lnTo>
                      <a:lnTo>
                        <a:pt x="517" y="315"/>
                      </a:lnTo>
                      <a:lnTo>
                        <a:pt x="513" y="331"/>
                      </a:lnTo>
                      <a:lnTo>
                        <a:pt x="511" y="338"/>
                      </a:lnTo>
                      <a:lnTo>
                        <a:pt x="501" y="360"/>
                      </a:lnTo>
                      <a:lnTo>
                        <a:pt x="483" y="391"/>
                      </a:lnTo>
                      <a:lnTo>
                        <a:pt x="481" y="400"/>
                      </a:lnTo>
                      <a:lnTo>
                        <a:pt x="478" y="406"/>
                      </a:lnTo>
                      <a:lnTo>
                        <a:pt x="469" y="409"/>
                      </a:lnTo>
                      <a:lnTo>
                        <a:pt x="456" y="408"/>
                      </a:lnTo>
                      <a:lnTo>
                        <a:pt x="447" y="401"/>
                      </a:lnTo>
                      <a:lnTo>
                        <a:pt x="443" y="398"/>
                      </a:lnTo>
                      <a:lnTo>
                        <a:pt x="443" y="397"/>
                      </a:lnTo>
                      <a:lnTo>
                        <a:pt x="440" y="392"/>
                      </a:lnTo>
                      <a:lnTo>
                        <a:pt x="429" y="382"/>
                      </a:lnTo>
                      <a:lnTo>
                        <a:pt x="414" y="381"/>
                      </a:lnTo>
                      <a:lnTo>
                        <a:pt x="392" y="386"/>
                      </a:lnTo>
                      <a:lnTo>
                        <a:pt x="377" y="386"/>
                      </a:lnTo>
                      <a:lnTo>
                        <a:pt x="375" y="386"/>
                      </a:lnTo>
                      <a:lnTo>
                        <a:pt x="371" y="403"/>
                      </a:lnTo>
                      <a:lnTo>
                        <a:pt x="360" y="408"/>
                      </a:lnTo>
                      <a:lnTo>
                        <a:pt x="352" y="416"/>
                      </a:lnTo>
                      <a:lnTo>
                        <a:pt x="344" y="427"/>
                      </a:lnTo>
                      <a:lnTo>
                        <a:pt x="335" y="443"/>
                      </a:lnTo>
                      <a:lnTo>
                        <a:pt x="332" y="458"/>
                      </a:lnTo>
                      <a:lnTo>
                        <a:pt x="330" y="472"/>
                      </a:lnTo>
                      <a:lnTo>
                        <a:pt x="327" y="481"/>
                      </a:lnTo>
                      <a:lnTo>
                        <a:pt x="320" y="490"/>
                      </a:lnTo>
                      <a:lnTo>
                        <a:pt x="313" y="497"/>
                      </a:lnTo>
                      <a:lnTo>
                        <a:pt x="313" y="504"/>
                      </a:lnTo>
                      <a:lnTo>
                        <a:pt x="309" y="498"/>
                      </a:lnTo>
                      <a:lnTo>
                        <a:pt x="304" y="497"/>
                      </a:lnTo>
                      <a:lnTo>
                        <a:pt x="301" y="505"/>
                      </a:lnTo>
                      <a:lnTo>
                        <a:pt x="300" y="517"/>
                      </a:lnTo>
                      <a:lnTo>
                        <a:pt x="276" y="516"/>
                      </a:lnTo>
                      <a:lnTo>
                        <a:pt x="265" y="517"/>
                      </a:lnTo>
                      <a:lnTo>
                        <a:pt x="242" y="508"/>
                      </a:lnTo>
                      <a:lnTo>
                        <a:pt x="237" y="515"/>
                      </a:lnTo>
                      <a:lnTo>
                        <a:pt x="234" y="516"/>
                      </a:lnTo>
                      <a:lnTo>
                        <a:pt x="231" y="521"/>
                      </a:lnTo>
                      <a:lnTo>
                        <a:pt x="227" y="524"/>
                      </a:lnTo>
                      <a:lnTo>
                        <a:pt x="225" y="524"/>
                      </a:lnTo>
                      <a:lnTo>
                        <a:pt x="221" y="525"/>
                      </a:lnTo>
                      <a:lnTo>
                        <a:pt x="216" y="522"/>
                      </a:lnTo>
                      <a:lnTo>
                        <a:pt x="212" y="525"/>
                      </a:lnTo>
                      <a:lnTo>
                        <a:pt x="210" y="524"/>
                      </a:lnTo>
                      <a:lnTo>
                        <a:pt x="193" y="532"/>
                      </a:lnTo>
                      <a:lnTo>
                        <a:pt x="190" y="524"/>
                      </a:lnTo>
                      <a:lnTo>
                        <a:pt x="182" y="524"/>
                      </a:lnTo>
                      <a:lnTo>
                        <a:pt x="180" y="524"/>
                      </a:lnTo>
                      <a:lnTo>
                        <a:pt x="168" y="521"/>
                      </a:lnTo>
                      <a:lnTo>
                        <a:pt x="163" y="513"/>
                      </a:lnTo>
                      <a:lnTo>
                        <a:pt x="151" y="500"/>
                      </a:lnTo>
                      <a:lnTo>
                        <a:pt x="146" y="482"/>
                      </a:lnTo>
                      <a:lnTo>
                        <a:pt x="146" y="471"/>
                      </a:lnTo>
                      <a:lnTo>
                        <a:pt x="151" y="467"/>
                      </a:lnTo>
                      <a:lnTo>
                        <a:pt x="147" y="467"/>
                      </a:lnTo>
                      <a:lnTo>
                        <a:pt x="140" y="465"/>
                      </a:lnTo>
                      <a:lnTo>
                        <a:pt x="136" y="454"/>
                      </a:lnTo>
                      <a:lnTo>
                        <a:pt x="133" y="451"/>
                      </a:lnTo>
                      <a:lnTo>
                        <a:pt x="130" y="445"/>
                      </a:lnTo>
                      <a:lnTo>
                        <a:pt x="126" y="444"/>
                      </a:lnTo>
                      <a:lnTo>
                        <a:pt x="124" y="439"/>
                      </a:lnTo>
                      <a:lnTo>
                        <a:pt x="117" y="429"/>
                      </a:lnTo>
                      <a:lnTo>
                        <a:pt x="96" y="417"/>
                      </a:lnTo>
                      <a:lnTo>
                        <a:pt x="86" y="416"/>
                      </a:lnTo>
                      <a:lnTo>
                        <a:pt x="64" y="413"/>
                      </a:lnTo>
                      <a:lnTo>
                        <a:pt x="5" y="417"/>
                      </a:lnTo>
                      <a:lnTo>
                        <a:pt x="2" y="414"/>
                      </a:lnTo>
                      <a:lnTo>
                        <a:pt x="0" y="375"/>
                      </a:lnTo>
                      <a:lnTo>
                        <a:pt x="1" y="366"/>
                      </a:lnTo>
                      <a:lnTo>
                        <a:pt x="6" y="345"/>
                      </a:lnTo>
                      <a:lnTo>
                        <a:pt x="5" y="315"/>
                      </a:lnTo>
                      <a:lnTo>
                        <a:pt x="6" y="295"/>
                      </a:lnTo>
                      <a:lnTo>
                        <a:pt x="10" y="283"/>
                      </a:lnTo>
                      <a:lnTo>
                        <a:pt x="22" y="263"/>
                      </a:lnTo>
                      <a:lnTo>
                        <a:pt x="23" y="248"/>
                      </a:lnTo>
                      <a:lnTo>
                        <a:pt x="26" y="239"/>
                      </a:lnTo>
                      <a:lnTo>
                        <a:pt x="34" y="229"/>
                      </a:lnTo>
                      <a:lnTo>
                        <a:pt x="49" y="218"/>
                      </a:lnTo>
                      <a:lnTo>
                        <a:pt x="49" y="212"/>
                      </a:lnTo>
                      <a:lnTo>
                        <a:pt x="53" y="209"/>
                      </a:lnTo>
                      <a:lnTo>
                        <a:pt x="53" y="208"/>
                      </a:lnTo>
                      <a:lnTo>
                        <a:pt x="53" y="204"/>
                      </a:lnTo>
                      <a:lnTo>
                        <a:pt x="48" y="199"/>
                      </a:lnTo>
                      <a:lnTo>
                        <a:pt x="48" y="197"/>
                      </a:lnTo>
                      <a:lnTo>
                        <a:pt x="50" y="191"/>
                      </a:lnTo>
                      <a:lnTo>
                        <a:pt x="53" y="189"/>
                      </a:lnTo>
                      <a:lnTo>
                        <a:pt x="58" y="189"/>
                      </a:lnTo>
                      <a:lnTo>
                        <a:pt x="59" y="187"/>
                      </a:lnTo>
                      <a:lnTo>
                        <a:pt x="59" y="169"/>
                      </a:lnTo>
                      <a:lnTo>
                        <a:pt x="55" y="154"/>
                      </a:lnTo>
                      <a:lnTo>
                        <a:pt x="54" y="149"/>
                      </a:lnTo>
                      <a:lnTo>
                        <a:pt x="44" y="139"/>
                      </a:lnTo>
                      <a:lnTo>
                        <a:pt x="43" y="134"/>
                      </a:lnTo>
                      <a:lnTo>
                        <a:pt x="44" y="123"/>
                      </a:lnTo>
                      <a:lnTo>
                        <a:pt x="49" y="1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95" name="Freeform 41">
                  <a:extLst>
                    <a:ext uri="{FF2B5EF4-FFF2-40B4-BE49-F238E27FC236}">
                      <a16:creationId xmlns="" xmlns:a16="http://schemas.microsoft.com/office/drawing/2014/main" id="{5BDB70FC-83B6-48C7-A492-1B42EDAE44D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952206" y="3627784"/>
                  <a:ext cx="133350" cy="152400"/>
                </a:xfrm>
                <a:custGeom>
                  <a:avLst/>
                  <a:gdLst/>
                  <a:ahLst/>
                  <a:cxnLst>
                    <a:cxn ang="0">
                      <a:pos x="408" y="5"/>
                    </a:cxn>
                    <a:cxn ang="0">
                      <a:pos x="377" y="16"/>
                    </a:cxn>
                    <a:cxn ang="0">
                      <a:pos x="343" y="0"/>
                    </a:cxn>
                    <a:cxn ang="0">
                      <a:pos x="300" y="17"/>
                    </a:cxn>
                    <a:cxn ang="0">
                      <a:pos x="274" y="47"/>
                    </a:cxn>
                    <a:cxn ang="0">
                      <a:pos x="274" y="101"/>
                    </a:cxn>
                    <a:cxn ang="0">
                      <a:pos x="267" y="114"/>
                    </a:cxn>
                    <a:cxn ang="0">
                      <a:pos x="234" y="96"/>
                    </a:cxn>
                    <a:cxn ang="0">
                      <a:pos x="205" y="90"/>
                    </a:cxn>
                    <a:cxn ang="0">
                      <a:pos x="118" y="84"/>
                    </a:cxn>
                    <a:cxn ang="0">
                      <a:pos x="111" y="117"/>
                    </a:cxn>
                    <a:cxn ang="0">
                      <a:pos x="121" y="140"/>
                    </a:cxn>
                    <a:cxn ang="0">
                      <a:pos x="166" y="124"/>
                    </a:cxn>
                    <a:cxn ang="0">
                      <a:pos x="177" y="157"/>
                    </a:cxn>
                    <a:cxn ang="0">
                      <a:pos x="158" y="204"/>
                    </a:cxn>
                    <a:cxn ang="0">
                      <a:pos x="173" y="246"/>
                    </a:cxn>
                    <a:cxn ang="0">
                      <a:pos x="169" y="275"/>
                    </a:cxn>
                    <a:cxn ang="0">
                      <a:pos x="161" y="329"/>
                    </a:cxn>
                    <a:cxn ang="0">
                      <a:pos x="127" y="318"/>
                    </a:cxn>
                    <a:cxn ang="0">
                      <a:pos x="92" y="310"/>
                    </a:cxn>
                    <a:cxn ang="0">
                      <a:pos x="74" y="313"/>
                    </a:cxn>
                    <a:cxn ang="0">
                      <a:pos x="42" y="333"/>
                    </a:cxn>
                    <a:cxn ang="0">
                      <a:pos x="27" y="350"/>
                    </a:cxn>
                    <a:cxn ang="0">
                      <a:pos x="31" y="375"/>
                    </a:cxn>
                    <a:cxn ang="0">
                      <a:pos x="31" y="394"/>
                    </a:cxn>
                    <a:cxn ang="0">
                      <a:pos x="8" y="397"/>
                    </a:cxn>
                    <a:cxn ang="0">
                      <a:pos x="0" y="419"/>
                    </a:cxn>
                    <a:cxn ang="0">
                      <a:pos x="19" y="434"/>
                    </a:cxn>
                    <a:cxn ang="0">
                      <a:pos x="40" y="456"/>
                    </a:cxn>
                    <a:cxn ang="0">
                      <a:pos x="63" y="469"/>
                    </a:cxn>
                    <a:cxn ang="0">
                      <a:pos x="80" y="449"/>
                    </a:cxn>
                    <a:cxn ang="0">
                      <a:pos x="100" y="447"/>
                    </a:cxn>
                    <a:cxn ang="0">
                      <a:pos x="121" y="468"/>
                    </a:cxn>
                    <a:cxn ang="0">
                      <a:pos x="140" y="452"/>
                    </a:cxn>
                    <a:cxn ang="0">
                      <a:pos x="161" y="444"/>
                    </a:cxn>
                    <a:cxn ang="0">
                      <a:pos x="177" y="445"/>
                    </a:cxn>
                    <a:cxn ang="0">
                      <a:pos x="188" y="466"/>
                    </a:cxn>
                    <a:cxn ang="0">
                      <a:pos x="232" y="437"/>
                    </a:cxn>
                    <a:cxn ang="0">
                      <a:pos x="261" y="415"/>
                    </a:cxn>
                    <a:cxn ang="0">
                      <a:pos x="278" y="376"/>
                    </a:cxn>
                    <a:cxn ang="0">
                      <a:pos x="282" y="337"/>
                    </a:cxn>
                    <a:cxn ang="0">
                      <a:pos x="312" y="280"/>
                    </a:cxn>
                    <a:cxn ang="0">
                      <a:pos x="348" y="254"/>
                    </a:cxn>
                    <a:cxn ang="0">
                      <a:pos x="364" y="237"/>
                    </a:cxn>
                    <a:cxn ang="0">
                      <a:pos x="372" y="141"/>
                    </a:cxn>
                    <a:cxn ang="0">
                      <a:pos x="391" y="73"/>
                    </a:cxn>
                    <a:cxn ang="0">
                      <a:pos x="417" y="17"/>
                    </a:cxn>
                  </a:cxnLst>
                  <a:rect l="0" t="0" r="r" b="b"/>
                  <a:pathLst>
                    <a:path w="417" h="479">
                      <a:moveTo>
                        <a:pt x="414" y="0"/>
                      </a:moveTo>
                      <a:lnTo>
                        <a:pt x="408" y="5"/>
                      </a:lnTo>
                      <a:lnTo>
                        <a:pt x="393" y="12"/>
                      </a:lnTo>
                      <a:lnTo>
                        <a:pt x="377" y="16"/>
                      </a:lnTo>
                      <a:lnTo>
                        <a:pt x="360" y="10"/>
                      </a:lnTo>
                      <a:lnTo>
                        <a:pt x="343" y="0"/>
                      </a:lnTo>
                      <a:lnTo>
                        <a:pt x="323" y="3"/>
                      </a:lnTo>
                      <a:lnTo>
                        <a:pt x="300" y="17"/>
                      </a:lnTo>
                      <a:lnTo>
                        <a:pt x="283" y="33"/>
                      </a:lnTo>
                      <a:lnTo>
                        <a:pt x="274" y="47"/>
                      </a:lnTo>
                      <a:lnTo>
                        <a:pt x="272" y="58"/>
                      </a:lnTo>
                      <a:lnTo>
                        <a:pt x="274" y="101"/>
                      </a:lnTo>
                      <a:lnTo>
                        <a:pt x="272" y="111"/>
                      </a:lnTo>
                      <a:lnTo>
                        <a:pt x="267" y="114"/>
                      </a:lnTo>
                      <a:lnTo>
                        <a:pt x="244" y="96"/>
                      </a:lnTo>
                      <a:lnTo>
                        <a:pt x="234" y="96"/>
                      </a:lnTo>
                      <a:lnTo>
                        <a:pt x="220" y="91"/>
                      </a:lnTo>
                      <a:lnTo>
                        <a:pt x="205" y="90"/>
                      </a:lnTo>
                      <a:lnTo>
                        <a:pt x="194" y="84"/>
                      </a:lnTo>
                      <a:lnTo>
                        <a:pt x="118" y="84"/>
                      </a:lnTo>
                      <a:lnTo>
                        <a:pt x="112" y="98"/>
                      </a:lnTo>
                      <a:lnTo>
                        <a:pt x="111" y="117"/>
                      </a:lnTo>
                      <a:lnTo>
                        <a:pt x="112" y="135"/>
                      </a:lnTo>
                      <a:lnTo>
                        <a:pt x="121" y="140"/>
                      </a:lnTo>
                      <a:lnTo>
                        <a:pt x="137" y="117"/>
                      </a:lnTo>
                      <a:lnTo>
                        <a:pt x="166" y="124"/>
                      </a:lnTo>
                      <a:lnTo>
                        <a:pt x="176" y="137"/>
                      </a:lnTo>
                      <a:lnTo>
                        <a:pt x="177" y="157"/>
                      </a:lnTo>
                      <a:lnTo>
                        <a:pt x="159" y="187"/>
                      </a:lnTo>
                      <a:lnTo>
                        <a:pt x="158" y="204"/>
                      </a:lnTo>
                      <a:lnTo>
                        <a:pt x="162" y="218"/>
                      </a:lnTo>
                      <a:lnTo>
                        <a:pt x="173" y="246"/>
                      </a:lnTo>
                      <a:lnTo>
                        <a:pt x="172" y="262"/>
                      </a:lnTo>
                      <a:lnTo>
                        <a:pt x="169" y="275"/>
                      </a:lnTo>
                      <a:lnTo>
                        <a:pt x="166" y="312"/>
                      </a:lnTo>
                      <a:lnTo>
                        <a:pt x="161" y="329"/>
                      </a:lnTo>
                      <a:lnTo>
                        <a:pt x="145" y="334"/>
                      </a:lnTo>
                      <a:lnTo>
                        <a:pt x="127" y="318"/>
                      </a:lnTo>
                      <a:lnTo>
                        <a:pt x="102" y="321"/>
                      </a:lnTo>
                      <a:lnTo>
                        <a:pt x="92" y="310"/>
                      </a:lnTo>
                      <a:lnTo>
                        <a:pt x="85" y="305"/>
                      </a:lnTo>
                      <a:lnTo>
                        <a:pt x="74" y="313"/>
                      </a:lnTo>
                      <a:lnTo>
                        <a:pt x="65" y="324"/>
                      </a:lnTo>
                      <a:lnTo>
                        <a:pt x="42" y="333"/>
                      </a:lnTo>
                      <a:lnTo>
                        <a:pt x="32" y="342"/>
                      </a:lnTo>
                      <a:lnTo>
                        <a:pt x="27" y="350"/>
                      </a:lnTo>
                      <a:lnTo>
                        <a:pt x="26" y="363"/>
                      </a:lnTo>
                      <a:lnTo>
                        <a:pt x="31" y="375"/>
                      </a:lnTo>
                      <a:lnTo>
                        <a:pt x="33" y="390"/>
                      </a:lnTo>
                      <a:lnTo>
                        <a:pt x="31" y="394"/>
                      </a:lnTo>
                      <a:lnTo>
                        <a:pt x="19" y="394"/>
                      </a:lnTo>
                      <a:lnTo>
                        <a:pt x="8" y="397"/>
                      </a:lnTo>
                      <a:lnTo>
                        <a:pt x="2" y="404"/>
                      </a:lnTo>
                      <a:lnTo>
                        <a:pt x="0" y="419"/>
                      </a:lnTo>
                      <a:lnTo>
                        <a:pt x="13" y="425"/>
                      </a:lnTo>
                      <a:lnTo>
                        <a:pt x="19" y="434"/>
                      </a:lnTo>
                      <a:lnTo>
                        <a:pt x="33" y="449"/>
                      </a:lnTo>
                      <a:lnTo>
                        <a:pt x="40" y="456"/>
                      </a:lnTo>
                      <a:lnTo>
                        <a:pt x="49" y="479"/>
                      </a:lnTo>
                      <a:lnTo>
                        <a:pt x="63" y="469"/>
                      </a:lnTo>
                      <a:lnTo>
                        <a:pt x="73" y="463"/>
                      </a:lnTo>
                      <a:lnTo>
                        <a:pt x="80" y="449"/>
                      </a:lnTo>
                      <a:lnTo>
                        <a:pt x="90" y="444"/>
                      </a:lnTo>
                      <a:lnTo>
                        <a:pt x="100" y="447"/>
                      </a:lnTo>
                      <a:lnTo>
                        <a:pt x="105" y="458"/>
                      </a:lnTo>
                      <a:lnTo>
                        <a:pt x="121" y="468"/>
                      </a:lnTo>
                      <a:lnTo>
                        <a:pt x="133" y="465"/>
                      </a:lnTo>
                      <a:lnTo>
                        <a:pt x="140" y="452"/>
                      </a:lnTo>
                      <a:lnTo>
                        <a:pt x="148" y="446"/>
                      </a:lnTo>
                      <a:lnTo>
                        <a:pt x="161" y="444"/>
                      </a:lnTo>
                      <a:lnTo>
                        <a:pt x="175" y="440"/>
                      </a:lnTo>
                      <a:lnTo>
                        <a:pt x="177" y="445"/>
                      </a:lnTo>
                      <a:lnTo>
                        <a:pt x="178" y="463"/>
                      </a:lnTo>
                      <a:lnTo>
                        <a:pt x="188" y="466"/>
                      </a:lnTo>
                      <a:lnTo>
                        <a:pt x="209" y="458"/>
                      </a:lnTo>
                      <a:lnTo>
                        <a:pt x="232" y="437"/>
                      </a:lnTo>
                      <a:lnTo>
                        <a:pt x="246" y="430"/>
                      </a:lnTo>
                      <a:lnTo>
                        <a:pt x="261" y="415"/>
                      </a:lnTo>
                      <a:lnTo>
                        <a:pt x="274" y="394"/>
                      </a:lnTo>
                      <a:lnTo>
                        <a:pt x="278" y="376"/>
                      </a:lnTo>
                      <a:lnTo>
                        <a:pt x="278" y="358"/>
                      </a:lnTo>
                      <a:lnTo>
                        <a:pt x="282" y="337"/>
                      </a:lnTo>
                      <a:lnTo>
                        <a:pt x="289" y="316"/>
                      </a:lnTo>
                      <a:lnTo>
                        <a:pt x="312" y="280"/>
                      </a:lnTo>
                      <a:lnTo>
                        <a:pt x="329" y="264"/>
                      </a:lnTo>
                      <a:lnTo>
                        <a:pt x="348" y="254"/>
                      </a:lnTo>
                      <a:lnTo>
                        <a:pt x="363" y="241"/>
                      </a:lnTo>
                      <a:lnTo>
                        <a:pt x="364" y="237"/>
                      </a:lnTo>
                      <a:lnTo>
                        <a:pt x="371" y="207"/>
                      </a:lnTo>
                      <a:lnTo>
                        <a:pt x="372" y="141"/>
                      </a:lnTo>
                      <a:lnTo>
                        <a:pt x="381" y="97"/>
                      </a:lnTo>
                      <a:lnTo>
                        <a:pt x="391" y="73"/>
                      </a:lnTo>
                      <a:lnTo>
                        <a:pt x="412" y="36"/>
                      </a:lnTo>
                      <a:lnTo>
                        <a:pt x="417" y="17"/>
                      </a:lnTo>
                      <a:lnTo>
                        <a:pt x="414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96" name="Freeform 42">
                  <a:extLst>
                    <a:ext uri="{FF2B5EF4-FFF2-40B4-BE49-F238E27FC236}">
                      <a16:creationId xmlns="" xmlns:a16="http://schemas.microsoft.com/office/drawing/2014/main" id="{C11C9E50-D517-4708-814C-ED80575ADFC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922043" y="3653184"/>
                  <a:ext cx="33338" cy="22225"/>
                </a:xfrm>
                <a:custGeom>
                  <a:avLst/>
                  <a:gdLst/>
                  <a:ahLst/>
                  <a:cxnLst>
                    <a:cxn ang="0">
                      <a:pos x="107" y="0"/>
                    </a:cxn>
                    <a:cxn ang="0">
                      <a:pos x="67" y="0"/>
                    </a:cxn>
                    <a:cxn ang="0">
                      <a:pos x="25" y="3"/>
                    </a:cxn>
                    <a:cxn ang="0">
                      <a:pos x="21" y="4"/>
                    </a:cxn>
                    <a:cxn ang="0">
                      <a:pos x="21" y="14"/>
                    </a:cxn>
                    <a:cxn ang="0">
                      <a:pos x="14" y="26"/>
                    </a:cxn>
                    <a:cxn ang="0">
                      <a:pos x="11" y="37"/>
                    </a:cxn>
                    <a:cxn ang="0">
                      <a:pos x="0" y="56"/>
                    </a:cxn>
                    <a:cxn ang="0">
                      <a:pos x="15" y="63"/>
                    </a:cxn>
                    <a:cxn ang="0">
                      <a:pos x="15" y="65"/>
                    </a:cxn>
                    <a:cxn ang="0">
                      <a:pos x="13" y="69"/>
                    </a:cxn>
                    <a:cxn ang="0">
                      <a:pos x="13" y="68"/>
                    </a:cxn>
                    <a:cxn ang="0">
                      <a:pos x="36" y="63"/>
                    </a:cxn>
                    <a:cxn ang="0">
                      <a:pos x="107" y="60"/>
                    </a:cxn>
                    <a:cxn ang="0">
                      <a:pos x="105" y="58"/>
                    </a:cxn>
                    <a:cxn ang="0">
                      <a:pos x="102" y="38"/>
                    </a:cxn>
                    <a:cxn ang="0">
                      <a:pos x="101" y="15"/>
                    </a:cxn>
                    <a:cxn ang="0">
                      <a:pos x="107" y="0"/>
                    </a:cxn>
                  </a:cxnLst>
                  <a:rect l="0" t="0" r="r" b="b"/>
                  <a:pathLst>
                    <a:path w="107" h="69">
                      <a:moveTo>
                        <a:pt x="107" y="0"/>
                      </a:moveTo>
                      <a:lnTo>
                        <a:pt x="67" y="0"/>
                      </a:lnTo>
                      <a:lnTo>
                        <a:pt x="25" y="3"/>
                      </a:lnTo>
                      <a:lnTo>
                        <a:pt x="21" y="4"/>
                      </a:lnTo>
                      <a:lnTo>
                        <a:pt x="21" y="14"/>
                      </a:lnTo>
                      <a:lnTo>
                        <a:pt x="14" y="26"/>
                      </a:lnTo>
                      <a:lnTo>
                        <a:pt x="11" y="37"/>
                      </a:lnTo>
                      <a:lnTo>
                        <a:pt x="0" y="56"/>
                      </a:lnTo>
                      <a:lnTo>
                        <a:pt x="15" y="63"/>
                      </a:lnTo>
                      <a:lnTo>
                        <a:pt x="15" y="65"/>
                      </a:lnTo>
                      <a:lnTo>
                        <a:pt x="13" y="69"/>
                      </a:lnTo>
                      <a:lnTo>
                        <a:pt x="13" y="68"/>
                      </a:lnTo>
                      <a:lnTo>
                        <a:pt x="36" y="63"/>
                      </a:lnTo>
                      <a:lnTo>
                        <a:pt x="107" y="60"/>
                      </a:lnTo>
                      <a:lnTo>
                        <a:pt x="105" y="58"/>
                      </a:lnTo>
                      <a:lnTo>
                        <a:pt x="102" y="38"/>
                      </a:lnTo>
                      <a:lnTo>
                        <a:pt x="101" y="15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97" name="Freeform 43">
                  <a:extLst>
                    <a:ext uri="{FF2B5EF4-FFF2-40B4-BE49-F238E27FC236}">
                      <a16:creationId xmlns="" xmlns:a16="http://schemas.microsoft.com/office/drawing/2014/main" id="{C6E02E5B-91FF-449B-8E32-12F3100D8C4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5268117" y="3732559"/>
                  <a:ext cx="28575" cy="34925"/>
                </a:xfrm>
                <a:custGeom>
                  <a:avLst/>
                  <a:gdLst/>
                  <a:ahLst/>
                  <a:cxnLst>
                    <a:cxn ang="0">
                      <a:pos x="83" y="5"/>
                    </a:cxn>
                    <a:cxn ang="0">
                      <a:pos x="81" y="1"/>
                    </a:cxn>
                    <a:cxn ang="0">
                      <a:pos x="76" y="1"/>
                    </a:cxn>
                    <a:cxn ang="0">
                      <a:pos x="76" y="0"/>
                    </a:cxn>
                    <a:cxn ang="0">
                      <a:pos x="71" y="0"/>
                    </a:cxn>
                    <a:cxn ang="0">
                      <a:pos x="59" y="4"/>
                    </a:cxn>
                    <a:cxn ang="0">
                      <a:pos x="49" y="4"/>
                    </a:cxn>
                    <a:cxn ang="0">
                      <a:pos x="46" y="6"/>
                    </a:cxn>
                    <a:cxn ang="0">
                      <a:pos x="45" y="9"/>
                    </a:cxn>
                    <a:cxn ang="0">
                      <a:pos x="45" y="17"/>
                    </a:cxn>
                    <a:cxn ang="0">
                      <a:pos x="41" y="22"/>
                    </a:cxn>
                    <a:cxn ang="0">
                      <a:pos x="33" y="22"/>
                    </a:cxn>
                    <a:cxn ang="0">
                      <a:pos x="28" y="25"/>
                    </a:cxn>
                    <a:cxn ang="0">
                      <a:pos x="22" y="26"/>
                    </a:cxn>
                    <a:cxn ang="0">
                      <a:pos x="19" y="25"/>
                    </a:cxn>
                    <a:cxn ang="0">
                      <a:pos x="16" y="16"/>
                    </a:cxn>
                    <a:cxn ang="0">
                      <a:pos x="13" y="11"/>
                    </a:cxn>
                    <a:cxn ang="0">
                      <a:pos x="11" y="10"/>
                    </a:cxn>
                    <a:cxn ang="0">
                      <a:pos x="6" y="10"/>
                    </a:cxn>
                    <a:cxn ang="0">
                      <a:pos x="1" y="13"/>
                    </a:cxn>
                    <a:cxn ang="0">
                      <a:pos x="1" y="22"/>
                    </a:cxn>
                    <a:cxn ang="0">
                      <a:pos x="0" y="22"/>
                    </a:cxn>
                    <a:cxn ang="0">
                      <a:pos x="6" y="28"/>
                    </a:cxn>
                    <a:cxn ang="0">
                      <a:pos x="8" y="34"/>
                    </a:cxn>
                    <a:cxn ang="0">
                      <a:pos x="11" y="58"/>
                    </a:cxn>
                    <a:cxn ang="0">
                      <a:pos x="13" y="61"/>
                    </a:cxn>
                    <a:cxn ang="0">
                      <a:pos x="16" y="69"/>
                    </a:cxn>
                    <a:cxn ang="0">
                      <a:pos x="17" y="79"/>
                    </a:cxn>
                    <a:cxn ang="0">
                      <a:pos x="17" y="91"/>
                    </a:cxn>
                    <a:cxn ang="0">
                      <a:pos x="18" y="101"/>
                    </a:cxn>
                    <a:cxn ang="0">
                      <a:pos x="23" y="108"/>
                    </a:cxn>
                    <a:cxn ang="0">
                      <a:pos x="29" y="114"/>
                    </a:cxn>
                    <a:cxn ang="0">
                      <a:pos x="32" y="113"/>
                    </a:cxn>
                    <a:cxn ang="0">
                      <a:pos x="43" y="110"/>
                    </a:cxn>
                    <a:cxn ang="0">
                      <a:pos x="57" y="106"/>
                    </a:cxn>
                    <a:cxn ang="0">
                      <a:pos x="68" y="86"/>
                    </a:cxn>
                    <a:cxn ang="0">
                      <a:pos x="73" y="80"/>
                    </a:cxn>
                    <a:cxn ang="0">
                      <a:pos x="79" y="66"/>
                    </a:cxn>
                    <a:cxn ang="0">
                      <a:pos x="89" y="54"/>
                    </a:cxn>
                    <a:cxn ang="0">
                      <a:pos x="93" y="48"/>
                    </a:cxn>
                    <a:cxn ang="0">
                      <a:pos x="93" y="40"/>
                    </a:cxn>
                    <a:cxn ang="0">
                      <a:pos x="91" y="34"/>
                    </a:cxn>
                    <a:cxn ang="0">
                      <a:pos x="87" y="31"/>
                    </a:cxn>
                    <a:cxn ang="0">
                      <a:pos x="81" y="29"/>
                    </a:cxn>
                    <a:cxn ang="0">
                      <a:pos x="77" y="26"/>
                    </a:cxn>
                    <a:cxn ang="0">
                      <a:pos x="77" y="22"/>
                    </a:cxn>
                    <a:cxn ang="0">
                      <a:pos x="77" y="16"/>
                    </a:cxn>
                    <a:cxn ang="0">
                      <a:pos x="78" y="10"/>
                    </a:cxn>
                    <a:cxn ang="0">
                      <a:pos x="83" y="5"/>
                    </a:cxn>
                  </a:cxnLst>
                  <a:rect l="0" t="0" r="r" b="b"/>
                  <a:pathLst>
                    <a:path w="93" h="114">
                      <a:moveTo>
                        <a:pt x="83" y="5"/>
                      </a:moveTo>
                      <a:lnTo>
                        <a:pt x="81" y="1"/>
                      </a:lnTo>
                      <a:lnTo>
                        <a:pt x="76" y="1"/>
                      </a:lnTo>
                      <a:lnTo>
                        <a:pt x="76" y="0"/>
                      </a:lnTo>
                      <a:lnTo>
                        <a:pt x="71" y="0"/>
                      </a:lnTo>
                      <a:lnTo>
                        <a:pt x="59" y="4"/>
                      </a:lnTo>
                      <a:lnTo>
                        <a:pt x="49" y="4"/>
                      </a:lnTo>
                      <a:lnTo>
                        <a:pt x="46" y="6"/>
                      </a:lnTo>
                      <a:lnTo>
                        <a:pt x="45" y="9"/>
                      </a:lnTo>
                      <a:lnTo>
                        <a:pt x="45" y="17"/>
                      </a:lnTo>
                      <a:lnTo>
                        <a:pt x="41" y="22"/>
                      </a:lnTo>
                      <a:lnTo>
                        <a:pt x="33" y="22"/>
                      </a:lnTo>
                      <a:lnTo>
                        <a:pt x="28" y="25"/>
                      </a:lnTo>
                      <a:lnTo>
                        <a:pt x="22" y="26"/>
                      </a:lnTo>
                      <a:lnTo>
                        <a:pt x="19" y="25"/>
                      </a:lnTo>
                      <a:lnTo>
                        <a:pt x="16" y="16"/>
                      </a:lnTo>
                      <a:lnTo>
                        <a:pt x="13" y="11"/>
                      </a:lnTo>
                      <a:lnTo>
                        <a:pt x="11" y="10"/>
                      </a:lnTo>
                      <a:lnTo>
                        <a:pt x="6" y="10"/>
                      </a:lnTo>
                      <a:lnTo>
                        <a:pt x="1" y="13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6" y="28"/>
                      </a:lnTo>
                      <a:lnTo>
                        <a:pt x="8" y="34"/>
                      </a:lnTo>
                      <a:lnTo>
                        <a:pt x="11" y="58"/>
                      </a:lnTo>
                      <a:lnTo>
                        <a:pt x="13" y="61"/>
                      </a:lnTo>
                      <a:lnTo>
                        <a:pt x="16" y="69"/>
                      </a:lnTo>
                      <a:lnTo>
                        <a:pt x="17" y="79"/>
                      </a:lnTo>
                      <a:lnTo>
                        <a:pt x="17" y="91"/>
                      </a:lnTo>
                      <a:lnTo>
                        <a:pt x="18" y="101"/>
                      </a:lnTo>
                      <a:lnTo>
                        <a:pt x="23" y="108"/>
                      </a:lnTo>
                      <a:lnTo>
                        <a:pt x="29" y="114"/>
                      </a:lnTo>
                      <a:lnTo>
                        <a:pt x="32" y="113"/>
                      </a:lnTo>
                      <a:lnTo>
                        <a:pt x="43" y="110"/>
                      </a:lnTo>
                      <a:lnTo>
                        <a:pt x="57" y="106"/>
                      </a:lnTo>
                      <a:lnTo>
                        <a:pt x="68" y="86"/>
                      </a:lnTo>
                      <a:lnTo>
                        <a:pt x="73" y="80"/>
                      </a:lnTo>
                      <a:lnTo>
                        <a:pt x="79" y="66"/>
                      </a:lnTo>
                      <a:lnTo>
                        <a:pt x="89" y="54"/>
                      </a:lnTo>
                      <a:lnTo>
                        <a:pt x="93" y="48"/>
                      </a:lnTo>
                      <a:lnTo>
                        <a:pt x="93" y="40"/>
                      </a:lnTo>
                      <a:lnTo>
                        <a:pt x="91" y="34"/>
                      </a:lnTo>
                      <a:lnTo>
                        <a:pt x="87" y="31"/>
                      </a:lnTo>
                      <a:lnTo>
                        <a:pt x="81" y="29"/>
                      </a:lnTo>
                      <a:lnTo>
                        <a:pt x="77" y="26"/>
                      </a:lnTo>
                      <a:lnTo>
                        <a:pt x="77" y="22"/>
                      </a:lnTo>
                      <a:lnTo>
                        <a:pt x="77" y="16"/>
                      </a:lnTo>
                      <a:lnTo>
                        <a:pt x="78" y="10"/>
                      </a:lnTo>
                      <a:lnTo>
                        <a:pt x="83" y="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98" name="Freeform 44">
                  <a:extLst>
                    <a:ext uri="{FF2B5EF4-FFF2-40B4-BE49-F238E27FC236}">
                      <a16:creationId xmlns="" xmlns:a16="http://schemas.microsoft.com/office/drawing/2014/main" id="{5E561F42-60D5-41F5-B14F-8D3662EAF78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5277642" y="3619847"/>
                  <a:ext cx="92075" cy="96838"/>
                </a:xfrm>
                <a:custGeom>
                  <a:avLst/>
                  <a:gdLst/>
                  <a:ahLst/>
                  <a:cxnLst>
                    <a:cxn ang="0">
                      <a:pos x="232" y="0"/>
                    </a:cxn>
                    <a:cxn ang="0">
                      <a:pos x="205" y="21"/>
                    </a:cxn>
                    <a:cxn ang="0">
                      <a:pos x="170" y="19"/>
                    </a:cxn>
                    <a:cxn ang="0">
                      <a:pos x="143" y="25"/>
                    </a:cxn>
                    <a:cxn ang="0">
                      <a:pos x="120" y="22"/>
                    </a:cxn>
                    <a:cxn ang="0">
                      <a:pos x="98" y="25"/>
                    </a:cxn>
                    <a:cxn ang="0">
                      <a:pos x="73" y="23"/>
                    </a:cxn>
                    <a:cxn ang="0">
                      <a:pos x="66" y="32"/>
                    </a:cxn>
                    <a:cxn ang="0">
                      <a:pos x="60" y="59"/>
                    </a:cxn>
                    <a:cxn ang="0">
                      <a:pos x="63" y="89"/>
                    </a:cxn>
                    <a:cxn ang="0">
                      <a:pos x="73" y="98"/>
                    </a:cxn>
                    <a:cxn ang="0">
                      <a:pos x="84" y="105"/>
                    </a:cxn>
                    <a:cxn ang="0">
                      <a:pos x="82" y="121"/>
                    </a:cxn>
                    <a:cxn ang="0">
                      <a:pos x="67" y="135"/>
                    </a:cxn>
                    <a:cxn ang="0">
                      <a:pos x="52" y="147"/>
                    </a:cxn>
                    <a:cxn ang="0">
                      <a:pos x="44" y="159"/>
                    </a:cxn>
                    <a:cxn ang="0">
                      <a:pos x="20" y="186"/>
                    </a:cxn>
                    <a:cxn ang="0">
                      <a:pos x="11" y="202"/>
                    </a:cxn>
                    <a:cxn ang="0">
                      <a:pos x="3" y="247"/>
                    </a:cxn>
                    <a:cxn ang="0">
                      <a:pos x="0" y="296"/>
                    </a:cxn>
                    <a:cxn ang="0">
                      <a:pos x="11" y="302"/>
                    </a:cxn>
                    <a:cxn ang="0">
                      <a:pos x="25" y="290"/>
                    </a:cxn>
                    <a:cxn ang="0">
                      <a:pos x="36" y="285"/>
                    </a:cxn>
                    <a:cxn ang="0">
                      <a:pos x="63" y="283"/>
                    </a:cxn>
                    <a:cxn ang="0">
                      <a:pos x="70" y="278"/>
                    </a:cxn>
                    <a:cxn ang="0">
                      <a:pos x="110" y="274"/>
                    </a:cxn>
                    <a:cxn ang="0">
                      <a:pos x="120" y="240"/>
                    </a:cxn>
                    <a:cxn ang="0">
                      <a:pos x="132" y="232"/>
                    </a:cxn>
                    <a:cxn ang="0">
                      <a:pos x="147" y="221"/>
                    </a:cxn>
                    <a:cxn ang="0">
                      <a:pos x="157" y="222"/>
                    </a:cxn>
                    <a:cxn ang="0">
                      <a:pos x="164" y="218"/>
                    </a:cxn>
                    <a:cxn ang="0">
                      <a:pos x="183" y="223"/>
                    </a:cxn>
                    <a:cxn ang="0">
                      <a:pos x="201" y="211"/>
                    </a:cxn>
                    <a:cxn ang="0">
                      <a:pos x="223" y="213"/>
                    </a:cxn>
                    <a:cxn ang="0">
                      <a:pos x="234" y="213"/>
                    </a:cxn>
                    <a:cxn ang="0">
                      <a:pos x="258" y="181"/>
                    </a:cxn>
                    <a:cxn ang="0">
                      <a:pos x="270" y="167"/>
                    </a:cxn>
                    <a:cxn ang="0">
                      <a:pos x="286" y="143"/>
                    </a:cxn>
                    <a:cxn ang="0">
                      <a:pos x="289" y="110"/>
                    </a:cxn>
                    <a:cxn ang="0">
                      <a:pos x="287" y="82"/>
                    </a:cxn>
                    <a:cxn ang="0">
                      <a:pos x="278" y="67"/>
                    </a:cxn>
                    <a:cxn ang="0">
                      <a:pos x="267" y="61"/>
                    </a:cxn>
                    <a:cxn ang="0">
                      <a:pos x="260" y="50"/>
                    </a:cxn>
                    <a:cxn ang="0">
                      <a:pos x="253" y="21"/>
                    </a:cxn>
                    <a:cxn ang="0">
                      <a:pos x="251" y="11"/>
                    </a:cxn>
                    <a:cxn ang="0">
                      <a:pos x="237" y="7"/>
                    </a:cxn>
                    <a:cxn ang="0">
                      <a:pos x="232" y="3"/>
                    </a:cxn>
                  </a:cxnLst>
                  <a:rect l="0" t="0" r="r" b="b"/>
                  <a:pathLst>
                    <a:path w="289" h="302">
                      <a:moveTo>
                        <a:pt x="232" y="3"/>
                      </a:moveTo>
                      <a:lnTo>
                        <a:pt x="232" y="0"/>
                      </a:lnTo>
                      <a:lnTo>
                        <a:pt x="232" y="3"/>
                      </a:lnTo>
                      <a:lnTo>
                        <a:pt x="205" y="21"/>
                      </a:lnTo>
                      <a:lnTo>
                        <a:pt x="186" y="21"/>
                      </a:lnTo>
                      <a:lnTo>
                        <a:pt x="170" y="19"/>
                      </a:lnTo>
                      <a:lnTo>
                        <a:pt x="157" y="24"/>
                      </a:lnTo>
                      <a:lnTo>
                        <a:pt x="143" y="25"/>
                      </a:lnTo>
                      <a:lnTo>
                        <a:pt x="126" y="29"/>
                      </a:lnTo>
                      <a:lnTo>
                        <a:pt x="120" y="22"/>
                      </a:lnTo>
                      <a:lnTo>
                        <a:pt x="108" y="23"/>
                      </a:lnTo>
                      <a:lnTo>
                        <a:pt x="98" y="25"/>
                      </a:lnTo>
                      <a:lnTo>
                        <a:pt x="87" y="22"/>
                      </a:lnTo>
                      <a:lnTo>
                        <a:pt x="73" y="23"/>
                      </a:lnTo>
                      <a:lnTo>
                        <a:pt x="66" y="28"/>
                      </a:lnTo>
                      <a:lnTo>
                        <a:pt x="66" y="32"/>
                      </a:lnTo>
                      <a:lnTo>
                        <a:pt x="63" y="41"/>
                      </a:lnTo>
                      <a:lnTo>
                        <a:pt x="60" y="59"/>
                      </a:lnTo>
                      <a:lnTo>
                        <a:pt x="61" y="81"/>
                      </a:lnTo>
                      <a:lnTo>
                        <a:pt x="63" y="89"/>
                      </a:lnTo>
                      <a:lnTo>
                        <a:pt x="68" y="94"/>
                      </a:lnTo>
                      <a:lnTo>
                        <a:pt x="73" y="98"/>
                      </a:lnTo>
                      <a:lnTo>
                        <a:pt x="82" y="100"/>
                      </a:lnTo>
                      <a:lnTo>
                        <a:pt x="84" y="105"/>
                      </a:lnTo>
                      <a:lnTo>
                        <a:pt x="86" y="113"/>
                      </a:lnTo>
                      <a:lnTo>
                        <a:pt x="82" y="121"/>
                      </a:lnTo>
                      <a:lnTo>
                        <a:pt x="73" y="130"/>
                      </a:lnTo>
                      <a:lnTo>
                        <a:pt x="67" y="135"/>
                      </a:lnTo>
                      <a:lnTo>
                        <a:pt x="56" y="140"/>
                      </a:lnTo>
                      <a:lnTo>
                        <a:pt x="52" y="147"/>
                      </a:lnTo>
                      <a:lnTo>
                        <a:pt x="50" y="153"/>
                      </a:lnTo>
                      <a:lnTo>
                        <a:pt x="44" y="159"/>
                      </a:lnTo>
                      <a:lnTo>
                        <a:pt x="33" y="172"/>
                      </a:lnTo>
                      <a:lnTo>
                        <a:pt x="20" y="186"/>
                      </a:lnTo>
                      <a:lnTo>
                        <a:pt x="17" y="191"/>
                      </a:lnTo>
                      <a:lnTo>
                        <a:pt x="11" y="202"/>
                      </a:lnTo>
                      <a:lnTo>
                        <a:pt x="3" y="233"/>
                      </a:lnTo>
                      <a:lnTo>
                        <a:pt x="3" y="247"/>
                      </a:lnTo>
                      <a:lnTo>
                        <a:pt x="1" y="275"/>
                      </a:lnTo>
                      <a:lnTo>
                        <a:pt x="0" y="296"/>
                      </a:lnTo>
                      <a:lnTo>
                        <a:pt x="4" y="299"/>
                      </a:lnTo>
                      <a:lnTo>
                        <a:pt x="11" y="302"/>
                      </a:lnTo>
                      <a:lnTo>
                        <a:pt x="19" y="301"/>
                      </a:lnTo>
                      <a:lnTo>
                        <a:pt x="25" y="290"/>
                      </a:lnTo>
                      <a:lnTo>
                        <a:pt x="29" y="286"/>
                      </a:lnTo>
                      <a:lnTo>
                        <a:pt x="36" y="285"/>
                      </a:lnTo>
                      <a:lnTo>
                        <a:pt x="41" y="281"/>
                      </a:lnTo>
                      <a:lnTo>
                        <a:pt x="63" y="283"/>
                      </a:lnTo>
                      <a:lnTo>
                        <a:pt x="70" y="280"/>
                      </a:lnTo>
                      <a:lnTo>
                        <a:pt x="70" y="278"/>
                      </a:lnTo>
                      <a:lnTo>
                        <a:pt x="115" y="278"/>
                      </a:lnTo>
                      <a:lnTo>
                        <a:pt x="110" y="274"/>
                      </a:lnTo>
                      <a:lnTo>
                        <a:pt x="122" y="247"/>
                      </a:lnTo>
                      <a:lnTo>
                        <a:pt x="120" y="240"/>
                      </a:lnTo>
                      <a:lnTo>
                        <a:pt x="121" y="234"/>
                      </a:lnTo>
                      <a:lnTo>
                        <a:pt x="132" y="232"/>
                      </a:lnTo>
                      <a:lnTo>
                        <a:pt x="142" y="228"/>
                      </a:lnTo>
                      <a:lnTo>
                        <a:pt x="147" y="221"/>
                      </a:lnTo>
                      <a:lnTo>
                        <a:pt x="153" y="223"/>
                      </a:lnTo>
                      <a:lnTo>
                        <a:pt x="157" y="222"/>
                      </a:lnTo>
                      <a:lnTo>
                        <a:pt x="159" y="216"/>
                      </a:lnTo>
                      <a:lnTo>
                        <a:pt x="164" y="218"/>
                      </a:lnTo>
                      <a:lnTo>
                        <a:pt x="175" y="220"/>
                      </a:lnTo>
                      <a:lnTo>
                        <a:pt x="183" y="223"/>
                      </a:lnTo>
                      <a:lnTo>
                        <a:pt x="195" y="207"/>
                      </a:lnTo>
                      <a:lnTo>
                        <a:pt x="201" y="211"/>
                      </a:lnTo>
                      <a:lnTo>
                        <a:pt x="215" y="216"/>
                      </a:lnTo>
                      <a:lnTo>
                        <a:pt x="223" y="213"/>
                      </a:lnTo>
                      <a:lnTo>
                        <a:pt x="232" y="216"/>
                      </a:lnTo>
                      <a:lnTo>
                        <a:pt x="234" y="213"/>
                      </a:lnTo>
                      <a:lnTo>
                        <a:pt x="240" y="208"/>
                      </a:lnTo>
                      <a:lnTo>
                        <a:pt x="258" y="181"/>
                      </a:lnTo>
                      <a:lnTo>
                        <a:pt x="267" y="170"/>
                      </a:lnTo>
                      <a:lnTo>
                        <a:pt x="270" y="167"/>
                      </a:lnTo>
                      <a:lnTo>
                        <a:pt x="278" y="156"/>
                      </a:lnTo>
                      <a:lnTo>
                        <a:pt x="286" y="143"/>
                      </a:lnTo>
                      <a:lnTo>
                        <a:pt x="288" y="130"/>
                      </a:lnTo>
                      <a:lnTo>
                        <a:pt x="289" y="110"/>
                      </a:lnTo>
                      <a:lnTo>
                        <a:pt x="287" y="100"/>
                      </a:lnTo>
                      <a:lnTo>
                        <a:pt x="287" y="82"/>
                      </a:lnTo>
                      <a:lnTo>
                        <a:pt x="286" y="76"/>
                      </a:lnTo>
                      <a:lnTo>
                        <a:pt x="278" y="67"/>
                      </a:lnTo>
                      <a:lnTo>
                        <a:pt x="274" y="65"/>
                      </a:lnTo>
                      <a:lnTo>
                        <a:pt x="267" y="61"/>
                      </a:lnTo>
                      <a:lnTo>
                        <a:pt x="262" y="56"/>
                      </a:lnTo>
                      <a:lnTo>
                        <a:pt x="260" y="50"/>
                      </a:lnTo>
                      <a:lnTo>
                        <a:pt x="255" y="23"/>
                      </a:lnTo>
                      <a:lnTo>
                        <a:pt x="253" y="21"/>
                      </a:lnTo>
                      <a:lnTo>
                        <a:pt x="251" y="18"/>
                      </a:lnTo>
                      <a:lnTo>
                        <a:pt x="251" y="11"/>
                      </a:lnTo>
                      <a:lnTo>
                        <a:pt x="249" y="9"/>
                      </a:lnTo>
                      <a:lnTo>
                        <a:pt x="237" y="7"/>
                      </a:lnTo>
                      <a:lnTo>
                        <a:pt x="234" y="5"/>
                      </a:lnTo>
                      <a:lnTo>
                        <a:pt x="232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99" name="Freeform 45">
                  <a:extLst>
                    <a:ext uri="{FF2B5EF4-FFF2-40B4-BE49-F238E27FC236}">
                      <a16:creationId xmlns="" xmlns:a16="http://schemas.microsoft.com/office/drawing/2014/main" id="{64E7A014-7E45-4F81-9F9A-4D2056F17C4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5264942" y="3710334"/>
                  <a:ext cx="33338" cy="30163"/>
                </a:xfrm>
                <a:custGeom>
                  <a:avLst/>
                  <a:gdLst/>
                  <a:ahLst/>
                  <a:cxnLst>
                    <a:cxn ang="0">
                      <a:pos x="7" y="92"/>
                    </a:cxn>
                    <a:cxn ang="0">
                      <a:pos x="8" y="92"/>
                    </a:cxn>
                    <a:cxn ang="0">
                      <a:pos x="8" y="83"/>
                    </a:cxn>
                    <a:cxn ang="0">
                      <a:pos x="13" y="80"/>
                    </a:cxn>
                    <a:cxn ang="0">
                      <a:pos x="18" y="80"/>
                    </a:cxn>
                    <a:cxn ang="0">
                      <a:pos x="20" y="81"/>
                    </a:cxn>
                    <a:cxn ang="0">
                      <a:pos x="23" y="86"/>
                    </a:cxn>
                    <a:cxn ang="0">
                      <a:pos x="26" y="95"/>
                    </a:cxn>
                    <a:cxn ang="0">
                      <a:pos x="29" y="96"/>
                    </a:cxn>
                    <a:cxn ang="0">
                      <a:pos x="35" y="95"/>
                    </a:cxn>
                    <a:cxn ang="0">
                      <a:pos x="40" y="92"/>
                    </a:cxn>
                    <a:cxn ang="0">
                      <a:pos x="48" y="92"/>
                    </a:cxn>
                    <a:cxn ang="0">
                      <a:pos x="52" y="87"/>
                    </a:cxn>
                    <a:cxn ang="0">
                      <a:pos x="52" y="79"/>
                    </a:cxn>
                    <a:cxn ang="0">
                      <a:pos x="53" y="76"/>
                    </a:cxn>
                    <a:cxn ang="0">
                      <a:pos x="56" y="74"/>
                    </a:cxn>
                    <a:cxn ang="0">
                      <a:pos x="66" y="74"/>
                    </a:cxn>
                    <a:cxn ang="0">
                      <a:pos x="78" y="70"/>
                    </a:cxn>
                    <a:cxn ang="0">
                      <a:pos x="83" y="70"/>
                    </a:cxn>
                    <a:cxn ang="0">
                      <a:pos x="83" y="71"/>
                    </a:cxn>
                    <a:cxn ang="0">
                      <a:pos x="88" y="71"/>
                    </a:cxn>
                    <a:cxn ang="0">
                      <a:pos x="90" y="75"/>
                    </a:cxn>
                    <a:cxn ang="0">
                      <a:pos x="101" y="60"/>
                    </a:cxn>
                    <a:cxn ang="0">
                      <a:pos x="104" y="50"/>
                    </a:cxn>
                    <a:cxn ang="0">
                      <a:pos x="102" y="43"/>
                    </a:cxn>
                    <a:cxn ang="0">
                      <a:pos x="98" y="28"/>
                    </a:cxn>
                    <a:cxn ang="0">
                      <a:pos x="85" y="7"/>
                    </a:cxn>
                    <a:cxn ang="0">
                      <a:pos x="80" y="0"/>
                    </a:cxn>
                    <a:cxn ang="0">
                      <a:pos x="75" y="4"/>
                    </a:cxn>
                    <a:cxn ang="0">
                      <a:pos x="68" y="5"/>
                    </a:cxn>
                    <a:cxn ang="0">
                      <a:pos x="64" y="9"/>
                    </a:cxn>
                    <a:cxn ang="0">
                      <a:pos x="58" y="20"/>
                    </a:cxn>
                    <a:cxn ang="0">
                      <a:pos x="50" y="21"/>
                    </a:cxn>
                    <a:cxn ang="0">
                      <a:pos x="43" y="18"/>
                    </a:cxn>
                    <a:cxn ang="0">
                      <a:pos x="39" y="15"/>
                    </a:cxn>
                    <a:cxn ang="0">
                      <a:pos x="36" y="17"/>
                    </a:cxn>
                    <a:cxn ang="0">
                      <a:pos x="29" y="24"/>
                    </a:cxn>
                    <a:cxn ang="0">
                      <a:pos x="21" y="36"/>
                    </a:cxn>
                    <a:cxn ang="0">
                      <a:pos x="14" y="49"/>
                    </a:cxn>
                    <a:cxn ang="0">
                      <a:pos x="10" y="60"/>
                    </a:cxn>
                    <a:cxn ang="0">
                      <a:pos x="0" y="74"/>
                    </a:cxn>
                    <a:cxn ang="0">
                      <a:pos x="0" y="81"/>
                    </a:cxn>
                    <a:cxn ang="0">
                      <a:pos x="2" y="85"/>
                    </a:cxn>
                    <a:cxn ang="0">
                      <a:pos x="7" y="92"/>
                    </a:cxn>
                  </a:cxnLst>
                  <a:rect l="0" t="0" r="r" b="b"/>
                  <a:pathLst>
                    <a:path w="104" h="96">
                      <a:moveTo>
                        <a:pt x="7" y="92"/>
                      </a:moveTo>
                      <a:lnTo>
                        <a:pt x="8" y="92"/>
                      </a:lnTo>
                      <a:lnTo>
                        <a:pt x="8" y="83"/>
                      </a:lnTo>
                      <a:lnTo>
                        <a:pt x="13" y="80"/>
                      </a:lnTo>
                      <a:lnTo>
                        <a:pt x="18" y="80"/>
                      </a:lnTo>
                      <a:lnTo>
                        <a:pt x="20" y="81"/>
                      </a:lnTo>
                      <a:lnTo>
                        <a:pt x="23" y="86"/>
                      </a:lnTo>
                      <a:lnTo>
                        <a:pt x="26" y="95"/>
                      </a:lnTo>
                      <a:lnTo>
                        <a:pt x="29" y="96"/>
                      </a:lnTo>
                      <a:lnTo>
                        <a:pt x="35" y="95"/>
                      </a:lnTo>
                      <a:lnTo>
                        <a:pt x="40" y="92"/>
                      </a:lnTo>
                      <a:lnTo>
                        <a:pt x="48" y="92"/>
                      </a:lnTo>
                      <a:lnTo>
                        <a:pt x="52" y="87"/>
                      </a:lnTo>
                      <a:lnTo>
                        <a:pt x="52" y="79"/>
                      </a:lnTo>
                      <a:lnTo>
                        <a:pt x="53" y="76"/>
                      </a:lnTo>
                      <a:lnTo>
                        <a:pt x="56" y="74"/>
                      </a:lnTo>
                      <a:lnTo>
                        <a:pt x="66" y="74"/>
                      </a:lnTo>
                      <a:lnTo>
                        <a:pt x="78" y="70"/>
                      </a:lnTo>
                      <a:lnTo>
                        <a:pt x="83" y="70"/>
                      </a:lnTo>
                      <a:lnTo>
                        <a:pt x="83" y="71"/>
                      </a:lnTo>
                      <a:lnTo>
                        <a:pt x="88" y="71"/>
                      </a:lnTo>
                      <a:lnTo>
                        <a:pt x="90" y="75"/>
                      </a:lnTo>
                      <a:lnTo>
                        <a:pt x="101" y="60"/>
                      </a:lnTo>
                      <a:lnTo>
                        <a:pt x="104" y="50"/>
                      </a:lnTo>
                      <a:lnTo>
                        <a:pt x="102" y="43"/>
                      </a:lnTo>
                      <a:lnTo>
                        <a:pt x="98" y="28"/>
                      </a:lnTo>
                      <a:lnTo>
                        <a:pt x="85" y="7"/>
                      </a:lnTo>
                      <a:lnTo>
                        <a:pt x="80" y="0"/>
                      </a:lnTo>
                      <a:lnTo>
                        <a:pt x="75" y="4"/>
                      </a:lnTo>
                      <a:lnTo>
                        <a:pt x="68" y="5"/>
                      </a:lnTo>
                      <a:lnTo>
                        <a:pt x="64" y="9"/>
                      </a:lnTo>
                      <a:lnTo>
                        <a:pt x="58" y="20"/>
                      </a:lnTo>
                      <a:lnTo>
                        <a:pt x="50" y="21"/>
                      </a:lnTo>
                      <a:lnTo>
                        <a:pt x="43" y="18"/>
                      </a:lnTo>
                      <a:lnTo>
                        <a:pt x="39" y="15"/>
                      </a:lnTo>
                      <a:lnTo>
                        <a:pt x="36" y="17"/>
                      </a:lnTo>
                      <a:lnTo>
                        <a:pt x="29" y="24"/>
                      </a:lnTo>
                      <a:lnTo>
                        <a:pt x="21" y="36"/>
                      </a:lnTo>
                      <a:lnTo>
                        <a:pt x="14" y="49"/>
                      </a:lnTo>
                      <a:lnTo>
                        <a:pt x="10" y="60"/>
                      </a:lnTo>
                      <a:lnTo>
                        <a:pt x="0" y="74"/>
                      </a:lnTo>
                      <a:lnTo>
                        <a:pt x="0" y="81"/>
                      </a:lnTo>
                      <a:lnTo>
                        <a:pt x="2" y="85"/>
                      </a:lnTo>
                      <a:lnTo>
                        <a:pt x="7" y="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0" name="Freeform 46">
                  <a:extLst>
                    <a:ext uri="{FF2B5EF4-FFF2-40B4-BE49-F238E27FC236}">
                      <a16:creationId xmlns="" xmlns:a16="http://schemas.microsoft.com/office/drawing/2014/main" id="{0B17D5C9-2613-4FCD-965C-37A8129A36D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5350667" y="3611909"/>
                  <a:ext cx="138113" cy="160338"/>
                </a:xfrm>
                <a:custGeom>
                  <a:avLst/>
                  <a:gdLst/>
                  <a:ahLst/>
                  <a:cxnLst>
                    <a:cxn ang="0">
                      <a:pos x="387" y="204"/>
                    </a:cxn>
                    <a:cxn ang="0">
                      <a:pos x="387" y="98"/>
                    </a:cxn>
                    <a:cxn ang="0">
                      <a:pos x="412" y="74"/>
                    </a:cxn>
                    <a:cxn ang="0">
                      <a:pos x="435" y="37"/>
                    </a:cxn>
                    <a:cxn ang="0">
                      <a:pos x="421" y="37"/>
                    </a:cxn>
                    <a:cxn ang="0">
                      <a:pos x="374" y="22"/>
                    </a:cxn>
                    <a:cxn ang="0">
                      <a:pos x="336" y="32"/>
                    </a:cxn>
                    <a:cxn ang="0">
                      <a:pos x="297" y="60"/>
                    </a:cxn>
                    <a:cxn ang="0">
                      <a:pos x="250" y="53"/>
                    </a:cxn>
                    <a:cxn ang="0">
                      <a:pos x="213" y="47"/>
                    </a:cxn>
                    <a:cxn ang="0">
                      <a:pos x="164" y="12"/>
                    </a:cxn>
                    <a:cxn ang="0">
                      <a:pos x="132" y="3"/>
                    </a:cxn>
                    <a:cxn ang="0">
                      <a:pos x="103" y="0"/>
                    </a:cxn>
                    <a:cxn ang="0">
                      <a:pos x="69" y="3"/>
                    </a:cxn>
                    <a:cxn ang="0">
                      <a:pos x="28" y="1"/>
                    </a:cxn>
                    <a:cxn ang="0">
                      <a:pos x="0" y="28"/>
                    </a:cxn>
                    <a:cxn ang="0">
                      <a:pos x="5" y="32"/>
                    </a:cxn>
                    <a:cxn ang="0">
                      <a:pos x="19" y="36"/>
                    </a:cxn>
                    <a:cxn ang="0">
                      <a:pos x="21" y="46"/>
                    </a:cxn>
                    <a:cxn ang="0">
                      <a:pos x="28" y="75"/>
                    </a:cxn>
                    <a:cxn ang="0">
                      <a:pos x="35" y="86"/>
                    </a:cxn>
                    <a:cxn ang="0">
                      <a:pos x="46" y="92"/>
                    </a:cxn>
                    <a:cxn ang="0">
                      <a:pos x="55" y="107"/>
                    </a:cxn>
                    <a:cxn ang="0">
                      <a:pos x="57" y="135"/>
                    </a:cxn>
                    <a:cxn ang="0">
                      <a:pos x="54" y="168"/>
                    </a:cxn>
                    <a:cxn ang="0">
                      <a:pos x="38" y="192"/>
                    </a:cxn>
                    <a:cxn ang="0">
                      <a:pos x="26" y="206"/>
                    </a:cxn>
                    <a:cxn ang="0">
                      <a:pos x="2" y="238"/>
                    </a:cxn>
                    <a:cxn ang="0">
                      <a:pos x="8" y="263"/>
                    </a:cxn>
                    <a:cxn ang="0">
                      <a:pos x="18" y="270"/>
                    </a:cxn>
                    <a:cxn ang="0">
                      <a:pos x="35" y="265"/>
                    </a:cxn>
                    <a:cxn ang="0">
                      <a:pos x="45" y="270"/>
                    </a:cxn>
                    <a:cxn ang="0">
                      <a:pos x="26" y="281"/>
                    </a:cxn>
                    <a:cxn ang="0">
                      <a:pos x="7" y="295"/>
                    </a:cxn>
                    <a:cxn ang="0">
                      <a:pos x="207" y="415"/>
                    </a:cxn>
                    <a:cxn ang="0">
                      <a:pos x="210" y="428"/>
                    </a:cxn>
                    <a:cxn ang="0">
                      <a:pos x="218" y="458"/>
                    </a:cxn>
                    <a:cxn ang="0">
                      <a:pos x="306" y="499"/>
                    </a:cxn>
                    <a:cxn ang="0">
                      <a:pos x="314" y="488"/>
                    </a:cxn>
                    <a:cxn ang="0">
                      <a:pos x="324" y="463"/>
                    </a:cxn>
                    <a:cxn ang="0">
                      <a:pos x="342" y="429"/>
                    </a:cxn>
                    <a:cxn ang="0">
                      <a:pos x="352" y="399"/>
                    </a:cxn>
                    <a:cxn ang="0">
                      <a:pos x="360" y="391"/>
                    </a:cxn>
                    <a:cxn ang="0">
                      <a:pos x="379" y="376"/>
                    </a:cxn>
                    <a:cxn ang="0">
                      <a:pos x="388" y="361"/>
                    </a:cxn>
                    <a:cxn ang="0">
                      <a:pos x="403" y="358"/>
                    </a:cxn>
                    <a:cxn ang="0">
                      <a:pos x="417" y="340"/>
                    </a:cxn>
                    <a:cxn ang="0">
                      <a:pos x="393" y="308"/>
                    </a:cxn>
                    <a:cxn ang="0">
                      <a:pos x="387" y="257"/>
                    </a:cxn>
                  </a:cxnLst>
                  <a:rect l="0" t="0" r="r" b="b"/>
                  <a:pathLst>
                    <a:path w="435" h="504">
                      <a:moveTo>
                        <a:pt x="387" y="257"/>
                      </a:moveTo>
                      <a:lnTo>
                        <a:pt x="387" y="204"/>
                      </a:lnTo>
                      <a:lnTo>
                        <a:pt x="387" y="151"/>
                      </a:lnTo>
                      <a:lnTo>
                        <a:pt x="387" y="98"/>
                      </a:lnTo>
                      <a:lnTo>
                        <a:pt x="390" y="96"/>
                      </a:lnTo>
                      <a:lnTo>
                        <a:pt x="412" y="74"/>
                      </a:lnTo>
                      <a:lnTo>
                        <a:pt x="433" y="42"/>
                      </a:lnTo>
                      <a:lnTo>
                        <a:pt x="435" y="37"/>
                      </a:lnTo>
                      <a:lnTo>
                        <a:pt x="430" y="38"/>
                      </a:lnTo>
                      <a:lnTo>
                        <a:pt x="421" y="37"/>
                      </a:lnTo>
                      <a:lnTo>
                        <a:pt x="408" y="38"/>
                      </a:lnTo>
                      <a:lnTo>
                        <a:pt x="374" y="22"/>
                      </a:lnTo>
                      <a:lnTo>
                        <a:pt x="355" y="26"/>
                      </a:lnTo>
                      <a:lnTo>
                        <a:pt x="336" y="32"/>
                      </a:lnTo>
                      <a:lnTo>
                        <a:pt x="320" y="48"/>
                      </a:lnTo>
                      <a:lnTo>
                        <a:pt x="297" y="60"/>
                      </a:lnTo>
                      <a:lnTo>
                        <a:pt x="272" y="59"/>
                      </a:lnTo>
                      <a:lnTo>
                        <a:pt x="250" y="53"/>
                      </a:lnTo>
                      <a:lnTo>
                        <a:pt x="233" y="53"/>
                      </a:lnTo>
                      <a:lnTo>
                        <a:pt x="213" y="47"/>
                      </a:lnTo>
                      <a:lnTo>
                        <a:pt x="202" y="34"/>
                      </a:lnTo>
                      <a:lnTo>
                        <a:pt x="164" y="12"/>
                      </a:lnTo>
                      <a:lnTo>
                        <a:pt x="147" y="4"/>
                      </a:lnTo>
                      <a:lnTo>
                        <a:pt x="132" y="3"/>
                      </a:lnTo>
                      <a:lnTo>
                        <a:pt x="116" y="5"/>
                      </a:lnTo>
                      <a:lnTo>
                        <a:pt x="103" y="0"/>
                      </a:lnTo>
                      <a:lnTo>
                        <a:pt x="82" y="3"/>
                      </a:lnTo>
                      <a:lnTo>
                        <a:pt x="69" y="3"/>
                      </a:lnTo>
                      <a:lnTo>
                        <a:pt x="39" y="0"/>
                      </a:lnTo>
                      <a:lnTo>
                        <a:pt x="28" y="1"/>
                      </a:lnTo>
                      <a:lnTo>
                        <a:pt x="16" y="9"/>
                      </a:lnTo>
                      <a:lnTo>
                        <a:pt x="0" y="28"/>
                      </a:lnTo>
                      <a:lnTo>
                        <a:pt x="2" y="30"/>
                      </a:lnTo>
                      <a:lnTo>
                        <a:pt x="5" y="32"/>
                      </a:lnTo>
                      <a:lnTo>
                        <a:pt x="17" y="34"/>
                      </a:lnTo>
                      <a:lnTo>
                        <a:pt x="19" y="36"/>
                      </a:lnTo>
                      <a:lnTo>
                        <a:pt x="19" y="43"/>
                      </a:lnTo>
                      <a:lnTo>
                        <a:pt x="21" y="46"/>
                      </a:lnTo>
                      <a:lnTo>
                        <a:pt x="23" y="48"/>
                      </a:lnTo>
                      <a:lnTo>
                        <a:pt x="28" y="75"/>
                      </a:lnTo>
                      <a:lnTo>
                        <a:pt x="30" y="81"/>
                      </a:lnTo>
                      <a:lnTo>
                        <a:pt x="35" y="86"/>
                      </a:lnTo>
                      <a:lnTo>
                        <a:pt x="42" y="90"/>
                      </a:lnTo>
                      <a:lnTo>
                        <a:pt x="46" y="92"/>
                      </a:lnTo>
                      <a:lnTo>
                        <a:pt x="54" y="101"/>
                      </a:lnTo>
                      <a:lnTo>
                        <a:pt x="55" y="107"/>
                      </a:lnTo>
                      <a:lnTo>
                        <a:pt x="55" y="125"/>
                      </a:lnTo>
                      <a:lnTo>
                        <a:pt x="57" y="135"/>
                      </a:lnTo>
                      <a:lnTo>
                        <a:pt x="56" y="155"/>
                      </a:lnTo>
                      <a:lnTo>
                        <a:pt x="54" y="168"/>
                      </a:lnTo>
                      <a:lnTo>
                        <a:pt x="46" y="181"/>
                      </a:lnTo>
                      <a:lnTo>
                        <a:pt x="38" y="192"/>
                      </a:lnTo>
                      <a:lnTo>
                        <a:pt x="35" y="195"/>
                      </a:lnTo>
                      <a:lnTo>
                        <a:pt x="26" y="206"/>
                      </a:lnTo>
                      <a:lnTo>
                        <a:pt x="8" y="233"/>
                      </a:lnTo>
                      <a:lnTo>
                        <a:pt x="2" y="238"/>
                      </a:lnTo>
                      <a:lnTo>
                        <a:pt x="1" y="253"/>
                      </a:lnTo>
                      <a:lnTo>
                        <a:pt x="8" y="263"/>
                      </a:lnTo>
                      <a:lnTo>
                        <a:pt x="12" y="272"/>
                      </a:lnTo>
                      <a:lnTo>
                        <a:pt x="18" y="270"/>
                      </a:lnTo>
                      <a:lnTo>
                        <a:pt x="26" y="267"/>
                      </a:lnTo>
                      <a:lnTo>
                        <a:pt x="35" y="265"/>
                      </a:lnTo>
                      <a:lnTo>
                        <a:pt x="45" y="265"/>
                      </a:lnTo>
                      <a:lnTo>
                        <a:pt x="45" y="270"/>
                      </a:lnTo>
                      <a:lnTo>
                        <a:pt x="34" y="274"/>
                      </a:lnTo>
                      <a:lnTo>
                        <a:pt x="26" y="281"/>
                      </a:lnTo>
                      <a:lnTo>
                        <a:pt x="14" y="281"/>
                      </a:lnTo>
                      <a:lnTo>
                        <a:pt x="7" y="295"/>
                      </a:lnTo>
                      <a:lnTo>
                        <a:pt x="16" y="303"/>
                      </a:lnTo>
                      <a:lnTo>
                        <a:pt x="207" y="415"/>
                      </a:lnTo>
                      <a:lnTo>
                        <a:pt x="210" y="420"/>
                      </a:lnTo>
                      <a:lnTo>
                        <a:pt x="210" y="428"/>
                      </a:lnTo>
                      <a:lnTo>
                        <a:pt x="215" y="447"/>
                      </a:lnTo>
                      <a:lnTo>
                        <a:pt x="218" y="458"/>
                      </a:lnTo>
                      <a:lnTo>
                        <a:pt x="296" y="504"/>
                      </a:lnTo>
                      <a:lnTo>
                        <a:pt x="306" y="499"/>
                      </a:lnTo>
                      <a:lnTo>
                        <a:pt x="309" y="495"/>
                      </a:lnTo>
                      <a:lnTo>
                        <a:pt x="314" y="488"/>
                      </a:lnTo>
                      <a:lnTo>
                        <a:pt x="318" y="479"/>
                      </a:lnTo>
                      <a:lnTo>
                        <a:pt x="324" y="463"/>
                      </a:lnTo>
                      <a:lnTo>
                        <a:pt x="333" y="450"/>
                      </a:lnTo>
                      <a:lnTo>
                        <a:pt x="342" y="429"/>
                      </a:lnTo>
                      <a:lnTo>
                        <a:pt x="346" y="413"/>
                      </a:lnTo>
                      <a:lnTo>
                        <a:pt x="352" y="399"/>
                      </a:lnTo>
                      <a:lnTo>
                        <a:pt x="357" y="392"/>
                      </a:lnTo>
                      <a:lnTo>
                        <a:pt x="360" y="391"/>
                      </a:lnTo>
                      <a:lnTo>
                        <a:pt x="378" y="382"/>
                      </a:lnTo>
                      <a:lnTo>
                        <a:pt x="379" y="376"/>
                      </a:lnTo>
                      <a:lnTo>
                        <a:pt x="382" y="370"/>
                      </a:lnTo>
                      <a:lnTo>
                        <a:pt x="388" y="361"/>
                      </a:lnTo>
                      <a:lnTo>
                        <a:pt x="394" y="358"/>
                      </a:lnTo>
                      <a:lnTo>
                        <a:pt x="403" y="358"/>
                      </a:lnTo>
                      <a:lnTo>
                        <a:pt x="414" y="346"/>
                      </a:lnTo>
                      <a:lnTo>
                        <a:pt x="417" y="340"/>
                      </a:lnTo>
                      <a:lnTo>
                        <a:pt x="416" y="337"/>
                      </a:lnTo>
                      <a:lnTo>
                        <a:pt x="393" y="308"/>
                      </a:lnTo>
                      <a:lnTo>
                        <a:pt x="387" y="300"/>
                      </a:lnTo>
                      <a:lnTo>
                        <a:pt x="387" y="2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1" name="Freeform 47">
                  <a:extLst>
                    <a:ext uri="{FF2B5EF4-FFF2-40B4-BE49-F238E27FC236}">
                      <a16:creationId xmlns="" xmlns:a16="http://schemas.microsoft.com/office/drawing/2014/main" id="{A47F24C5-F2DB-4C32-9EC6-B8815B60B66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455318" y="3399184"/>
                  <a:ext cx="107950" cy="77788"/>
                </a:xfrm>
                <a:custGeom>
                  <a:avLst/>
                  <a:gdLst/>
                  <a:ahLst/>
                  <a:cxnLst>
                    <a:cxn ang="0">
                      <a:pos x="43" y="160"/>
                    </a:cxn>
                    <a:cxn ang="0">
                      <a:pos x="28" y="129"/>
                    </a:cxn>
                    <a:cxn ang="0">
                      <a:pos x="7" y="113"/>
                    </a:cxn>
                    <a:cxn ang="0">
                      <a:pos x="1" y="107"/>
                    </a:cxn>
                    <a:cxn ang="0">
                      <a:pos x="35" y="86"/>
                    </a:cxn>
                    <a:cxn ang="0">
                      <a:pos x="56" y="33"/>
                    </a:cxn>
                    <a:cxn ang="0">
                      <a:pos x="70" y="9"/>
                    </a:cxn>
                    <a:cxn ang="0">
                      <a:pos x="92" y="9"/>
                    </a:cxn>
                    <a:cxn ang="0">
                      <a:pos x="122" y="5"/>
                    </a:cxn>
                    <a:cxn ang="0">
                      <a:pos x="135" y="1"/>
                    </a:cxn>
                    <a:cxn ang="0">
                      <a:pos x="168" y="2"/>
                    </a:cxn>
                    <a:cxn ang="0">
                      <a:pos x="183" y="9"/>
                    </a:cxn>
                    <a:cxn ang="0">
                      <a:pos x="206" y="29"/>
                    </a:cxn>
                    <a:cxn ang="0">
                      <a:pos x="221" y="29"/>
                    </a:cxn>
                    <a:cxn ang="0">
                      <a:pos x="238" y="58"/>
                    </a:cxn>
                    <a:cxn ang="0">
                      <a:pos x="248" y="68"/>
                    </a:cxn>
                    <a:cxn ang="0">
                      <a:pos x="258" y="75"/>
                    </a:cxn>
                    <a:cxn ang="0">
                      <a:pos x="261" y="82"/>
                    </a:cxn>
                    <a:cxn ang="0">
                      <a:pos x="277" y="91"/>
                    </a:cxn>
                    <a:cxn ang="0">
                      <a:pos x="289" y="103"/>
                    </a:cxn>
                    <a:cxn ang="0">
                      <a:pos x="297" y="123"/>
                    </a:cxn>
                    <a:cxn ang="0">
                      <a:pos x="302" y="133"/>
                    </a:cxn>
                    <a:cxn ang="0">
                      <a:pos x="309" y="156"/>
                    </a:cxn>
                    <a:cxn ang="0">
                      <a:pos x="313" y="181"/>
                    </a:cxn>
                    <a:cxn ang="0">
                      <a:pos x="323" y="185"/>
                    </a:cxn>
                    <a:cxn ang="0">
                      <a:pos x="332" y="197"/>
                    </a:cxn>
                    <a:cxn ang="0">
                      <a:pos x="342" y="212"/>
                    </a:cxn>
                    <a:cxn ang="0">
                      <a:pos x="342" y="221"/>
                    </a:cxn>
                    <a:cxn ang="0">
                      <a:pos x="344" y="238"/>
                    </a:cxn>
                    <a:cxn ang="0">
                      <a:pos x="321" y="242"/>
                    </a:cxn>
                    <a:cxn ang="0">
                      <a:pos x="293" y="244"/>
                    </a:cxn>
                    <a:cxn ang="0">
                      <a:pos x="271" y="239"/>
                    </a:cxn>
                    <a:cxn ang="0">
                      <a:pos x="255" y="238"/>
                    </a:cxn>
                    <a:cxn ang="0">
                      <a:pos x="237" y="227"/>
                    </a:cxn>
                    <a:cxn ang="0">
                      <a:pos x="162" y="224"/>
                    </a:cxn>
                    <a:cxn ang="0">
                      <a:pos x="111" y="236"/>
                    </a:cxn>
                    <a:cxn ang="0">
                      <a:pos x="57" y="244"/>
                    </a:cxn>
                    <a:cxn ang="0">
                      <a:pos x="43" y="242"/>
                    </a:cxn>
                    <a:cxn ang="0">
                      <a:pos x="47" y="199"/>
                    </a:cxn>
                    <a:cxn ang="0">
                      <a:pos x="98" y="188"/>
                    </a:cxn>
                    <a:cxn ang="0">
                      <a:pos x="127" y="183"/>
                    </a:cxn>
                    <a:cxn ang="0">
                      <a:pos x="143" y="182"/>
                    </a:cxn>
                    <a:cxn ang="0">
                      <a:pos x="175" y="194"/>
                    </a:cxn>
                    <a:cxn ang="0">
                      <a:pos x="203" y="189"/>
                    </a:cxn>
                    <a:cxn ang="0">
                      <a:pos x="206" y="177"/>
                    </a:cxn>
                    <a:cxn ang="0">
                      <a:pos x="191" y="177"/>
                    </a:cxn>
                    <a:cxn ang="0">
                      <a:pos x="165" y="172"/>
                    </a:cxn>
                    <a:cxn ang="0">
                      <a:pos x="140" y="162"/>
                    </a:cxn>
                    <a:cxn ang="0">
                      <a:pos x="120" y="163"/>
                    </a:cxn>
                  </a:cxnLst>
                  <a:rect l="0" t="0" r="r" b="b"/>
                  <a:pathLst>
                    <a:path w="344" h="244">
                      <a:moveTo>
                        <a:pt x="55" y="174"/>
                      </a:moveTo>
                      <a:lnTo>
                        <a:pt x="54" y="174"/>
                      </a:lnTo>
                      <a:lnTo>
                        <a:pt x="50" y="168"/>
                      </a:lnTo>
                      <a:lnTo>
                        <a:pt x="43" y="160"/>
                      </a:lnTo>
                      <a:lnTo>
                        <a:pt x="41" y="147"/>
                      </a:lnTo>
                      <a:lnTo>
                        <a:pt x="39" y="144"/>
                      </a:lnTo>
                      <a:lnTo>
                        <a:pt x="33" y="138"/>
                      </a:lnTo>
                      <a:lnTo>
                        <a:pt x="28" y="129"/>
                      </a:lnTo>
                      <a:lnTo>
                        <a:pt x="18" y="119"/>
                      </a:lnTo>
                      <a:lnTo>
                        <a:pt x="14" y="112"/>
                      </a:lnTo>
                      <a:lnTo>
                        <a:pt x="9" y="112"/>
                      </a:lnTo>
                      <a:lnTo>
                        <a:pt x="7" y="113"/>
                      </a:lnTo>
                      <a:lnTo>
                        <a:pt x="4" y="117"/>
                      </a:lnTo>
                      <a:lnTo>
                        <a:pt x="1" y="112"/>
                      </a:lnTo>
                      <a:lnTo>
                        <a:pt x="0" y="109"/>
                      </a:lnTo>
                      <a:lnTo>
                        <a:pt x="1" y="107"/>
                      </a:lnTo>
                      <a:lnTo>
                        <a:pt x="6" y="107"/>
                      </a:lnTo>
                      <a:lnTo>
                        <a:pt x="17" y="103"/>
                      </a:lnTo>
                      <a:lnTo>
                        <a:pt x="31" y="91"/>
                      </a:lnTo>
                      <a:lnTo>
                        <a:pt x="35" y="86"/>
                      </a:lnTo>
                      <a:lnTo>
                        <a:pt x="40" y="77"/>
                      </a:lnTo>
                      <a:lnTo>
                        <a:pt x="55" y="56"/>
                      </a:lnTo>
                      <a:lnTo>
                        <a:pt x="56" y="50"/>
                      </a:lnTo>
                      <a:lnTo>
                        <a:pt x="56" y="33"/>
                      </a:lnTo>
                      <a:lnTo>
                        <a:pt x="57" y="32"/>
                      </a:lnTo>
                      <a:lnTo>
                        <a:pt x="61" y="29"/>
                      </a:lnTo>
                      <a:lnTo>
                        <a:pt x="65" y="22"/>
                      </a:lnTo>
                      <a:lnTo>
                        <a:pt x="70" y="9"/>
                      </a:lnTo>
                      <a:lnTo>
                        <a:pt x="73" y="9"/>
                      </a:lnTo>
                      <a:lnTo>
                        <a:pt x="76" y="7"/>
                      </a:lnTo>
                      <a:lnTo>
                        <a:pt x="83" y="9"/>
                      </a:lnTo>
                      <a:lnTo>
                        <a:pt x="92" y="9"/>
                      </a:lnTo>
                      <a:lnTo>
                        <a:pt x="102" y="11"/>
                      </a:lnTo>
                      <a:lnTo>
                        <a:pt x="109" y="10"/>
                      </a:lnTo>
                      <a:lnTo>
                        <a:pt x="111" y="7"/>
                      </a:lnTo>
                      <a:lnTo>
                        <a:pt x="122" y="5"/>
                      </a:lnTo>
                      <a:lnTo>
                        <a:pt x="131" y="6"/>
                      </a:lnTo>
                      <a:lnTo>
                        <a:pt x="133" y="5"/>
                      </a:lnTo>
                      <a:lnTo>
                        <a:pt x="133" y="1"/>
                      </a:lnTo>
                      <a:lnTo>
                        <a:pt x="135" y="1"/>
                      </a:lnTo>
                      <a:lnTo>
                        <a:pt x="141" y="1"/>
                      </a:lnTo>
                      <a:lnTo>
                        <a:pt x="146" y="0"/>
                      </a:lnTo>
                      <a:lnTo>
                        <a:pt x="152" y="2"/>
                      </a:lnTo>
                      <a:lnTo>
                        <a:pt x="168" y="2"/>
                      </a:lnTo>
                      <a:lnTo>
                        <a:pt x="169" y="4"/>
                      </a:lnTo>
                      <a:lnTo>
                        <a:pt x="174" y="2"/>
                      </a:lnTo>
                      <a:lnTo>
                        <a:pt x="176" y="7"/>
                      </a:lnTo>
                      <a:lnTo>
                        <a:pt x="183" y="9"/>
                      </a:lnTo>
                      <a:lnTo>
                        <a:pt x="194" y="17"/>
                      </a:lnTo>
                      <a:lnTo>
                        <a:pt x="195" y="23"/>
                      </a:lnTo>
                      <a:lnTo>
                        <a:pt x="202" y="31"/>
                      </a:lnTo>
                      <a:lnTo>
                        <a:pt x="206" y="29"/>
                      </a:lnTo>
                      <a:lnTo>
                        <a:pt x="212" y="28"/>
                      </a:lnTo>
                      <a:lnTo>
                        <a:pt x="212" y="32"/>
                      </a:lnTo>
                      <a:lnTo>
                        <a:pt x="216" y="33"/>
                      </a:lnTo>
                      <a:lnTo>
                        <a:pt x="221" y="29"/>
                      </a:lnTo>
                      <a:lnTo>
                        <a:pt x="223" y="29"/>
                      </a:lnTo>
                      <a:lnTo>
                        <a:pt x="233" y="44"/>
                      </a:lnTo>
                      <a:lnTo>
                        <a:pt x="238" y="54"/>
                      </a:lnTo>
                      <a:lnTo>
                        <a:pt x="238" y="58"/>
                      </a:lnTo>
                      <a:lnTo>
                        <a:pt x="242" y="59"/>
                      </a:lnTo>
                      <a:lnTo>
                        <a:pt x="245" y="64"/>
                      </a:lnTo>
                      <a:lnTo>
                        <a:pt x="245" y="66"/>
                      </a:lnTo>
                      <a:lnTo>
                        <a:pt x="248" y="68"/>
                      </a:lnTo>
                      <a:lnTo>
                        <a:pt x="251" y="66"/>
                      </a:lnTo>
                      <a:lnTo>
                        <a:pt x="253" y="66"/>
                      </a:lnTo>
                      <a:lnTo>
                        <a:pt x="255" y="74"/>
                      </a:lnTo>
                      <a:lnTo>
                        <a:pt x="258" y="75"/>
                      </a:lnTo>
                      <a:lnTo>
                        <a:pt x="260" y="79"/>
                      </a:lnTo>
                      <a:lnTo>
                        <a:pt x="256" y="80"/>
                      </a:lnTo>
                      <a:lnTo>
                        <a:pt x="256" y="81"/>
                      </a:lnTo>
                      <a:lnTo>
                        <a:pt x="261" y="82"/>
                      </a:lnTo>
                      <a:lnTo>
                        <a:pt x="264" y="86"/>
                      </a:lnTo>
                      <a:lnTo>
                        <a:pt x="267" y="88"/>
                      </a:lnTo>
                      <a:lnTo>
                        <a:pt x="271" y="88"/>
                      </a:lnTo>
                      <a:lnTo>
                        <a:pt x="277" y="91"/>
                      </a:lnTo>
                      <a:lnTo>
                        <a:pt x="280" y="95"/>
                      </a:lnTo>
                      <a:lnTo>
                        <a:pt x="281" y="99"/>
                      </a:lnTo>
                      <a:lnTo>
                        <a:pt x="283" y="101"/>
                      </a:lnTo>
                      <a:lnTo>
                        <a:pt x="289" y="103"/>
                      </a:lnTo>
                      <a:lnTo>
                        <a:pt x="296" y="109"/>
                      </a:lnTo>
                      <a:lnTo>
                        <a:pt x="298" y="112"/>
                      </a:lnTo>
                      <a:lnTo>
                        <a:pt x="299" y="115"/>
                      </a:lnTo>
                      <a:lnTo>
                        <a:pt x="297" y="123"/>
                      </a:lnTo>
                      <a:lnTo>
                        <a:pt x="297" y="129"/>
                      </a:lnTo>
                      <a:lnTo>
                        <a:pt x="299" y="129"/>
                      </a:lnTo>
                      <a:lnTo>
                        <a:pt x="301" y="133"/>
                      </a:lnTo>
                      <a:lnTo>
                        <a:pt x="302" y="133"/>
                      </a:lnTo>
                      <a:lnTo>
                        <a:pt x="305" y="136"/>
                      </a:lnTo>
                      <a:lnTo>
                        <a:pt x="307" y="144"/>
                      </a:lnTo>
                      <a:lnTo>
                        <a:pt x="307" y="150"/>
                      </a:lnTo>
                      <a:lnTo>
                        <a:pt x="309" y="156"/>
                      </a:lnTo>
                      <a:lnTo>
                        <a:pt x="310" y="160"/>
                      </a:lnTo>
                      <a:lnTo>
                        <a:pt x="305" y="167"/>
                      </a:lnTo>
                      <a:lnTo>
                        <a:pt x="305" y="169"/>
                      </a:lnTo>
                      <a:lnTo>
                        <a:pt x="313" y="181"/>
                      </a:lnTo>
                      <a:lnTo>
                        <a:pt x="315" y="187"/>
                      </a:lnTo>
                      <a:lnTo>
                        <a:pt x="316" y="188"/>
                      </a:lnTo>
                      <a:lnTo>
                        <a:pt x="320" y="188"/>
                      </a:lnTo>
                      <a:lnTo>
                        <a:pt x="323" y="185"/>
                      </a:lnTo>
                      <a:lnTo>
                        <a:pt x="328" y="185"/>
                      </a:lnTo>
                      <a:lnTo>
                        <a:pt x="328" y="189"/>
                      </a:lnTo>
                      <a:lnTo>
                        <a:pt x="331" y="193"/>
                      </a:lnTo>
                      <a:lnTo>
                        <a:pt x="332" y="197"/>
                      </a:lnTo>
                      <a:lnTo>
                        <a:pt x="335" y="199"/>
                      </a:lnTo>
                      <a:lnTo>
                        <a:pt x="337" y="204"/>
                      </a:lnTo>
                      <a:lnTo>
                        <a:pt x="341" y="209"/>
                      </a:lnTo>
                      <a:lnTo>
                        <a:pt x="342" y="212"/>
                      </a:lnTo>
                      <a:lnTo>
                        <a:pt x="341" y="212"/>
                      </a:lnTo>
                      <a:lnTo>
                        <a:pt x="340" y="214"/>
                      </a:lnTo>
                      <a:lnTo>
                        <a:pt x="342" y="217"/>
                      </a:lnTo>
                      <a:lnTo>
                        <a:pt x="342" y="221"/>
                      </a:lnTo>
                      <a:lnTo>
                        <a:pt x="339" y="225"/>
                      </a:lnTo>
                      <a:lnTo>
                        <a:pt x="340" y="232"/>
                      </a:lnTo>
                      <a:lnTo>
                        <a:pt x="344" y="236"/>
                      </a:lnTo>
                      <a:lnTo>
                        <a:pt x="344" y="238"/>
                      </a:lnTo>
                      <a:lnTo>
                        <a:pt x="341" y="239"/>
                      </a:lnTo>
                      <a:lnTo>
                        <a:pt x="331" y="239"/>
                      </a:lnTo>
                      <a:lnTo>
                        <a:pt x="325" y="242"/>
                      </a:lnTo>
                      <a:lnTo>
                        <a:pt x="321" y="242"/>
                      </a:lnTo>
                      <a:lnTo>
                        <a:pt x="310" y="241"/>
                      </a:lnTo>
                      <a:lnTo>
                        <a:pt x="308" y="242"/>
                      </a:lnTo>
                      <a:lnTo>
                        <a:pt x="301" y="242"/>
                      </a:lnTo>
                      <a:lnTo>
                        <a:pt x="293" y="244"/>
                      </a:lnTo>
                      <a:lnTo>
                        <a:pt x="287" y="244"/>
                      </a:lnTo>
                      <a:lnTo>
                        <a:pt x="282" y="242"/>
                      </a:lnTo>
                      <a:lnTo>
                        <a:pt x="278" y="242"/>
                      </a:lnTo>
                      <a:lnTo>
                        <a:pt x="271" y="239"/>
                      </a:lnTo>
                      <a:lnTo>
                        <a:pt x="264" y="239"/>
                      </a:lnTo>
                      <a:lnTo>
                        <a:pt x="258" y="233"/>
                      </a:lnTo>
                      <a:lnTo>
                        <a:pt x="255" y="235"/>
                      </a:lnTo>
                      <a:lnTo>
                        <a:pt x="255" y="238"/>
                      </a:lnTo>
                      <a:lnTo>
                        <a:pt x="248" y="237"/>
                      </a:lnTo>
                      <a:lnTo>
                        <a:pt x="248" y="231"/>
                      </a:lnTo>
                      <a:lnTo>
                        <a:pt x="245" y="228"/>
                      </a:lnTo>
                      <a:lnTo>
                        <a:pt x="237" y="227"/>
                      </a:lnTo>
                      <a:lnTo>
                        <a:pt x="231" y="228"/>
                      </a:lnTo>
                      <a:lnTo>
                        <a:pt x="226" y="225"/>
                      </a:lnTo>
                      <a:lnTo>
                        <a:pt x="212" y="224"/>
                      </a:lnTo>
                      <a:lnTo>
                        <a:pt x="162" y="224"/>
                      </a:lnTo>
                      <a:lnTo>
                        <a:pt x="159" y="225"/>
                      </a:lnTo>
                      <a:lnTo>
                        <a:pt x="135" y="225"/>
                      </a:lnTo>
                      <a:lnTo>
                        <a:pt x="122" y="231"/>
                      </a:lnTo>
                      <a:lnTo>
                        <a:pt x="111" y="236"/>
                      </a:lnTo>
                      <a:lnTo>
                        <a:pt x="102" y="238"/>
                      </a:lnTo>
                      <a:lnTo>
                        <a:pt x="72" y="237"/>
                      </a:lnTo>
                      <a:lnTo>
                        <a:pt x="68" y="239"/>
                      </a:lnTo>
                      <a:lnTo>
                        <a:pt x="57" y="244"/>
                      </a:lnTo>
                      <a:lnTo>
                        <a:pt x="50" y="244"/>
                      </a:lnTo>
                      <a:lnTo>
                        <a:pt x="46" y="243"/>
                      </a:lnTo>
                      <a:lnTo>
                        <a:pt x="45" y="241"/>
                      </a:lnTo>
                      <a:lnTo>
                        <a:pt x="43" y="242"/>
                      </a:lnTo>
                      <a:lnTo>
                        <a:pt x="44" y="241"/>
                      </a:lnTo>
                      <a:lnTo>
                        <a:pt x="41" y="239"/>
                      </a:lnTo>
                      <a:lnTo>
                        <a:pt x="43" y="205"/>
                      </a:lnTo>
                      <a:lnTo>
                        <a:pt x="47" y="199"/>
                      </a:lnTo>
                      <a:lnTo>
                        <a:pt x="86" y="195"/>
                      </a:lnTo>
                      <a:lnTo>
                        <a:pt x="94" y="195"/>
                      </a:lnTo>
                      <a:lnTo>
                        <a:pt x="95" y="195"/>
                      </a:lnTo>
                      <a:lnTo>
                        <a:pt x="98" y="188"/>
                      </a:lnTo>
                      <a:lnTo>
                        <a:pt x="103" y="187"/>
                      </a:lnTo>
                      <a:lnTo>
                        <a:pt x="106" y="188"/>
                      </a:lnTo>
                      <a:lnTo>
                        <a:pt x="119" y="187"/>
                      </a:lnTo>
                      <a:lnTo>
                        <a:pt x="127" y="183"/>
                      </a:lnTo>
                      <a:lnTo>
                        <a:pt x="131" y="178"/>
                      </a:lnTo>
                      <a:lnTo>
                        <a:pt x="133" y="177"/>
                      </a:lnTo>
                      <a:lnTo>
                        <a:pt x="140" y="178"/>
                      </a:lnTo>
                      <a:lnTo>
                        <a:pt x="143" y="182"/>
                      </a:lnTo>
                      <a:lnTo>
                        <a:pt x="151" y="184"/>
                      </a:lnTo>
                      <a:lnTo>
                        <a:pt x="159" y="189"/>
                      </a:lnTo>
                      <a:lnTo>
                        <a:pt x="167" y="190"/>
                      </a:lnTo>
                      <a:lnTo>
                        <a:pt x="175" y="194"/>
                      </a:lnTo>
                      <a:lnTo>
                        <a:pt x="183" y="194"/>
                      </a:lnTo>
                      <a:lnTo>
                        <a:pt x="185" y="195"/>
                      </a:lnTo>
                      <a:lnTo>
                        <a:pt x="191" y="192"/>
                      </a:lnTo>
                      <a:lnTo>
                        <a:pt x="203" y="189"/>
                      </a:lnTo>
                      <a:lnTo>
                        <a:pt x="207" y="185"/>
                      </a:lnTo>
                      <a:lnTo>
                        <a:pt x="207" y="182"/>
                      </a:lnTo>
                      <a:lnTo>
                        <a:pt x="207" y="177"/>
                      </a:lnTo>
                      <a:lnTo>
                        <a:pt x="206" y="177"/>
                      </a:lnTo>
                      <a:lnTo>
                        <a:pt x="203" y="177"/>
                      </a:lnTo>
                      <a:lnTo>
                        <a:pt x="200" y="176"/>
                      </a:lnTo>
                      <a:lnTo>
                        <a:pt x="195" y="176"/>
                      </a:lnTo>
                      <a:lnTo>
                        <a:pt x="191" y="177"/>
                      </a:lnTo>
                      <a:lnTo>
                        <a:pt x="180" y="182"/>
                      </a:lnTo>
                      <a:lnTo>
                        <a:pt x="175" y="181"/>
                      </a:lnTo>
                      <a:lnTo>
                        <a:pt x="169" y="178"/>
                      </a:lnTo>
                      <a:lnTo>
                        <a:pt x="165" y="172"/>
                      </a:lnTo>
                      <a:lnTo>
                        <a:pt x="164" y="171"/>
                      </a:lnTo>
                      <a:lnTo>
                        <a:pt x="152" y="171"/>
                      </a:lnTo>
                      <a:lnTo>
                        <a:pt x="146" y="163"/>
                      </a:lnTo>
                      <a:lnTo>
                        <a:pt x="140" y="162"/>
                      </a:lnTo>
                      <a:lnTo>
                        <a:pt x="137" y="161"/>
                      </a:lnTo>
                      <a:lnTo>
                        <a:pt x="131" y="162"/>
                      </a:lnTo>
                      <a:lnTo>
                        <a:pt x="126" y="165"/>
                      </a:lnTo>
                      <a:lnTo>
                        <a:pt x="120" y="163"/>
                      </a:lnTo>
                      <a:lnTo>
                        <a:pt x="115" y="168"/>
                      </a:lnTo>
                      <a:lnTo>
                        <a:pt x="111" y="174"/>
                      </a:lnTo>
                      <a:lnTo>
                        <a:pt x="55" y="17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2" name="Freeform 48">
                  <a:extLst>
                    <a:ext uri="{FF2B5EF4-FFF2-40B4-BE49-F238E27FC236}">
                      <a16:creationId xmlns="" xmlns:a16="http://schemas.microsoft.com/office/drawing/2014/main" id="{66644B72-9E2E-457D-8292-4DAC4AF7B60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5276055" y="3708747"/>
                  <a:ext cx="190500" cy="187325"/>
                </a:xfrm>
                <a:custGeom>
                  <a:avLst/>
                  <a:gdLst/>
                  <a:ahLst/>
                  <a:cxnLst>
                    <a:cxn ang="0">
                      <a:pos x="450" y="144"/>
                    </a:cxn>
                    <a:cxn ang="0">
                      <a:pos x="521" y="238"/>
                    </a:cxn>
                    <a:cxn ang="0">
                      <a:pos x="505" y="292"/>
                    </a:cxn>
                    <a:cxn ang="0">
                      <a:pos x="538" y="325"/>
                    </a:cxn>
                    <a:cxn ang="0">
                      <a:pos x="537" y="349"/>
                    </a:cxn>
                    <a:cxn ang="0">
                      <a:pos x="536" y="380"/>
                    </a:cxn>
                    <a:cxn ang="0">
                      <a:pos x="528" y="402"/>
                    </a:cxn>
                    <a:cxn ang="0">
                      <a:pos x="542" y="432"/>
                    </a:cxn>
                    <a:cxn ang="0">
                      <a:pos x="550" y="467"/>
                    </a:cxn>
                    <a:cxn ang="0">
                      <a:pos x="561" y="488"/>
                    </a:cxn>
                    <a:cxn ang="0">
                      <a:pos x="587" y="514"/>
                    </a:cxn>
                    <a:cxn ang="0">
                      <a:pos x="593" y="526"/>
                    </a:cxn>
                    <a:cxn ang="0">
                      <a:pos x="541" y="557"/>
                    </a:cxn>
                    <a:cxn ang="0">
                      <a:pos x="476" y="564"/>
                    </a:cxn>
                    <a:cxn ang="0">
                      <a:pos x="436" y="583"/>
                    </a:cxn>
                    <a:cxn ang="0">
                      <a:pos x="378" y="589"/>
                    </a:cxn>
                    <a:cxn ang="0">
                      <a:pos x="355" y="580"/>
                    </a:cxn>
                    <a:cxn ang="0">
                      <a:pos x="331" y="584"/>
                    </a:cxn>
                    <a:cxn ang="0">
                      <a:pos x="280" y="567"/>
                    </a:cxn>
                    <a:cxn ang="0">
                      <a:pos x="270" y="531"/>
                    </a:cxn>
                    <a:cxn ang="0">
                      <a:pos x="249" y="476"/>
                    </a:cxn>
                    <a:cxn ang="0">
                      <a:pos x="229" y="473"/>
                    </a:cxn>
                    <a:cxn ang="0">
                      <a:pos x="208" y="475"/>
                    </a:cxn>
                    <a:cxn ang="0">
                      <a:pos x="178" y="459"/>
                    </a:cxn>
                    <a:cxn ang="0">
                      <a:pos x="125" y="440"/>
                    </a:cxn>
                    <a:cxn ang="0">
                      <a:pos x="95" y="418"/>
                    </a:cxn>
                    <a:cxn ang="0">
                      <a:pos x="65" y="386"/>
                    </a:cxn>
                    <a:cxn ang="0">
                      <a:pos x="49" y="328"/>
                    </a:cxn>
                    <a:cxn ang="0">
                      <a:pos x="11" y="278"/>
                    </a:cxn>
                    <a:cxn ang="0">
                      <a:pos x="9" y="231"/>
                    </a:cxn>
                    <a:cxn ang="0">
                      <a:pos x="0" y="187"/>
                    </a:cxn>
                    <a:cxn ang="0">
                      <a:pos x="39" y="159"/>
                    </a:cxn>
                    <a:cxn ang="0">
                      <a:pos x="64" y="121"/>
                    </a:cxn>
                    <a:cxn ang="0">
                      <a:pos x="52" y="102"/>
                    </a:cxn>
                    <a:cxn ang="0">
                      <a:pos x="49" y="83"/>
                    </a:cxn>
                    <a:cxn ang="0">
                      <a:pos x="66" y="46"/>
                    </a:cxn>
                    <a:cxn ang="0">
                      <a:pos x="66" y="5"/>
                    </a:cxn>
                    <a:cxn ang="0">
                      <a:pos x="119" y="7"/>
                    </a:cxn>
                    <a:cxn ang="0">
                      <a:pos x="118" y="83"/>
                    </a:cxn>
                    <a:cxn ang="0">
                      <a:pos x="133" y="88"/>
                    </a:cxn>
                    <a:cxn ang="0">
                      <a:pos x="148" y="75"/>
                    </a:cxn>
                    <a:cxn ang="0">
                      <a:pos x="173" y="86"/>
                    </a:cxn>
                    <a:cxn ang="0">
                      <a:pos x="186" y="84"/>
                    </a:cxn>
                    <a:cxn ang="0">
                      <a:pos x="214" y="79"/>
                    </a:cxn>
                    <a:cxn ang="0">
                      <a:pos x="209" y="66"/>
                    </a:cxn>
                    <a:cxn ang="0">
                      <a:pos x="209" y="48"/>
                    </a:cxn>
                    <a:cxn ang="0">
                      <a:pos x="225" y="35"/>
                    </a:cxn>
                    <a:cxn ang="0">
                      <a:pos x="238" y="21"/>
                    </a:cxn>
                    <a:cxn ang="0">
                      <a:pos x="251" y="0"/>
                    </a:cxn>
                  </a:cxnLst>
                  <a:rect l="0" t="0" r="r" b="b"/>
                  <a:pathLst>
                    <a:path w="596" h="591">
                      <a:moveTo>
                        <a:pt x="442" y="112"/>
                      </a:moveTo>
                      <a:lnTo>
                        <a:pt x="445" y="117"/>
                      </a:lnTo>
                      <a:lnTo>
                        <a:pt x="445" y="125"/>
                      </a:lnTo>
                      <a:lnTo>
                        <a:pt x="450" y="144"/>
                      </a:lnTo>
                      <a:lnTo>
                        <a:pt x="453" y="155"/>
                      </a:lnTo>
                      <a:lnTo>
                        <a:pt x="531" y="201"/>
                      </a:lnTo>
                      <a:lnTo>
                        <a:pt x="528" y="207"/>
                      </a:lnTo>
                      <a:lnTo>
                        <a:pt x="521" y="238"/>
                      </a:lnTo>
                      <a:lnTo>
                        <a:pt x="517" y="244"/>
                      </a:lnTo>
                      <a:lnTo>
                        <a:pt x="514" y="256"/>
                      </a:lnTo>
                      <a:lnTo>
                        <a:pt x="504" y="281"/>
                      </a:lnTo>
                      <a:lnTo>
                        <a:pt x="505" y="292"/>
                      </a:lnTo>
                      <a:lnTo>
                        <a:pt x="507" y="298"/>
                      </a:lnTo>
                      <a:lnTo>
                        <a:pt x="523" y="309"/>
                      </a:lnTo>
                      <a:lnTo>
                        <a:pt x="530" y="317"/>
                      </a:lnTo>
                      <a:lnTo>
                        <a:pt x="538" y="325"/>
                      </a:lnTo>
                      <a:lnTo>
                        <a:pt x="544" y="336"/>
                      </a:lnTo>
                      <a:lnTo>
                        <a:pt x="544" y="341"/>
                      </a:lnTo>
                      <a:lnTo>
                        <a:pt x="542" y="342"/>
                      </a:lnTo>
                      <a:lnTo>
                        <a:pt x="537" y="349"/>
                      </a:lnTo>
                      <a:lnTo>
                        <a:pt x="536" y="362"/>
                      </a:lnTo>
                      <a:lnTo>
                        <a:pt x="533" y="368"/>
                      </a:lnTo>
                      <a:lnTo>
                        <a:pt x="537" y="374"/>
                      </a:lnTo>
                      <a:lnTo>
                        <a:pt x="536" y="380"/>
                      </a:lnTo>
                      <a:lnTo>
                        <a:pt x="538" y="385"/>
                      </a:lnTo>
                      <a:lnTo>
                        <a:pt x="537" y="395"/>
                      </a:lnTo>
                      <a:lnTo>
                        <a:pt x="531" y="395"/>
                      </a:lnTo>
                      <a:lnTo>
                        <a:pt x="528" y="402"/>
                      </a:lnTo>
                      <a:lnTo>
                        <a:pt x="531" y="412"/>
                      </a:lnTo>
                      <a:lnTo>
                        <a:pt x="537" y="425"/>
                      </a:lnTo>
                      <a:lnTo>
                        <a:pt x="542" y="429"/>
                      </a:lnTo>
                      <a:lnTo>
                        <a:pt x="542" y="432"/>
                      </a:lnTo>
                      <a:lnTo>
                        <a:pt x="538" y="435"/>
                      </a:lnTo>
                      <a:lnTo>
                        <a:pt x="550" y="455"/>
                      </a:lnTo>
                      <a:lnTo>
                        <a:pt x="552" y="460"/>
                      </a:lnTo>
                      <a:lnTo>
                        <a:pt x="550" y="467"/>
                      </a:lnTo>
                      <a:lnTo>
                        <a:pt x="555" y="472"/>
                      </a:lnTo>
                      <a:lnTo>
                        <a:pt x="558" y="478"/>
                      </a:lnTo>
                      <a:lnTo>
                        <a:pt x="558" y="484"/>
                      </a:lnTo>
                      <a:lnTo>
                        <a:pt x="561" y="488"/>
                      </a:lnTo>
                      <a:lnTo>
                        <a:pt x="561" y="497"/>
                      </a:lnTo>
                      <a:lnTo>
                        <a:pt x="573" y="503"/>
                      </a:lnTo>
                      <a:lnTo>
                        <a:pt x="577" y="513"/>
                      </a:lnTo>
                      <a:lnTo>
                        <a:pt x="587" y="514"/>
                      </a:lnTo>
                      <a:lnTo>
                        <a:pt x="592" y="518"/>
                      </a:lnTo>
                      <a:lnTo>
                        <a:pt x="595" y="519"/>
                      </a:lnTo>
                      <a:lnTo>
                        <a:pt x="596" y="525"/>
                      </a:lnTo>
                      <a:lnTo>
                        <a:pt x="593" y="526"/>
                      </a:lnTo>
                      <a:lnTo>
                        <a:pt x="579" y="536"/>
                      </a:lnTo>
                      <a:lnTo>
                        <a:pt x="564" y="550"/>
                      </a:lnTo>
                      <a:lnTo>
                        <a:pt x="560" y="552"/>
                      </a:lnTo>
                      <a:lnTo>
                        <a:pt x="541" y="557"/>
                      </a:lnTo>
                      <a:lnTo>
                        <a:pt x="507" y="569"/>
                      </a:lnTo>
                      <a:lnTo>
                        <a:pt x="499" y="570"/>
                      </a:lnTo>
                      <a:lnTo>
                        <a:pt x="489" y="570"/>
                      </a:lnTo>
                      <a:lnTo>
                        <a:pt x="476" y="564"/>
                      </a:lnTo>
                      <a:lnTo>
                        <a:pt x="467" y="567"/>
                      </a:lnTo>
                      <a:lnTo>
                        <a:pt x="453" y="568"/>
                      </a:lnTo>
                      <a:lnTo>
                        <a:pt x="440" y="581"/>
                      </a:lnTo>
                      <a:lnTo>
                        <a:pt x="436" y="583"/>
                      </a:lnTo>
                      <a:lnTo>
                        <a:pt x="429" y="583"/>
                      </a:lnTo>
                      <a:lnTo>
                        <a:pt x="398" y="581"/>
                      </a:lnTo>
                      <a:lnTo>
                        <a:pt x="387" y="589"/>
                      </a:lnTo>
                      <a:lnTo>
                        <a:pt x="378" y="589"/>
                      </a:lnTo>
                      <a:lnTo>
                        <a:pt x="371" y="591"/>
                      </a:lnTo>
                      <a:lnTo>
                        <a:pt x="366" y="590"/>
                      </a:lnTo>
                      <a:lnTo>
                        <a:pt x="361" y="588"/>
                      </a:lnTo>
                      <a:lnTo>
                        <a:pt x="355" y="580"/>
                      </a:lnTo>
                      <a:lnTo>
                        <a:pt x="348" y="578"/>
                      </a:lnTo>
                      <a:lnTo>
                        <a:pt x="340" y="578"/>
                      </a:lnTo>
                      <a:lnTo>
                        <a:pt x="334" y="583"/>
                      </a:lnTo>
                      <a:lnTo>
                        <a:pt x="331" y="584"/>
                      </a:lnTo>
                      <a:lnTo>
                        <a:pt x="290" y="583"/>
                      </a:lnTo>
                      <a:lnTo>
                        <a:pt x="290" y="579"/>
                      </a:lnTo>
                      <a:lnTo>
                        <a:pt x="285" y="570"/>
                      </a:lnTo>
                      <a:lnTo>
                        <a:pt x="280" y="567"/>
                      </a:lnTo>
                      <a:lnTo>
                        <a:pt x="275" y="559"/>
                      </a:lnTo>
                      <a:lnTo>
                        <a:pt x="274" y="557"/>
                      </a:lnTo>
                      <a:lnTo>
                        <a:pt x="275" y="538"/>
                      </a:lnTo>
                      <a:lnTo>
                        <a:pt x="270" y="531"/>
                      </a:lnTo>
                      <a:lnTo>
                        <a:pt x="269" y="513"/>
                      </a:lnTo>
                      <a:lnTo>
                        <a:pt x="264" y="494"/>
                      </a:lnTo>
                      <a:lnTo>
                        <a:pt x="261" y="487"/>
                      </a:lnTo>
                      <a:lnTo>
                        <a:pt x="249" y="476"/>
                      </a:lnTo>
                      <a:lnTo>
                        <a:pt x="237" y="472"/>
                      </a:lnTo>
                      <a:lnTo>
                        <a:pt x="232" y="480"/>
                      </a:lnTo>
                      <a:lnTo>
                        <a:pt x="230" y="476"/>
                      </a:lnTo>
                      <a:lnTo>
                        <a:pt x="229" y="473"/>
                      </a:lnTo>
                      <a:lnTo>
                        <a:pt x="226" y="472"/>
                      </a:lnTo>
                      <a:lnTo>
                        <a:pt x="221" y="472"/>
                      </a:lnTo>
                      <a:lnTo>
                        <a:pt x="210" y="476"/>
                      </a:lnTo>
                      <a:lnTo>
                        <a:pt x="208" y="475"/>
                      </a:lnTo>
                      <a:lnTo>
                        <a:pt x="203" y="468"/>
                      </a:lnTo>
                      <a:lnTo>
                        <a:pt x="193" y="470"/>
                      </a:lnTo>
                      <a:lnTo>
                        <a:pt x="182" y="462"/>
                      </a:lnTo>
                      <a:lnTo>
                        <a:pt x="178" y="459"/>
                      </a:lnTo>
                      <a:lnTo>
                        <a:pt x="176" y="456"/>
                      </a:lnTo>
                      <a:lnTo>
                        <a:pt x="165" y="456"/>
                      </a:lnTo>
                      <a:lnTo>
                        <a:pt x="154" y="452"/>
                      </a:lnTo>
                      <a:lnTo>
                        <a:pt x="125" y="440"/>
                      </a:lnTo>
                      <a:lnTo>
                        <a:pt x="117" y="438"/>
                      </a:lnTo>
                      <a:lnTo>
                        <a:pt x="109" y="434"/>
                      </a:lnTo>
                      <a:lnTo>
                        <a:pt x="105" y="427"/>
                      </a:lnTo>
                      <a:lnTo>
                        <a:pt x="95" y="418"/>
                      </a:lnTo>
                      <a:lnTo>
                        <a:pt x="87" y="416"/>
                      </a:lnTo>
                      <a:lnTo>
                        <a:pt x="81" y="417"/>
                      </a:lnTo>
                      <a:lnTo>
                        <a:pt x="70" y="398"/>
                      </a:lnTo>
                      <a:lnTo>
                        <a:pt x="65" y="386"/>
                      </a:lnTo>
                      <a:lnTo>
                        <a:pt x="58" y="374"/>
                      </a:lnTo>
                      <a:lnTo>
                        <a:pt x="49" y="352"/>
                      </a:lnTo>
                      <a:lnTo>
                        <a:pt x="50" y="338"/>
                      </a:lnTo>
                      <a:lnTo>
                        <a:pt x="49" y="328"/>
                      </a:lnTo>
                      <a:lnTo>
                        <a:pt x="31" y="310"/>
                      </a:lnTo>
                      <a:lnTo>
                        <a:pt x="9" y="298"/>
                      </a:lnTo>
                      <a:lnTo>
                        <a:pt x="6" y="284"/>
                      </a:lnTo>
                      <a:lnTo>
                        <a:pt x="11" y="278"/>
                      </a:lnTo>
                      <a:lnTo>
                        <a:pt x="15" y="272"/>
                      </a:lnTo>
                      <a:lnTo>
                        <a:pt x="11" y="258"/>
                      </a:lnTo>
                      <a:lnTo>
                        <a:pt x="9" y="246"/>
                      </a:lnTo>
                      <a:lnTo>
                        <a:pt x="9" y="231"/>
                      </a:lnTo>
                      <a:lnTo>
                        <a:pt x="5" y="225"/>
                      </a:lnTo>
                      <a:lnTo>
                        <a:pt x="1" y="222"/>
                      </a:lnTo>
                      <a:lnTo>
                        <a:pt x="0" y="206"/>
                      </a:lnTo>
                      <a:lnTo>
                        <a:pt x="0" y="187"/>
                      </a:lnTo>
                      <a:lnTo>
                        <a:pt x="3" y="186"/>
                      </a:lnTo>
                      <a:lnTo>
                        <a:pt x="14" y="183"/>
                      </a:lnTo>
                      <a:lnTo>
                        <a:pt x="28" y="179"/>
                      </a:lnTo>
                      <a:lnTo>
                        <a:pt x="39" y="159"/>
                      </a:lnTo>
                      <a:lnTo>
                        <a:pt x="44" y="153"/>
                      </a:lnTo>
                      <a:lnTo>
                        <a:pt x="50" y="139"/>
                      </a:lnTo>
                      <a:lnTo>
                        <a:pt x="60" y="127"/>
                      </a:lnTo>
                      <a:lnTo>
                        <a:pt x="64" y="121"/>
                      </a:lnTo>
                      <a:lnTo>
                        <a:pt x="64" y="113"/>
                      </a:lnTo>
                      <a:lnTo>
                        <a:pt x="62" y="107"/>
                      </a:lnTo>
                      <a:lnTo>
                        <a:pt x="58" y="104"/>
                      </a:lnTo>
                      <a:lnTo>
                        <a:pt x="52" y="102"/>
                      </a:lnTo>
                      <a:lnTo>
                        <a:pt x="48" y="99"/>
                      </a:lnTo>
                      <a:lnTo>
                        <a:pt x="48" y="95"/>
                      </a:lnTo>
                      <a:lnTo>
                        <a:pt x="48" y="89"/>
                      </a:lnTo>
                      <a:lnTo>
                        <a:pt x="49" y="83"/>
                      </a:lnTo>
                      <a:lnTo>
                        <a:pt x="54" y="78"/>
                      </a:lnTo>
                      <a:lnTo>
                        <a:pt x="65" y="63"/>
                      </a:lnTo>
                      <a:lnTo>
                        <a:pt x="68" y="53"/>
                      </a:lnTo>
                      <a:lnTo>
                        <a:pt x="66" y="46"/>
                      </a:lnTo>
                      <a:lnTo>
                        <a:pt x="62" y="31"/>
                      </a:lnTo>
                      <a:lnTo>
                        <a:pt x="49" y="10"/>
                      </a:lnTo>
                      <a:lnTo>
                        <a:pt x="44" y="3"/>
                      </a:lnTo>
                      <a:lnTo>
                        <a:pt x="66" y="5"/>
                      </a:lnTo>
                      <a:lnTo>
                        <a:pt x="73" y="2"/>
                      </a:lnTo>
                      <a:lnTo>
                        <a:pt x="73" y="0"/>
                      </a:lnTo>
                      <a:lnTo>
                        <a:pt x="118" y="0"/>
                      </a:lnTo>
                      <a:lnTo>
                        <a:pt x="119" y="7"/>
                      </a:lnTo>
                      <a:lnTo>
                        <a:pt x="118" y="26"/>
                      </a:lnTo>
                      <a:lnTo>
                        <a:pt x="114" y="40"/>
                      </a:lnTo>
                      <a:lnTo>
                        <a:pt x="113" y="61"/>
                      </a:lnTo>
                      <a:lnTo>
                        <a:pt x="118" y="83"/>
                      </a:lnTo>
                      <a:lnTo>
                        <a:pt x="117" y="90"/>
                      </a:lnTo>
                      <a:lnTo>
                        <a:pt x="122" y="99"/>
                      </a:lnTo>
                      <a:lnTo>
                        <a:pt x="129" y="95"/>
                      </a:lnTo>
                      <a:lnTo>
                        <a:pt x="133" y="88"/>
                      </a:lnTo>
                      <a:lnTo>
                        <a:pt x="139" y="86"/>
                      </a:lnTo>
                      <a:lnTo>
                        <a:pt x="138" y="78"/>
                      </a:lnTo>
                      <a:lnTo>
                        <a:pt x="143" y="72"/>
                      </a:lnTo>
                      <a:lnTo>
                        <a:pt x="148" y="75"/>
                      </a:lnTo>
                      <a:lnTo>
                        <a:pt x="157" y="85"/>
                      </a:lnTo>
                      <a:lnTo>
                        <a:pt x="163" y="90"/>
                      </a:lnTo>
                      <a:lnTo>
                        <a:pt x="170" y="86"/>
                      </a:lnTo>
                      <a:lnTo>
                        <a:pt x="173" y="86"/>
                      </a:lnTo>
                      <a:lnTo>
                        <a:pt x="176" y="107"/>
                      </a:lnTo>
                      <a:lnTo>
                        <a:pt x="183" y="101"/>
                      </a:lnTo>
                      <a:lnTo>
                        <a:pt x="182" y="94"/>
                      </a:lnTo>
                      <a:lnTo>
                        <a:pt x="186" y="84"/>
                      </a:lnTo>
                      <a:lnTo>
                        <a:pt x="189" y="83"/>
                      </a:lnTo>
                      <a:lnTo>
                        <a:pt x="200" y="83"/>
                      </a:lnTo>
                      <a:lnTo>
                        <a:pt x="205" y="83"/>
                      </a:lnTo>
                      <a:lnTo>
                        <a:pt x="214" y="79"/>
                      </a:lnTo>
                      <a:lnTo>
                        <a:pt x="225" y="72"/>
                      </a:lnTo>
                      <a:lnTo>
                        <a:pt x="226" y="69"/>
                      </a:lnTo>
                      <a:lnTo>
                        <a:pt x="224" y="64"/>
                      </a:lnTo>
                      <a:lnTo>
                        <a:pt x="209" y="66"/>
                      </a:lnTo>
                      <a:lnTo>
                        <a:pt x="200" y="62"/>
                      </a:lnTo>
                      <a:lnTo>
                        <a:pt x="202" y="58"/>
                      </a:lnTo>
                      <a:lnTo>
                        <a:pt x="211" y="52"/>
                      </a:lnTo>
                      <a:lnTo>
                        <a:pt x="209" y="48"/>
                      </a:lnTo>
                      <a:lnTo>
                        <a:pt x="211" y="46"/>
                      </a:lnTo>
                      <a:lnTo>
                        <a:pt x="219" y="46"/>
                      </a:lnTo>
                      <a:lnTo>
                        <a:pt x="220" y="42"/>
                      </a:lnTo>
                      <a:lnTo>
                        <a:pt x="225" y="35"/>
                      </a:lnTo>
                      <a:lnTo>
                        <a:pt x="226" y="30"/>
                      </a:lnTo>
                      <a:lnTo>
                        <a:pt x="231" y="29"/>
                      </a:lnTo>
                      <a:lnTo>
                        <a:pt x="234" y="20"/>
                      </a:lnTo>
                      <a:lnTo>
                        <a:pt x="238" y="21"/>
                      </a:lnTo>
                      <a:lnTo>
                        <a:pt x="240" y="18"/>
                      </a:lnTo>
                      <a:lnTo>
                        <a:pt x="236" y="12"/>
                      </a:lnTo>
                      <a:lnTo>
                        <a:pt x="240" y="5"/>
                      </a:lnTo>
                      <a:lnTo>
                        <a:pt x="251" y="0"/>
                      </a:lnTo>
                      <a:lnTo>
                        <a:pt x="442" y="11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3" name="Freeform 49">
                  <a:extLst>
                    <a:ext uri="{FF2B5EF4-FFF2-40B4-BE49-F238E27FC236}">
                      <a16:creationId xmlns="" xmlns:a16="http://schemas.microsoft.com/office/drawing/2014/main" id="{59DC5E92-A390-4E5A-AA3B-2B51E8F10A8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528343" y="3518247"/>
                  <a:ext cx="52388" cy="52388"/>
                </a:xfrm>
                <a:custGeom>
                  <a:avLst/>
                  <a:gdLst/>
                  <a:ahLst/>
                  <a:cxnLst>
                    <a:cxn ang="0">
                      <a:pos x="8" y="51"/>
                    </a:cxn>
                    <a:cxn ang="0">
                      <a:pos x="17" y="50"/>
                    </a:cxn>
                    <a:cxn ang="0">
                      <a:pos x="23" y="39"/>
                    </a:cxn>
                    <a:cxn ang="0">
                      <a:pos x="32" y="37"/>
                    </a:cxn>
                    <a:cxn ang="0">
                      <a:pos x="37" y="31"/>
                    </a:cxn>
                    <a:cxn ang="0">
                      <a:pos x="46" y="16"/>
                    </a:cxn>
                    <a:cxn ang="0">
                      <a:pos x="49" y="6"/>
                    </a:cxn>
                    <a:cxn ang="0">
                      <a:pos x="61" y="7"/>
                    </a:cxn>
                    <a:cxn ang="0">
                      <a:pos x="70" y="5"/>
                    </a:cxn>
                    <a:cxn ang="0">
                      <a:pos x="76" y="0"/>
                    </a:cxn>
                    <a:cxn ang="0">
                      <a:pos x="115" y="1"/>
                    </a:cxn>
                    <a:cxn ang="0">
                      <a:pos x="125" y="12"/>
                    </a:cxn>
                    <a:cxn ang="0">
                      <a:pos x="134" y="21"/>
                    </a:cxn>
                    <a:cxn ang="0">
                      <a:pos x="136" y="27"/>
                    </a:cxn>
                    <a:cxn ang="0">
                      <a:pos x="135" y="32"/>
                    </a:cxn>
                    <a:cxn ang="0">
                      <a:pos x="145" y="35"/>
                    </a:cxn>
                    <a:cxn ang="0">
                      <a:pos x="143" y="40"/>
                    </a:cxn>
                    <a:cxn ang="0">
                      <a:pos x="143" y="45"/>
                    </a:cxn>
                    <a:cxn ang="0">
                      <a:pos x="146" y="53"/>
                    </a:cxn>
                    <a:cxn ang="0">
                      <a:pos x="152" y="60"/>
                    </a:cxn>
                    <a:cxn ang="0">
                      <a:pos x="153" y="71"/>
                    </a:cxn>
                    <a:cxn ang="0">
                      <a:pos x="146" y="85"/>
                    </a:cxn>
                    <a:cxn ang="0">
                      <a:pos x="143" y="92"/>
                    </a:cxn>
                    <a:cxn ang="0">
                      <a:pos x="162" y="82"/>
                    </a:cxn>
                    <a:cxn ang="0">
                      <a:pos x="164" y="85"/>
                    </a:cxn>
                    <a:cxn ang="0">
                      <a:pos x="163" y="93"/>
                    </a:cxn>
                    <a:cxn ang="0">
                      <a:pos x="167" y="98"/>
                    </a:cxn>
                    <a:cxn ang="0">
                      <a:pos x="152" y="105"/>
                    </a:cxn>
                    <a:cxn ang="0">
                      <a:pos x="150" y="123"/>
                    </a:cxn>
                    <a:cxn ang="0">
                      <a:pos x="143" y="129"/>
                    </a:cxn>
                    <a:cxn ang="0">
                      <a:pos x="136" y="136"/>
                    </a:cxn>
                    <a:cxn ang="0">
                      <a:pos x="121" y="146"/>
                    </a:cxn>
                    <a:cxn ang="0">
                      <a:pos x="113" y="148"/>
                    </a:cxn>
                    <a:cxn ang="0">
                      <a:pos x="112" y="156"/>
                    </a:cxn>
                    <a:cxn ang="0">
                      <a:pos x="108" y="163"/>
                    </a:cxn>
                    <a:cxn ang="0">
                      <a:pos x="102" y="166"/>
                    </a:cxn>
                    <a:cxn ang="0">
                      <a:pos x="61" y="147"/>
                    </a:cxn>
                    <a:cxn ang="0">
                      <a:pos x="51" y="140"/>
                    </a:cxn>
                    <a:cxn ang="0">
                      <a:pos x="32" y="124"/>
                    </a:cxn>
                    <a:cxn ang="0">
                      <a:pos x="23" y="118"/>
                    </a:cxn>
                    <a:cxn ang="0">
                      <a:pos x="22" y="110"/>
                    </a:cxn>
                    <a:cxn ang="0">
                      <a:pos x="16" y="102"/>
                    </a:cxn>
                    <a:cxn ang="0">
                      <a:pos x="5" y="93"/>
                    </a:cxn>
                    <a:cxn ang="0">
                      <a:pos x="8" y="86"/>
                    </a:cxn>
                    <a:cxn ang="0">
                      <a:pos x="13" y="87"/>
                    </a:cxn>
                    <a:cxn ang="0">
                      <a:pos x="11" y="82"/>
                    </a:cxn>
                    <a:cxn ang="0">
                      <a:pos x="5" y="78"/>
                    </a:cxn>
                    <a:cxn ang="0">
                      <a:pos x="5" y="65"/>
                    </a:cxn>
                    <a:cxn ang="0">
                      <a:pos x="0" y="60"/>
                    </a:cxn>
                    <a:cxn ang="0">
                      <a:pos x="2" y="49"/>
                    </a:cxn>
                  </a:cxnLst>
                  <a:rect l="0" t="0" r="r" b="b"/>
                  <a:pathLst>
                    <a:path w="167" h="166">
                      <a:moveTo>
                        <a:pt x="2" y="49"/>
                      </a:moveTo>
                      <a:lnTo>
                        <a:pt x="8" y="51"/>
                      </a:lnTo>
                      <a:lnTo>
                        <a:pt x="14" y="51"/>
                      </a:lnTo>
                      <a:lnTo>
                        <a:pt x="17" y="50"/>
                      </a:lnTo>
                      <a:lnTo>
                        <a:pt x="19" y="49"/>
                      </a:lnTo>
                      <a:lnTo>
                        <a:pt x="23" y="39"/>
                      </a:lnTo>
                      <a:lnTo>
                        <a:pt x="28" y="39"/>
                      </a:lnTo>
                      <a:lnTo>
                        <a:pt x="32" y="37"/>
                      </a:lnTo>
                      <a:lnTo>
                        <a:pt x="32" y="32"/>
                      </a:lnTo>
                      <a:lnTo>
                        <a:pt x="37" y="31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5" y="7"/>
                      </a:lnTo>
                      <a:lnTo>
                        <a:pt x="49" y="6"/>
                      </a:lnTo>
                      <a:lnTo>
                        <a:pt x="57" y="5"/>
                      </a:lnTo>
                      <a:lnTo>
                        <a:pt x="61" y="7"/>
                      </a:lnTo>
                      <a:lnTo>
                        <a:pt x="65" y="7"/>
                      </a:lnTo>
                      <a:lnTo>
                        <a:pt x="70" y="5"/>
                      </a:lnTo>
                      <a:lnTo>
                        <a:pt x="76" y="5"/>
                      </a:lnTo>
                      <a:lnTo>
                        <a:pt x="76" y="0"/>
                      </a:lnTo>
                      <a:lnTo>
                        <a:pt x="102" y="0"/>
                      </a:lnTo>
                      <a:lnTo>
                        <a:pt x="115" y="1"/>
                      </a:lnTo>
                      <a:lnTo>
                        <a:pt x="119" y="8"/>
                      </a:lnTo>
                      <a:lnTo>
                        <a:pt x="125" y="12"/>
                      </a:lnTo>
                      <a:lnTo>
                        <a:pt x="129" y="17"/>
                      </a:lnTo>
                      <a:lnTo>
                        <a:pt x="134" y="21"/>
                      </a:lnTo>
                      <a:lnTo>
                        <a:pt x="134" y="23"/>
                      </a:lnTo>
                      <a:lnTo>
                        <a:pt x="136" y="27"/>
                      </a:lnTo>
                      <a:lnTo>
                        <a:pt x="135" y="29"/>
                      </a:lnTo>
                      <a:lnTo>
                        <a:pt x="135" y="32"/>
                      </a:lnTo>
                      <a:lnTo>
                        <a:pt x="142" y="34"/>
                      </a:lnTo>
                      <a:lnTo>
                        <a:pt x="145" y="35"/>
                      </a:lnTo>
                      <a:lnTo>
                        <a:pt x="145" y="38"/>
                      </a:lnTo>
                      <a:lnTo>
                        <a:pt x="143" y="40"/>
                      </a:lnTo>
                      <a:lnTo>
                        <a:pt x="145" y="45"/>
                      </a:lnTo>
                      <a:lnTo>
                        <a:pt x="143" y="45"/>
                      </a:lnTo>
                      <a:lnTo>
                        <a:pt x="145" y="50"/>
                      </a:lnTo>
                      <a:lnTo>
                        <a:pt x="146" y="53"/>
                      </a:lnTo>
                      <a:lnTo>
                        <a:pt x="151" y="56"/>
                      </a:lnTo>
                      <a:lnTo>
                        <a:pt x="152" y="60"/>
                      </a:lnTo>
                      <a:lnTo>
                        <a:pt x="155" y="70"/>
                      </a:lnTo>
                      <a:lnTo>
                        <a:pt x="153" y="71"/>
                      </a:lnTo>
                      <a:lnTo>
                        <a:pt x="148" y="74"/>
                      </a:lnTo>
                      <a:lnTo>
                        <a:pt x="146" y="85"/>
                      </a:lnTo>
                      <a:lnTo>
                        <a:pt x="143" y="90"/>
                      </a:lnTo>
                      <a:lnTo>
                        <a:pt x="143" y="92"/>
                      </a:lnTo>
                      <a:lnTo>
                        <a:pt x="156" y="87"/>
                      </a:lnTo>
                      <a:lnTo>
                        <a:pt x="162" y="82"/>
                      </a:lnTo>
                      <a:lnTo>
                        <a:pt x="163" y="82"/>
                      </a:lnTo>
                      <a:lnTo>
                        <a:pt x="164" y="85"/>
                      </a:lnTo>
                      <a:lnTo>
                        <a:pt x="164" y="88"/>
                      </a:lnTo>
                      <a:lnTo>
                        <a:pt x="163" y="93"/>
                      </a:lnTo>
                      <a:lnTo>
                        <a:pt x="167" y="97"/>
                      </a:lnTo>
                      <a:lnTo>
                        <a:pt x="167" y="98"/>
                      </a:lnTo>
                      <a:lnTo>
                        <a:pt x="157" y="99"/>
                      </a:lnTo>
                      <a:lnTo>
                        <a:pt x="152" y="105"/>
                      </a:lnTo>
                      <a:lnTo>
                        <a:pt x="150" y="107"/>
                      </a:lnTo>
                      <a:lnTo>
                        <a:pt x="150" y="123"/>
                      </a:lnTo>
                      <a:lnTo>
                        <a:pt x="146" y="124"/>
                      </a:lnTo>
                      <a:lnTo>
                        <a:pt x="143" y="129"/>
                      </a:lnTo>
                      <a:lnTo>
                        <a:pt x="140" y="129"/>
                      </a:lnTo>
                      <a:lnTo>
                        <a:pt x="136" y="136"/>
                      </a:lnTo>
                      <a:lnTo>
                        <a:pt x="130" y="137"/>
                      </a:lnTo>
                      <a:lnTo>
                        <a:pt x="121" y="146"/>
                      </a:lnTo>
                      <a:lnTo>
                        <a:pt x="118" y="148"/>
                      </a:lnTo>
                      <a:lnTo>
                        <a:pt x="113" y="148"/>
                      </a:lnTo>
                      <a:lnTo>
                        <a:pt x="112" y="151"/>
                      </a:lnTo>
                      <a:lnTo>
                        <a:pt x="112" y="156"/>
                      </a:lnTo>
                      <a:lnTo>
                        <a:pt x="109" y="157"/>
                      </a:lnTo>
                      <a:lnTo>
                        <a:pt x="108" y="163"/>
                      </a:lnTo>
                      <a:lnTo>
                        <a:pt x="103" y="166"/>
                      </a:lnTo>
                      <a:lnTo>
                        <a:pt x="102" y="166"/>
                      </a:lnTo>
                      <a:lnTo>
                        <a:pt x="91" y="163"/>
                      </a:lnTo>
                      <a:lnTo>
                        <a:pt x="61" y="147"/>
                      </a:lnTo>
                      <a:lnTo>
                        <a:pt x="53" y="146"/>
                      </a:lnTo>
                      <a:lnTo>
                        <a:pt x="51" y="140"/>
                      </a:lnTo>
                      <a:lnTo>
                        <a:pt x="48" y="135"/>
                      </a:lnTo>
                      <a:lnTo>
                        <a:pt x="32" y="124"/>
                      </a:lnTo>
                      <a:lnTo>
                        <a:pt x="24" y="120"/>
                      </a:lnTo>
                      <a:lnTo>
                        <a:pt x="23" y="118"/>
                      </a:lnTo>
                      <a:lnTo>
                        <a:pt x="23" y="113"/>
                      </a:lnTo>
                      <a:lnTo>
                        <a:pt x="22" y="110"/>
                      </a:lnTo>
                      <a:lnTo>
                        <a:pt x="22" y="107"/>
                      </a:lnTo>
                      <a:lnTo>
                        <a:pt x="16" y="102"/>
                      </a:lnTo>
                      <a:lnTo>
                        <a:pt x="10" y="102"/>
                      </a:lnTo>
                      <a:lnTo>
                        <a:pt x="5" y="93"/>
                      </a:lnTo>
                      <a:lnTo>
                        <a:pt x="5" y="86"/>
                      </a:lnTo>
                      <a:lnTo>
                        <a:pt x="8" y="86"/>
                      </a:lnTo>
                      <a:lnTo>
                        <a:pt x="10" y="87"/>
                      </a:lnTo>
                      <a:lnTo>
                        <a:pt x="13" y="87"/>
                      </a:lnTo>
                      <a:lnTo>
                        <a:pt x="13" y="86"/>
                      </a:lnTo>
                      <a:lnTo>
                        <a:pt x="11" y="82"/>
                      </a:lnTo>
                      <a:lnTo>
                        <a:pt x="7" y="81"/>
                      </a:lnTo>
                      <a:lnTo>
                        <a:pt x="5" y="78"/>
                      </a:lnTo>
                      <a:lnTo>
                        <a:pt x="6" y="71"/>
                      </a:lnTo>
                      <a:lnTo>
                        <a:pt x="5" y="65"/>
                      </a:lnTo>
                      <a:lnTo>
                        <a:pt x="3" y="62"/>
                      </a:lnTo>
                      <a:lnTo>
                        <a:pt x="0" y="60"/>
                      </a:lnTo>
                      <a:lnTo>
                        <a:pt x="0" y="55"/>
                      </a:lnTo>
                      <a:lnTo>
                        <a:pt x="2" y="4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4" name="Freeform 50">
                  <a:extLst>
                    <a:ext uri="{FF2B5EF4-FFF2-40B4-BE49-F238E27FC236}">
                      <a16:creationId xmlns="" xmlns:a16="http://schemas.microsoft.com/office/drawing/2014/main" id="{21FBE62A-DD18-4FF5-B6B2-D7C2C569ED6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610893" y="3505547"/>
                  <a:ext cx="106363" cy="111125"/>
                </a:xfrm>
                <a:custGeom>
                  <a:avLst/>
                  <a:gdLst/>
                  <a:ahLst/>
                  <a:cxnLst>
                    <a:cxn ang="0">
                      <a:pos x="97" y="342"/>
                    </a:cxn>
                    <a:cxn ang="0">
                      <a:pos x="173" y="317"/>
                    </a:cxn>
                    <a:cxn ang="0">
                      <a:pos x="258" y="307"/>
                    </a:cxn>
                    <a:cxn ang="0">
                      <a:pos x="301" y="315"/>
                    </a:cxn>
                    <a:cxn ang="0">
                      <a:pos x="317" y="310"/>
                    </a:cxn>
                    <a:cxn ang="0">
                      <a:pos x="318" y="280"/>
                    </a:cxn>
                    <a:cxn ang="0">
                      <a:pos x="296" y="238"/>
                    </a:cxn>
                    <a:cxn ang="0">
                      <a:pos x="307" y="199"/>
                    </a:cxn>
                    <a:cxn ang="0">
                      <a:pos x="318" y="161"/>
                    </a:cxn>
                    <a:cxn ang="0">
                      <a:pos x="332" y="144"/>
                    </a:cxn>
                    <a:cxn ang="0">
                      <a:pos x="327" y="95"/>
                    </a:cxn>
                    <a:cxn ang="0">
                      <a:pos x="326" y="82"/>
                    </a:cxn>
                    <a:cxn ang="0">
                      <a:pos x="322" y="70"/>
                    </a:cxn>
                    <a:cxn ang="0">
                      <a:pos x="307" y="54"/>
                    </a:cxn>
                    <a:cxn ang="0">
                      <a:pos x="290" y="48"/>
                    </a:cxn>
                    <a:cxn ang="0">
                      <a:pos x="250" y="49"/>
                    </a:cxn>
                    <a:cxn ang="0">
                      <a:pos x="230" y="61"/>
                    </a:cxn>
                    <a:cxn ang="0">
                      <a:pos x="218" y="57"/>
                    </a:cxn>
                    <a:cxn ang="0">
                      <a:pos x="205" y="50"/>
                    </a:cxn>
                    <a:cxn ang="0">
                      <a:pos x="197" y="39"/>
                    </a:cxn>
                    <a:cxn ang="0">
                      <a:pos x="188" y="30"/>
                    </a:cxn>
                    <a:cxn ang="0">
                      <a:pos x="173" y="25"/>
                    </a:cxn>
                    <a:cxn ang="0">
                      <a:pos x="154" y="16"/>
                    </a:cxn>
                    <a:cxn ang="0">
                      <a:pos x="140" y="27"/>
                    </a:cxn>
                    <a:cxn ang="0">
                      <a:pos x="129" y="10"/>
                    </a:cxn>
                    <a:cxn ang="0">
                      <a:pos x="124" y="1"/>
                    </a:cxn>
                    <a:cxn ang="0">
                      <a:pos x="108" y="5"/>
                    </a:cxn>
                    <a:cxn ang="0">
                      <a:pos x="105" y="18"/>
                    </a:cxn>
                    <a:cxn ang="0">
                      <a:pos x="86" y="27"/>
                    </a:cxn>
                    <a:cxn ang="0">
                      <a:pos x="73" y="25"/>
                    </a:cxn>
                    <a:cxn ang="0">
                      <a:pos x="65" y="27"/>
                    </a:cxn>
                    <a:cxn ang="0">
                      <a:pos x="53" y="18"/>
                    </a:cxn>
                    <a:cxn ang="0">
                      <a:pos x="42" y="25"/>
                    </a:cxn>
                    <a:cxn ang="0">
                      <a:pos x="26" y="39"/>
                    </a:cxn>
                    <a:cxn ang="0">
                      <a:pos x="24" y="70"/>
                    </a:cxn>
                    <a:cxn ang="0">
                      <a:pos x="37" y="90"/>
                    </a:cxn>
                    <a:cxn ang="0">
                      <a:pos x="42" y="97"/>
                    </a:cxn>
                    <a:cxn ang="0">
                      <a:pos x="41" y="111"/>
                    </a:cxn>
                    <a:cxn ang="0">
                      <a:pos x="47" y="125"/>
                    </a:cxn>
                    <a:cxn ang="0">
                      <a:pos x="41" y="129"/>
                    </a:cxn>
                    <a:cxn ang="0">
                      <a:pos x="17" y="128"/>
                    </a:cxn>
                    <a:cxn ang="0">
                      <a:pos x="17" y="139"/>
                    </a:cxn>
                    <a:cxn ang="0">
                      <a:pos x="31" y="145"/>
                    </a:cxn>
                    <a:cxn ang="0">
                      <a:pos x="28" y="152"/>
                    </a:cxn>
                    <a:cxn ang="0">
                      <a:pos x="22" y="177"/>
                    </a:cxn>
                    <a:cxn ang="0">
                      <a:pos x="8" y="192"/>
                    </a:cxn>
                    <a:cxn ang="0">
                      <a:pos x="17" y="202"/>
                    </a:cxn>
                    <a:cxn ang="0">
                      <a:pos x="0" y="233"/>
                    </a:cxn>
                    <a:cxn ang="0">
                      <a:pos x="8" y="236"/>
                    </a:cxn>
                    <a:cxn ang="0">
                      <a:pos x="22" y="245"/>
                    </a:cxn>
                    <a:cxn ang="0">
                      <a:pos x="38" y="256"/>
                    </a:cxn>
                    <a:cxn ang="0">
                      <a:pos x="52" y="267"/>
                    </a:cxn>
                    <a:cxn ang="0">
                      <a:pos x="65" y="280"/>
                    </a:cxn>
                    <a:cxn ang="0">
                      <a:pos x="66" y="300"/>
                    </a:cxn>
                    <a:cxn ang="0">
                      <a:pos x="57" y="311"/>
                    </a:cxn>
                    <a:cxn ang="0">
                      <a:pos x="57" y="350"/>
                    </a:cxn>
                  </a:cxnLst>
                  <a:rect l="0" t="0" r="r" b="b"/>
                  <a:pathLst>
                    <a:path w="337" h="354">
                      <a:moveTo>
                        <a:pt x="57" y="350"/>
                      </a:moveTo>
                      <a:lnTo>
                        <a:pt x="58" y="353"/>
                      </a:lnTo>
                      <a:lnTo>
                        <a:pt x="74" y="354"/>
                      </a:lnTo>
                      <a:lnTo>
                        <a:pt x="97" y="342"/>
                      </a:lnTo>
                      <a:lnTo>
                        <a:pt x="121" y="332"/>
                      </a:lnTo>
                      <a:lnTo>
                        <a:pt x="135" y="326"/>
                      </a:lnTo>
                      <a:lnTo>
                        <a:pt x="160" y="318"/>
                      </a:lnTo>
                      <a:lnTo>
                        <a:pt x="173" y="317"/>
                      </a:lnTo>
                      <a:lnTo>
                        <a:pt x="208" y="311"/>
                      </a:lnTo>
                      <a:lnTo>
                        <a:pt x="219" y="310"/>
                      </a:lnTo>
                      <a:lnTo>
                        <a:pt x="240" y="307"/>
                      </a:lnTo>
                      <a:lnTo>
                        <a:pt x="258" y="307"/>
                      </a:lnTo>
                      <a:lnTo>
                        <a:pt x="274" y="312"/>
                      </a:lnTo>
                      <a:lnTo>
                        <a:pt x="295" y="316"/>
                      </a:lnTo>
                      <a:lnTo>
                        <a:pt x="299" y="316"/>
                      </a:lnTo>
                      <a:lnTo>
                        <a:pt x="301" y="315"/>
                      </a:lnTo>
                      <a:lnTo>
                        <a:pt x="305" y="308"/>
                      </a:lnTo>
                      <a:lnTo>
                        <a:pt x="307" y="307"/>
                      </a:lnTo>
                      <a:lnTo>
                        <a:pt x="313" y="307"/>
                      </a:lnTo>
                      <a:lnTo>
                        <a:pt x="317" y="310"/>
                      </a:lnTo>
                      <a:lnTo>
                        <a:pt x="323" y="308"/>
                      </a:lnTo>
                      <a:lnTo>
                        <a:pt x="323" y="294"/>
                      </a:lnTo>
                      <a:lnTo>
                        <a:pt x="321" y="281"/>
                      </a:lnTo>
                      <a:lnTo>
                        <a:pt x="318" y="280"/>
                      </a:lnTo>
                      <a:lnTo>
                        <a:pt x="311" y="279"/>
                      </a:lnTo>
                      <a:lnTo>
                        <a:pt x="307" y="274"/>
                      </a:lnTo>
                      <a:lnTo>
                        <a:pt x="304" y="258"/>
                      </a:lnTo>
                      <a:lnTo>
                        <a:pt x="296" y="238"/>
                      </a:lnTo>
                      <a:lnTo>
                        <a:pt x="296" y="230"/>
                      </a:lnTo>
                      <a:lnTo>
                        <a:pt x="297" y="213"/>
                      </a:lnTo>
                      <a:lnTo>
                        <a:pt x="301" y="206"/>
                      </a:lnTo>
                      <a:lnTo>
                        <a:pt x="307" y="199"/>
                      </a:lnTo>
                      <a:lnTo>
                        <a:pt x="310" y="194"/>
                      </a:lnTo>
                      <a:lnTo>
                        <a:pt x="310" y="183"/>
                      </a:lnTo>
                      <a:lnTo>
                        <a:pt x="312" y="174"/>
                      </a:lnTo>
                      <a:lnTo>
                        <a:pt x="318" y="161"/>
                      </a:lnTo>
                      <a:lnTo>
                        <a:pt x="322" y="152"/>
                      </a:lnTo>
                      <a:lnTo>
                        <a:pt x="324" y="150"/>
                      </a:lnTo>
                      <a:lnTo>
                        <a:pt x="328" y="145"/>
                      </a:lnTo>
                      <a:lnTo>
                        <a:pt x="332" y="144"/>
                      </a:lnTo>
                      <a:lnTo>
                        <a:pt x="332" y="139"/>
                      </a:lnTo>
                      <a:lnTo>
                        <a:pt x="337" y="138"/>
                      </a:lnTo>
                      <a:lnTo>
                        <a:pt x="334" y="122"/>
                      </a:lnTo>
                      <a:lnTo>
                        <a:pt x="327" y="95"/>
                      </a:lnTo>
                      <a:lnTo>
                        <a:pt x="324" y="91"/>
                      </a:lnTo>
                      <a:lnTo>
                        <a:pt x="321" y="90"/>
                      </a:lnTo>
                      <a:lnTo>
                        <a:pt x="321" y="87"/>
                      </a:lnTo>
                      <a:lnTo>
                        <a:pt x="326" y="82"/>
                      </a:lnTo>
                      <a:lnTo>
                        <a:pt x="323" y="77"/>
                      </a:lnTo>
                      <a:lnTo>
                        <a:pt x="324" y="74"/>
                      </a:lnTo>
                      <a:lnTo>
                        <a:pt x="324" y="68"/>
                      </a:lnTo>
                      <a:lnTo>
                        <a:pt x="322" y="70"/>
                      </a:lnTo>
                      <a:lnTo>
                        <a:pt x="316" y="70"/>
                      </a:lnTo>
                      <a:lnTo>
                        <a:pt x="313" y="69"/>
                      </a:lnTo>
                      <a:lnTo>
                        <a:pt x="308" y="59"/>
                      </a:lnTo>
                      <a:lnTo>
                        <a:pt x="307" y="54"/>
                      </a:lnTo>
                      <a:lnTo>
                        <a:pt x="302" y="53"/>
                      </a:lnTo>
                      <a:lnTo>
                        <a:pt x="296" y="43"/>
                      </a:lnTo>
                      <a:lnTo>
                        <a:pt x="295" y="43"/>
                      </a:lnTo>
                      <a:lnTo>
                        <a:pt x="290" y="48"/>
                      </a:lnTo>
                      <a:lnTo>
                        <a:pt x="279" y="43"/>
                      </a:lnTo>
                      <a:lnTo>
                        <a:pt x="272" y="43"/>
                      </a:lnTo>
                      <a:lnTo>
                        <a:pt x="262" y="46"/>
                      </a:lnTo>
                      <a:lnTo>
                        <a:pt x="250" y="49"/>
                      </a:lnTo>
                      <a:lnTo>
                        <a:pt x="242" y="52"/>
                      </a:lnTo>
                      <a:lnTo>
                        <a:pt x="236" y="53"/>
                      </a:lnTo>
                      <a:lnTo>
                        <a:pt x="234" y="59"/>
                      </a:lnTo>
                      <a:lnTo>
                        <a:pt x="230" y="61"/>
                      </a:lnTo>
                      <a:lnTo>
                        <a:pt x="223" y="58"/>
                      </a:lnTo>
                      <a:lnTo>
                        <a:pt x="221" y="54"/>
                      </a:lnTo>
                      <a:lnTo>
                        <a:pt x="220" y="54"/>
                      </a:lnTo>
                      <a:lnTo>
                        <a:pt x="218" y="57"/>
                      </a:lnTo>
                      <a:lnTo>
                        <a:pt x="214" y="57"/>
                      </a:lnTo>
                      <a:lnTo>
                        <a:pt x="214" y="58"/>
                      </a:lnTo>
                      <a:lnTo>
                        <a:pt x="207" y="54"/>
                      </a:lnTo>
                      <a:lnTo>
                        <a:pt x="205" y="50"/>
                      </a:lnTo>
                      <a:lnTo>
                        <a:pt x="202" y="47"/>
                      </a:lnTo>
                      <a:lnTo>
                        <a:pt x="198" y="47"/>
                      </a:lnTo>
                      <a:lnTo>
                        <a:pt x="198" y="42"/>
                      </a:lnTo>
                      <a:lnTo>
                        <a:pt x="197" y="39"/>
                      </a:lnTo>
                      <a:lnTo>
                        <a:pt x="194" y="38"/>
                      </a:lnTo>
                      <a:lnTo>
                        <a:pt x="191" y="32"/>
                      </a:lnTo>
                      <a:lnTo>
                        <a:pt x="189" y="31"/>
                      </a:lnTo>
                      <a:lnTo>
                        <a:pt x="188" y="30"/>
                      </a:lnTo>
                      <a:lnTo>
                        <a:pt x="187" y="25"/>
                      </a:lnTo>
                      <a:lnTo>
                        <a:pt x="187" y="23"/>
                      </a:lnTo>
                      <a:lnTo>
                        <a:pt x="184" y="22"/>
                      </a:lnTo>
                      <a:lnTo>
                        <a:pt x="173" y="25"/>
                      </a:lnTo>
                      <a:lnTo>
                        <a:pt x="171" y="23"/>
                      </a:lnTo>
                      <a:lnTo>
                        <a:pt x="167" y="17"/>
                      </a:lnTo>
                      <a:lnTo>
                        <a:pt x="165" y="16"/>
                      </a:lnTo>
                      <a:lnTo>
                        <a:pt x="154" y="16"/>
                      </a:lnTo>
                      <a:lnTo>
                        <a:pt x="150" y="16"/>
                      </a:lnTo>
                      <a:lnTo>
                        <a:pt x="148" y="23"/>
                      </a:lnTo>
                      <a:lnTo>
                        <a:pt x="144" y="23"/>
                      </a:lnTo>
                      <a:lnTo>
                        <a:pt x="140" y="27"/>
                      </a:lnTo>
                      <a:lnTo>
                        <a:pt x="130" y="27"/>
                      </a:lnTo>
                      <a:lnTo>
                        <a:pt x="132" y="25"/>
                      </a:lnTo>
                      <a:lnTo>
                        <a:pt x="130" y="14"/>
                      </a:lnTo>
                      <a:lnTo>
                        <a:pt x="129" y="10"/>
                      </a:lnTo>
                      <a:lnTo>
                        <a:pt x="129" y="9"/>
                      </a:lnTo>
                      <a:lnTo>
                        <a:pt x="129" y="4"/>
                      </a:lnTo>
                      <a:lnTo>
                        <a:pt x="127" y="0"/>
                      </a:lnTo>
                      <a:lnTo>
                        <a:pt x="124" y="1"/>
                      </a:lnTo>
                      <a:lnTo>
                        <a:pt x="118" y="1"/>
                      </a:lnTo>
                      <a:lnTo>
                        <a:pt x="116" y="9"/>
                      </a:lnTo>
                      <a:lnTo>
                        <a:pt x="114" y="9"/>
                      </a:lnTo>
                      <a:lnTo>
                        <a:pt x="108" y="5"/>
                      </a:lnTo>
                      <a:lnTo>
                        <a:pt x="106" y="5"/>
                      </a:lnTo>
                      <a:lnTo>
                        <a:pt x="103" y="9"/>
                      </a:lnTo>
                      <a:lnTo>
                        <a:pt x="103" y="12"/>
                      </a:lnTo>
                      <a:lnTo>
                        <a:pt x="105" y="18"/>
                      </a:lnTo>
                      <a:lnTo>
                        <a:pt x="103" y="21"/>
                      </a:lnTo>
                      <a:lnTo>
                        <a:pt x="92" y="21"/>
                      </a:lnTo>
                      <a:lnTo>
                        <a:pt x="86" y="23"/>
                      </a:lnTo>
                      <a:lnTo>
                        <a:pt x="86" y="27"/>
                      </a:lnTo>
                      <a:lnTo>
                        <a:pt x="84" y="32"/>
                      </a:lnTo>
                      <a:lnTo>
                        <a:pt x="80" y="32"/>
                      </a:lnTo>
                      <a:lnTo>
                        <a:pt x="76" y="30"/>
                      </a:lnTo>
                      <a:lnTo>
                        <a:pt x="73" y="25"/>
                      </a:lnTo>
                      <a:lnTo>
                        <a:pt x="70" y="25"/>
                      </a:lnTo>
                      <a:lnTo>
                        <a:pt x="68" y="26"/>
                      </a:lnTo>
                      <a:lnTo>
                        <a:pt x="66" y="27"/>
                      </a:lnTo>
                      <a:lnTo>
                        <a:pt x="65" y="27"/>
                      </a:lnTo>
                      <a:lnTo>
                        <a:pt x="64" y="21"/>
                      </a:lnTo>
                      <a:lnTo>
                        <a:pt x="60" y="16"/>
                      </a:lnTo>
                      <a:lnTo>
                        <a:pt x="57" y="15"/>
                      </a:lnTo>
                      <a:lnTo>
                        <a:pt x="53" y="18"/>
                      </a:lnTo>
                      <a:lnTo>
                        <a:pt x="48" y="17"/>
                      </a:lnTo>
                      <a:lnTo>
                        <a:pt x="46" y="18"/>
                      </a:lnTo>
                      <a:lnTo>
                        <a:pt x="43" y="21"/>
                      </a:lnTo>
                      <a:lnTo>
                        <a:pt x="42" y="25"/>
                      </a:lnTo>
                      <a:lnTo>
                        <a:pt x="39" y="28"/>
                      </a:lnTo>
                      <a:lnTo>
                        <a:pt x="33" y="30"/>
                      </a:lnTo>
                      <a:lnTo>
                        <a:pt x="32" y="32"/>
                      </a:lnTo>
                      <a:lnTo>
                        <a:pt x="26" y="39"/>
                      </a:lnTo>
                      <a:lnTo>
                        <a:pt x="25" y="42"/>
                      </a:lnTo>
                      <a:lnTo>
                        <a:pt x="22" y="44"/>
                      </a:lnTo>
                      <a:lnTo>
                        <a:pt x="24" y="53"/>
                      </a:lnTo>
                      <a:lnTo>
                        <a:pt x="24" y="70"/>
                      </a:lnTo>
                      <a:lnTo>
                        <a:pt x="24" y="73"/>
                      </a:lnTo>
                      <a:lnTo>
                        <a:pt x="31" y="76"/>
                      </a:lnTo>
                      <a:lnTo>
                        <a:pt x="38" y="76"/>
                      </a:lnTo>
                      <a:lnTo>
                        <a:pt x="37" y="90"/>
                      </a:lnTo>
                      <a:lnTo>
                        <a:pt x="41" y="89"/>
                      </a:lnTo>
                      <a:lnTo>
                        <a:pt x="44" y="93"/>
                      </a:lnTo>
                      <a:lnTo>
                        <a:pt x="44" y="96"/>
                      </a:lnTo>
                      <a:lnTo>
                        <a:pt x="42" y="97"/>
                      </a:lnTo>
                      <a:lnTo>
                        <a:pt x="38" y="101"/>
                      </a:lnTo>
                      <a:lnTo>
                        <a:pt x="35" y="109"/>
                      </a:lnTo>
                      <a:lnTo>
                        <a:pt x="37" y="109"/>
                      </a:lnTo>
                      <a:lnTo>
                        <a:pt x="41" y="111"/>
                      </a:lnTo>
                      <a:lnTo>
                        <a:pt x="44" y="111"/>
                      </a:lnTo>
                      <a:lnTo>
                        <a:pt x="44" y="117"/>
                      </a:lnTo>
                      <a:lnTo>
                        <a:pt x="47" y="120"/>
                      </a:lnTo>
                      <a:lnTo>
                        <a:pt x="47" y="125"/>
                      </a:lnTo>
                      <a:lnTo>
                        <a:pt x="48" y="134"/>
                      </a:lnTo>
                      <a:lnTo>
                        <a:pt x="47" y="134"/>
                      </a:lnTo>
                      <a:lnTo>
                        <a:pt x="44" y="128"/>
                      </a:lnTo>
                      <a:lnTo>
                        <a:pt x="41" y="129"/>
                      </a:lnTo>
                      <a:lnTo>
                        <a:pt x="38" y="129"/>
                      </a:lnTo>
                      <a:lnTo>
                        <a:pt x="35" y="125"/>
                      </a:lnTo>
                      <a:lnTo>
                        <a:pt x="26" y="124"/>
                      </a:lnTo>
                      <a:lnTo>
                        <a:pt x="17" y="128"/>
                      </a:lnTo>
                      <a:lnTo>
                        <a:pt x="17" y="129"/>
                      </a:lnTo>
                      <a:lnTo>
                        <a:pt x="19" y="129"/>
                      </a:lnTo>
                      <a:lnTo>
                        <a:pt x="20" y="134"/>
                      </a:lnTo>
                      <a:lnTo>
                        <a:pt x="17" y="139"/>
                      </a:lnTo>
                      <a:lnTo>
                        <a:pt x="20" y="141"/>
                      </a:lnTo>
                      <a:lnTo>
                        <a:pt x="26" y="141"/>
                      </a:lnTo>
                      <a:lnTo>
                        <a:pt x="30" y="141"/>
                      </a:lnTo>
                      <a:lnTo>
                        <a:pt x="31" y="145"/>
                      </a:lnTo>
                      <a:lnTo>
                        <a:pt x="30" y="147"/>
                      </a:lnTo>
                      <a:lnTo>
                        <a:pt x="32" y="147"/>
                      </a:lnTo>
                      <a:lnTo>
                        <a:pt x="33" y="150"/>
                      </a:lnTo>
                      <a:lnTo>
                        <a:pt x="28" y="152"/>
                      </a:lnTo>
                      <a:lnTo>
                        <a:pt x="27" y="157"/>
                      </a:lnTo>
                      <a:lnTo>
                        <a:pt x="27" y="166"/>
                      </a:lnTo>
                      <a:lnTo>
                        <a:pt x="22" y="172"/>
                      </a:lnTo>
                      <a:lnTo>
                        <a:pt x="22" y="177"/>
                      </a:lnTo>
                      <a:lnTo>
                        <a:pt x="9" y="176"/>
                      </a:lnTo>
                      <a:lnTo>
                        <a:pt x="5" y="178"/>
                      </a:lnTo>
                      <a:lnTo>
                        <a:pt x="6" y="183"/>
                      </a:lnTo>
                      <a:lnTo>
                        <a:pt x="8" y="192"/>
                      </a:lnTo>
                      <a:lnTo>
                        <a:pt x="10" y="193"/>
                      </a:lnTo>
                      <a:lnTo>
                        <a:pt x="12" y="197"/>
                      </a:lnTo>
                      <a:lnTo>
                        <a:pt x="12" y="198"/>
                      </a:lnTo>
                      <a:lnTo>
                        <a:pt x="17" y="202"/>
                      </a:lnTo>
                      <a:lnTo>
                        <a:pt x="14" y="217"/>
                      </a:lnTo>
                      <a:lnTo>
                        <a:pt x="12" y="220"/>
                      </a:lnTo>
                      <a:lnTo>
                        <a:pt x="4" y="227"/>
                      </a:lnTo>
                      <a:lnTo>
                        <a:pt x="0" y="233"/>
                      </a:lnTo>
                      <a:lnTo>
                        <a:pt x="0" y="235"/>
                      </a:lnTo>
                      <a:lnTo>
                        <a:pt x="3" y="235"/>
                      </a:lnTo>
                      <a:lnTo>
                        <a:pt x="4" y="237"/>
                      </a:lnTo>
                      <a:lnTo>
                        <a:pt x="8" y="236"/>
                      </a:lnTo>
                      <a:lnTo>
                        <a:pt x="9" y="238"/>
                      </a:lnTo>
                      <a:lnTo>
                        <a:pt x="11" y="240"/>
                      </a:lnTo>
                      <a:lnTo>
                        <a:pt x="15" y="240"/>
                      </a:lnTo>
                      <a:lnTo>
                        <a:pt x="22" y="245"/>
                      </a:lnTo>
                      <a:lnTo>
                        <a:pt x="32" y="245"/>
                      </a:lnTo>
                      <a:lnTo>
                        <a:pt x="35" y="245"/>
                      </a:lnTo>
                      <a:lnTo>
                        <a:pt x="38" y="252"/>
                      </a:lnTo>
                      <a:lnTo>
                        <a:pt x="38" y="256"/>
                      </a:lnTo>
                      <a:lnTo>
                        <a:pt x="41" y="257"/>
                      </a:lnTo>
                      <a:lnTo>
                        <a:pt x="44" y="262"/>
                      </a:lnTo>
                      <a:lnTo>
                        <a:pt x="46" y="265"/>
                      </a:lnTo>
                      <a:lnTo>
                        <a:pt x="52" y="267"/>
                      </a:lnTo>
                      <a:lnTo>
                        <a:pt x="57" y="272"/>
                      </a:lnTo>
                      <a:lnTo>
                        <a:pt x="63" y="270"/>
                      </a:lnTo>
                      <a:lnTo>
                        <a:pt x="63" y="275"/>
                      </a:lnTo>
                      <a:lnTo>
                        <a:pt x="65" y="280"/>
                      </a:lnTo>
                      <a:lnTo>
                        <a:pt x="66" y="286"/>
                      </a:lnTo>
                      <a:lnTo>
                        <a:pt x="64" y="294"/>
                      </a:lnTo>
                      <a:lnTo>
                        <a:pt x="66" y="299"/>
                      </a:lnTo>
                      <a:lnTo>
                        <a:pt x="66" y="300"/>
                      </a:lnTo>
                      <a:lnTo>
                        <a:pt x="62" y="300"/>
                      </a:lnTo>
                      <a:lnTo>
                        <a:pt x="60" y="303"/>
                      </a:lnTo>
                      <a:lnTo>
                        <a:pt x="60" y="311"/>
                      </a:lnTo>
                      <a:lnTo>
                        <a:pt x="57" y="311"/>
                      </a:lnTo>
                      <a:lnTo>
                        <a:pt x="57" y="313"/>
                      </a:lnTo>
                      <a:lnTo>
                        <a:pt x="57" y="318"/>
                      </a:lnTo>
                      <a:lnTo>
                        <a:pt x="55" y="323"/>
                      </a:lnTo>
                      <a:lnTo>
                        <a:pt x="57" y="35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5" name="Freeform 51">
                  <a:extLst>
                    <a:ext uri="{FF2B5EF4-FFF2-40B4-BE49-F238E27FC236}">
                      <a16:creationId xmlns="" xmlns:a16="http://schemas.microsoft.com/office/drawing/2014/main" id="{F9841818-4112-4460-9C67-7EC8EF89510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756943" y="3497609"/>
                  <a:ext cx="38100" cy="90488"/>
                </a:xfrm>
                <a:custGeom>
                  <a:avLst/>
                  <a:gdLst/>
                  <a:ahLst/>
                  <a:cxnLst>
                    <a:cxn ang="0">
                      <a:pos x="80" y="281"/>
                    </a:cxn>
                    <a:cxn ang="0">
                      <a:pos x="77" y="279"/>
                    </a:cxn>
                    <a:cxn ang="0">
                      <a:pos x="61" y="262"/>
                    </a:cxn>
                    <a:cxn ang="0">
                      <a:pos x="53" y="252"/>
                    </a:cxn>
                    <a:cxn ang="0">
                      <a:pos x="48" y="241"/>
                    </a:cxn>
                    <a:cxn ang="0">
                      <a:pos x="47" y="231"/>
                    </a:cxn>
                    <a:cxn ang="0">
                      <a:pos x="46" y="209"/>
                    </a:cxn>
                    <a:cxn ang="0">
                      <a:pos x="47" y="188"/>
                    </a:cxn>
                    <a:cxn ang="0">
                      <a:pos x="43" y="148"/>
                    </a:cxn>
                    <a:cxn ang="0">
                      <a:pos x="42" y="114"/>
                    </a:cxn>
                    <a:cxn ang="0">
                      <a:pos x="41" y="101"/>
                    </a:cxn>
                    <a:cxn ang="0">
                      <a:pos x="38" y="95"/>
                    </a:cxn>
                    <a:cxn ang="0">
                      <a:pos x="34" y="89"/>
                    </a:cxn>
                    <a:cxn ang="0">
                      <a:pos x="32" y="68"/>
                    </a:cxn>
                    <a:cxn ang="0">
                      <a:pos x="29" y="53"/>
                    </a:cxn>
                    <a:cxn ang="0">
                      <a:pos x="25" y="48"/>
                    </a:cxn>
                    <a:cxn ang="0">
                      <a:pos x="18" y="41"/>
                    </a:cxn>
                    <a:cxn ang="0">
                      <a:pos x="14" y="33"/>
                    </a:cxn>
                    <a:cxn ang="0">
                      <a:pos x="5" y="27"/>
                    </a:cxn>
                    <a:cxn ang="0">
                      <a:pos x="4" y="21"/>
                    </a:cxn>
                    <a:cxn ang="0">
                      <a:pos x="8" y="16"/>
                    </a:cxn>
                    <a:cxn ang="0">
                      <a:pos x="8" y="11"/>
                    </a:cxn>
                    <a:cxn ang="0">
                      <a:pos x="11" y="6"/>
                    </a:cxn>
                    <a:cxn ang="0">
                      <a:pos x="10" y="5"/>
                    </a:cxn>
                    <a:cxn ang="0">
                      <a:pos x="2" y="4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5" y="6"/>
                    </a:cxn>
                    <a:cxn ang="0">
                      <a:pos x="38" y="11"/>
                    </a:cxn>
                    <a:cxn ang="0">
                      <a:pos x="42" y="11"/>
                    </a:cxn>
                    <a:cxn ang="0">
                      <a:pos x="45" y="8"/>
                    </a:cxn>
                    <a:cxn ang="0">
                      <a:pos x="59" y="9"/>
                    </a:cxn>
                    <a:cxn ang="0">
                      <a:pos x="61" y="8"/>
                    </a:cxn>
                    <a:cxn ang="0">
                      <a:pos x="58" y="10"/>
                    </a:cxn>
                    <a:cxn ang="0">
                      <a:pos x="57" y="17"/>
                    </a:cxn>
                    <a:cxn ang="0">
                      <a:pos x="53" y="25"/>
                    </a:cxn>
                    <a:cxn ang="0">
                      <a:pos x="52" y="35"/>
                    </a:cxn>
                    <a:cxn ang="0">
                      <a:pos x="52" y="43"/>
                    </a:cxn>
                    <a:cxn ang="0">
                      <a:pos x="57" y="47"/>
                    </a:cxn>
                    <a:cxn ang="0">
                      <a:pos x="63" y="51"/>
                    </a:cxn>
                    <a:cxn ang="0">
                      <a:pos x="67" y="51"/>
                    </a:cxn>
                    <a:cxn ang="0">
                      <a:pos x="72" y="53"/>
                    </a:cxn>
                    <a:cxn ang="0">
                      <a:pos x="84" y="69"/>
                    </a:cxn>
                    <a:cxn ang="0">
                      <a:pos x="93" y="89"/>
                    </a:cxn>
                    <a:cxn ang="0">
                      <a:pos x="99" y="110"/>
                    </a:cxn>
                    <a:cxn ang="0">
                      <a:pos x="102" y="119"/>
                    </a:cxn>
                    <a:cxn ang="0">
                      <a:pos x="104" y="125"/>
                    </a:cxn>
                    <a:cxn ang="0">
                      <a:pos x="106" y="134"/>
                    </a:cxn>
                    <a:cxn ang="0">
                      <a:pos x="108" y="145"/>
                    </a:cxn>
                    <a:cxn ang="0">
                      <a:pos x="110" y="164"/>
                    </a:cxn>
                    <a:cxn ang="0">
                      <a:pos x="110" y="215"/>
                    </a:cxn>
                    <a:cxn ang="0">
                      <a:pos x="106" y="238"/>
                    </a:cxn>
                    <a:cxn ang="0">
                      <a:pos x="106" y="248"/>
                    </a:cxn>
                    <a:cxn ang="0">
                      <a:pos x="110" y="261"/>
                    </a:cxn>
                    <a:cxn ang="0">
                      <a:pos x="112" y="268"/>
                    </a:cxn>
                    <a:cxn ang="0">
                      <a:pos x="113" y="269"/>
                    </a:cxn>
                    <a:cxn ang="0">
                      <a:pos x="120" y="270"/>
                    </a:cxn>
                    <a:cxn ang="0">
                      <a:pos x="99" y="275"/>
                    </a:cxn>
                    <a:cxn ang="0">
                      <a:pos x="80" y="281"/>
                    </a:cxn>
                  </a:cxnLst>
                  <a:rect l="0" t="0" r="r" b="b"/>
                  <a:pathLst>
                    <a:path w="120" h="281">
                      <a:moveTo>
                        <a:pt x="80" y="281"/>
                      </a:moveTo>
                      <a:lnTo>
                        <a:pt x="77" y="279"/>
                      </a:lnTo>
                      <a:lnTo>
                        <a:pt x="61" y="262"/>
                      </a:lnTo>
                      <a:lnTo>
                        <a:pt x="53" y="252"/>
                      </a:lnTo>
                      <a:lnTo>
                        <a:pt x="48" y="241"/>
                      </a:lnTo>
                      <a:lnTo>
                        <a:pt x="47" y="231"/>
                      </a:lnTo>
                      <a:lnTo>
                        <a:pt x="46" y="209"/>
                      </a:lnTo>
                      <a:lnTo>
                        <a:pt x="47" y="188"/>
                      </a:lnTo>
                      <a:lnTo>
                        <a:pt x="43" y="148"/>
                      </a:lnTo>
                      <a:lnTo>
                        <a:pt x="42" y="114"/>
                      </a:lnTo>
                      <a:lnTo>
                        <a:pt x="41" y="101"/>
                      </a:lnTo>
                      <a:lnTo>
                        <a:pt x="38" y="95"/>
                      </a:lnTo>
                      <a:lnTo>
                        <a:pt x="34" y="89"/>
                      </a:lnTo>
                      <a:lnTo>
                        <a:pt x="32" y="68"/>
                      </a:lnTo>
                      <a:lnTo>
                        <a:pt x="29" y="53"/>
                      </a:lnTo>
                      <a:lnTo>
                        <a:pt x="25" y="48"/>
                      </a:lnTo>
                      <a:lnTo>
                        <a:pt x="18" y="41"/>
                      </a:lnTo>
                      <a:lnTo>
                        <a:pt x="14" y="33"/>
                      </a:lnTo>
                      <a:lnTo>
                        <a:pt x="5" y="27"/>
                      </a:lnTo>
                      <a:lnTo>
                        <a:pt x="4" y="21"/>
                      </a:lnTo>
                      <a:lnTo>
                        <a:pt x="8" y="16"/>
                      </a:lnTo>
                      <a:lnTo>
                        <a:pt x="8" y="11"/>
                      </a:lnTo>
                      <a:lnTo>
                        <a:pt x="11" y="6"/>
                      </a:lnTo>
                      <a:lnTo>
                        <a:pt x="10" y="5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5" y="6"/>
                      </a:lnTo>
                      <a:lnTo>
                        <a:pt x="38" y="11"/>
                      </a:lnTo>
                      <a:lnTo>
                        <a:pt x="42" y="11"/>
                      </a:lnTo>
                      <a:lnTo>
                        <a:pt x="45" y="8"/>
                      </a:lnTo>
                      <a:lnTo>
                        <a:pt x="59" y="9"/>
                      </a:lnTo>
                      <a:lnTo>
                        <a:pt x="61" y="8"/>
                      </a:lnTo>
                      <a:lnTo>
                        <a:pt x="58" y="10"/>
                      </a:lnTo>
                      <a:lnTo>
                        <a:pt x="57" y="17"/>
                      </a:lnTo>
                      <a:lnTo>
                        <a:pt x="53" y="25"/>
                      </a:lnTo>
                      <a:lnTo>
                        <a:pt x="52" y="35"/>
                      </a:lnTo>
                      <a:lnTo>
                        <a:pt x="52" y="43"/>
                      </a:lnTo>
                      <a:lnTo>
                        <a:pt x="57" y="47"/>
                      </a:lnTo>
                      <a:lnTo>
                        <a:pt x="63" y="51"/>
                      </a:lnTo>
                      <a:lnTo>
                        <a:pt x="67" y="51"/>
                      </a:lnTo>
                      <a:lnTo>
                        <a:pt x="72" y="53"/>
                      </a:lnTo>
                      <a:lnTo>
                        <a:pt x="84" y="69"/>
                      </a:lnTo>
                      <a:lnTo>
                        <a:pt x="93" y="89"/>
                      </a:lnTo>
                      <a:lnTo>
                        <a:pt x="99" y="110"/>
                      </a:lnTo>
                      <a:lnTo>
                        <a:pt x="102" y="119"/>
                      </a:lnTo>
                      <a:lnTo>
                        <a:pt x="104" y="125"/>
                      </a:lnTo>
                      <a:lnTo>
                        <a:pt x="106" y="134"/>
                      </a:lnTo>
                      <a:lnTo>
                        <a:pt x="108" y="145"/>
                      </a:lnTo>
                      <a:lnTo>
                        <a:pt x="110" y="164"/>
                      </a:lnTo>
                      <a:lnTo>
                        <a:pt x="110" y="215"/>
                      </a:lnTo>
                      <a:lnTo>
                        <a:pt x="106" y="238"/>
                      </a:lnTo>
                      <a:lnTo>
                        <a:pt x="106" y="248"/>
                      </a:lnTo>
                      <a:lnTo>
                        <a:pt x="110" y="261"/>
                      </a:lnTo>
                      <a:lnTo>
                        <a:pt x="112" y="268"/>
                      </a:lnTo>
                      <a:lnTo>
                        <a:pt x="113" y="269"/>
                      </a:lnTo>
                      <a:lnTo>
                        <a:pt x="120" y="270"/>
                      </a:lnTo>
                      <a:lnTo>
                        <a:pt x="99" y="275"/>
                      </a:lnTo>
                      <a:lnTo>
                        <a:pt x="80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6" name="Freeform 52">
                  <a:extLst>
                    <a:ext uri="{FF2B5EF4-FFF2-40B4-BE49-F238E27FC236}">
                      <a16:creationId xmlns="" xmlns:a16="http://schemas.microsoft.com/office/drawing/2014/main" id="{6A8F732B-7707-425B-BAA7-3CDD222C47C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4972842" y="3600797"/>
                  <a:ext cx="331788" cy="323850"/>
                </a:xfrm>
                <a:custGeom>
                  <a:avLst/>
                  <a:gdLst/>
                  <a:ahLst/>
                  <a:cxnLst>
                    <a:cxn ang="0">
                      <a:pos x="960" y="671"/>
                    </a:cxn>
                    <a:cxn ang="0">
                      <a:pos x="939" y="609"/>
                    </a:cxn>
                    <a:cxn ang="0">
                      <a:pos x="933" y="528"/>
                    </a:cxn>
                    <a:cxn ang="0">
                      <a:pos x="933" y="488"/>
                    </a:cxn>
                    <a:cxn ang="0">
                      <a:pos x="927" y="435"/>
                    </a:cxn>
                    <a:cxn ang="0">
                      <a:pos x="934" y="392"/>
                    </a:cxn>
                    <a:cxn ang="0">
                      <a:pos x="960" y="337"/>
                    </a:cxn>
                    <a:cxn ang="0">
                      <a:pos x="979" y="248"/>
                    </a:cxn>
                    <a:cxn ang="0">
                      <a:pos x="1015" y="202"/>
                    </a:cxn>
                    <a:cxn ang="0">
                      <a:pos x="1043" y="167"/>
                    </a:cxn>
                    <a:cxn ang="0">
                      <a:pos x="1020" y="143"/>
                    </a:cxn>
                    <a:cxn ang="0">
                      <a:pos x="1019" y="90"/>
                    </a:cxn>
                    <a:cxn ang="0">
                      <a:pos x="955" y="36"/>
                    </a:cxn>
                    <a:cxn ang="0">
                      <a:pos x="892" y="52"/>
                    </a:cxn>
                    <a:cxn ang="0">
                      <a:pos x="839" y="5"/>
                    </a:cxn>
                    <a:cxn ang="0">
                      <a:pos x="771" y="0"/>
                    </a:cxn>
                    <a:cxn ang="0">
                      <a:pos x="697" y="16"/>
                    </a:cxn>
                    <a:cxn ang="0">
                      <a:pos x="676" y="10"/>
                    </a:cxn>
                    <a:cxn ang="0">
                      <a:pos x="601" y="27"/>
                    </a:cxn>
                    <a:cxn ang="0">
                      <a:pos x="509" y="53"/>
                    </a:cxn>
                    <a:cxn ang="0">
                      <a:pos x="436" y="25"/>
                    </a:cxn>
                    <a:cxn ang="0">
                      <a:pos x="384" y="16"/>
                    </a:cxn>
                    <a:cxn ang="0">
                      <a:pos x="359" y="75"/>
                    </a:cxn>
                    <a:cxn ang="0">
                      <a:pos x="326" y="159"/>
                    </a:cxn>
                    <a:cxn ang="0">
                      <a:pos x="298" y="327"/>
                    </a:cxn>
                    <a:cxn ang="0">
                      <a:pos x="217" y="423"/>
                    </a:cxn>
                    <a:cxn ang="0">
                      <a:pos x="181" y="516"/>
                    </a:cxn>
                    <a:cxn ang="0">
                      <a:pos x="112" y="531"/>
                    </a:cxn>
                    <a:cxn ang="0">
                      <a:pos x="68" y="551"/>
                    </a:cxn>
                    <a:cxn ang="0">
                      <a:pos x="18" y="560"/>
                    </a:cxn>
                    <a:cxn ang="0">
                      <a:pos x="3" y="612"/>
                    </a:cxn>
                    <a:cxn ang="0">
                      <a:pos x="9" y="624"/>
                    </a:cxn>
                    <a:cxn ang="0">
                      <a:pos x="70" y="606"/>
                    </a:cxn>
                    <a:cxn ang="0">
                      <a:pos x="155" y="606"/>
                    </a:cxn>
                    <a:cxn ang="0">
                      <a:pos x="225" y="613"/>
                    </a:cxn>
                    <a:cxn ang="0">
                      <a:pos x="244" y="654"/>
                    </a:cxn>
                    <a:cxn ang="0">
                      <a:pos x="289" y="727"/>
                    </a:cxn>
                    <a:cxn ang="0">
                      <a:pos x="366" y="725"/>
                    </a:cxn>
                    <a:cxn ang="0">
                      <a:pos x="393" y="694"/>
                    </a:cxn>
                    <a:cxn ang="0">
                      <a:pos x="444" y="664"/>
                    </a:cxn>
                    <a:cxn ang="0">
                      <a:pos x="520" y="699"/>
                    </a:cxn>
                    <a:cxn ang="0">
                      <a:pos x="527" y="781"/>
                    </a:cxn>
                    <a:cxn ang="0">
                      <a:pos x="541" y="850"/>
                    </a:cxn>
                    <a:cxn ang="0">
                      <a:pos x="531" y="894"/>
                    </a:cxn>
                    <a:cxn ang="0">
                      <a:pos x="549" y="908"/>
                    </a:cxn>
                    <a:cxn ang="0">
                      <a:pos x="613" y="891"/>
                    </a:cxn>
                    <a:cxn ang="0">
                      <a:pos x="645" y="882"/>
                    </a:cxn>
                    <a:cxn ang="0">
                      <a:pos x="667" y="903"/>
                    </a:cxn>
                    <a:cxn ang="0">
                      <a:pos x="697" y="901"/>
                    </a:cxn>
                    <a:cxn ang="0">
                      <a:pos x="736" y="925"/>
                    </a:cxn>
                    <a:cxn ang="0">
                      <a:pos x="799" y="934"/>
                    </a:cxn>
                    <a:cxn ang="0">
                      <a:pos x="858" y="961"/>
                    </a:cxn>
                    <a:cxn ang="0">
                      <a:pos x="898" y="999"/>
                    </a:cxn>
                    <a:cxn ang="0">
                      <a:pos x="941" y="1010"/>
                    </a:cxn>
                    <a:cxn ang="0">
                      <a:pos x="959" y="1018"/>
                    </a:cxn>
                    <a:cxn ang="0">
                      <a:pos x="956" y="958"/>
                    </a:cxn>
                    <a:cxn ang="0">
                      <a:pos x="911" y="955"/>
                    </a:cxn>
                    <a:cxn ang="0">
                      <a:pos x="895" y="917"/>
                    </a:cxn>
                    <a:cxn ang="0">
                      <a:pos x="912" y="820"/>
                    </a:cxn>
                    <a:cxn ang="0">
                      <a:pos x="914" y="772"/>
                    </a:cxn>
                    <a:cxn ang="0">
                      <a:pos x="941" y="748"/>
                    </a:cxn>
                  </a:cxnLst>
                  <a:rect l="0" t="0" r="r" b="b"/>
                  <a:pathLst>
                    <a:path w="1045" h="1018">
                      <a:moveTo>
                        <a:pt x="1003" y="735"/>
                      </a:moveTo>
                      <a:lnTo>
                        <a:pt x="995" y="700"/>
                      </a:lnTo>
                      <a:lnTo>
                        <a:pt x="986" y="688"/>
                      </a:lnTo>
                      <a:lnTo>
                        <a:pt x="972" y="684"/>
                      </a:lnTo>
                      <a:lnTo>
                        <a:pt x="960" y="671"/>
                      </a:lnTo>
                      <a:lnTo>
                        <a:pt x="952" y="662"/>
                      </a:lnTo>
                      <a:lnTo>
                        <a:pt x="945" y="646"/>
                      </a:lnTo>
                      <a:lnTo>
                        <a:pt x="940" y="639"/>
                      </a:lnTo>
                      <a:lnTo>
                        <a:pt x="936" y="622"/>
                      </a:lnTo>
                      <a:lnTo>
                        <a:pt x="939" y="609"/>
                      </a:lnTo>
                      <a:lnTo>
                        <a:pt x="939" y="597"/>
                      </a:lnTo>
                      <a:lnTo>
                        <a:pt x="933" y="585"/>
                      </a:lnTo>
                      <a:lnTo>
                        <a:pt x="927" y="566"/>
                      </a:lnTo>
                      <a:lnTo>
                        <a:pt x="928" y="551"/>
                      </a:lnTo>
                      <a:lnTo>
                        <a:pt x="933" y="528"/>
                      </a:lnTo>
                      <a:lnTo>
                        <a:pt x="932" y="517"/>
                      </a:lnTo>
                      <a:lnTo>
                        <a:pt x="928" y="520"/>
                      </a:lnTo>
                      <a:lnTo>
                        <a:pt x="927" y="515"/>
                      </a:lnTo>
                      <a:lnTo>
                        <a:pt x="928" y="503"/>
                      </a:lnTo>
                      <a:lnTo>
                        <a:pt x="933" y="488"/>
                      </a:lnTo>
                      <a:lnTo>
                        <a:pt x="934" y="478"/>
                      </a:lnTo>
                      <a:lnTo>
                        <a:pt x="938" y="471"/>
                      </a:lnTo>
                      <a:lnTo>
                        <a:pt x="935" y="447"/>
                      </a:lnTo>
                      <a:lnTo>
                        <a:pt x="933" y="441"/>
                      </a:lnTo>
                      <a:lnTo>
                        <a:pt x="927" y="435"/>
                      </a:lnTo>
                      <a:lnTo>
                        <a:pt x="922" y="428"/>
                      </a:lnTo>
                      <a:lnTo>
                        <a:pt x="920" y="424"/>
                      </a:lnTo>
                      <a:lnTo>
                        <a:pt x="920" y="417"/>
                      </a:lnTo>
                      <a:lnTo>
                        <a:pt x="930" y="403"/>
                      </a:lnTo>
                      <a:lnTo>
                        <a:pt x="934" y="392"/>
                      </a:lnTo>
                      <a:lnTo>
                        <a:pt x="941" y="379"/>
                      </a:lnTo>
                      <a:lnTo>
                        <a:pt x="949" y="367"/>
                      </a:lnTo>
                      <a:lnTo>
                        <a:pt x="956" y="360"/>
                      </a:lnTo>
                      <a:lnTo>
                        <a:pt x="959" y="358"/>
                      </a:lnTo>
                      <a:lnTo>
                        <a:pt x="960" y="337"/>
                      </a:lnTo>
                      <a:lnTo>
                        <a:pt x="962" y="309"/>
                      </a:lnTo>
                      <a:lnTo>
                        <a:pt x="962" y="295"/>
                      </a:lnTo>
                      <a:lnTo>
                        <a:pt x="970" y="264"/>
                      </a:lnTo>
                      <a:lnTo>
                        <a:pt x="976" y="253"/>
                      </a:lnTo>
                      <a:lnTo>
                        <a:pt x="979" y="248"/>
                      </a:lnTo>
                      <a:lnTo>
                        <a:pt x="992" y="234"/>
                      </a:lnTo>
                      <a:lnTo>
                        <a:pt x="1003" y="221"/>
                      </a:lnTo>
                      <a:lnTo>
                        <a:pt x="1009" y="215"/>
                      </a:lnTo>
                      <a:lnTo>
                        <a:pt x="1011" y="209"/>
                      </a:lnTo>
                      <a:lnTo>
                        <a:pt x="1015" y="202"/>
                      </a:lnTo>
                      <a:lnTo>
                        <a:pt x="1026" y="197"/>
                      </a:lnTo>
                      <a:lnTo>
                        <a:pt x="1032" y="192"/>
                      </a:lnTo>
                      <a:lnTo>
                        <a:pt x="1041" y="183"/>
                      </a:lnTo>
                      <a:lnTo>
                        <a:pt x="1045" y="175"/>
                      </a:lnTo>
                      <a:lnTo>
                        <a:pt x="1043" y="167"/>
                      </a:lnTo>
                      <a:lnTo>
                        <a:pt x="1041" y="162"/>
                      </a:lnTo>
                      <a:lnTo>
                        <a:pt x="1032" y="160"/>
                      </a:lnTo>
                      <a:lnTo>
                        <a:pt x="1027" y="156"/>
                      </a:lnTo>
                      <a:lnTo>
                        <a:pt x="1022" y="151"/>
                      </a:lnTo>
                      <a:lnTo>
                        <a:pt x="1020" y="143"/>
                      </a:lnTo>
                      <a:lnTo>
                        <a:pt x="1019" y="121"/>
                      </a:lnTo>
                      <a:lnTo>
                        <a:pt x="1022" y="103"/>
                      </a:lnTo>
                      <a:lnTo>
                        <a:pt x="1025" y="94"/>
                      </a:lnTo>
                      <a:lnTo>
                        <a:pt x="1025" y="90"/>
                      </a:lnTo>
                      <a:lnTo>
                        <a:pt x="1019" y="90"/>
                      </a:lnTo>
                      <a:lnTo>
                        <a:pt x="1013" y="85"/>
                      </a:lnTo>
                      <a:lnTo>
                        <a:pt x="1004" y="76"/>
                      </a:lnTo>
                      <a:lnTo>
                        <a:pt x="990" y="68"/>
                      </a:lnTo>
                      <a:lnTo>
                        <a:pt x="966" y="42"/>
                      </a:lnTo>
                      <a:lnTo>
                        <a:pt x="955" y="36"/>
                      </a:lnTo>
                      <a:lnTo>
                        <a:pt x="943" y="46"/>
                      </a:lnTo>
                      <a:lnTo>
                        <a:pt x="932" y="47"/>
                      </a:lnTo>
                      <a:lnTo>
                        <a:pt x="905" y="41"/>
                      </a:lnTo>
                      <a:lnTo>
                        <a:pt x="898" y="49"/>
                      </a:lnTo>
                      <a:lnTo>
                        <a:pt x="892" y="52"/>
                      </a:lnTo>
                      <a:lnTo>
                        <a:pt x="869" y="43"/>
                      </a:lnTo>
                      <a:lnTo>
                        <a:pt x="864" y="33"/>
                      </a:lnTo>
                      <a:lnTo>
                        <a:pt x="858" y="25"/>
                      </a:lnTo>
                      <a:lnTo>
                        <a:pt x="846" y="16"/>
                      </a:lnTo>
                      <a:lnTo>
                        <a:pt x="839" y="5"/>
                      </a:lnTo>
                      <a:lnTo>
                        <a:pt x="811" y="5"/>
                      </a:lnTo>
                      <a:lnTo>
                        <a:pt x="803" y="16"/>
                      </a:lnTo>
                      <a:lnTo>
                        <a:pt x="791" y="9"/>
                      </a:lnTo>
                      <a:lnTo>
                        <a:pt x="784" y="16"/>
                      </a:lnTo>
                      <a:lnTo>
                        <a:pt x="771" y="0"/>
                      </a:lnTo>
                      <a:lnTo>
                        <a:pt x="756" y="5"/>
                      </a:lnTo>
                      <a:lnTo>
                        <a:pt x="733" y="9"/>
                      </a:lnTo>
                      <a:lnTo>
                        <a:pt x="713" y="4"/>
                      </a:lnTo>
                      <a:lnTo>
                        <a:pt x="709" y="16"/>
                      </a:lnTo>
                      <a:lnTo>
                        <a:pt x="697" y="16"/>
                      </a:lnTo>
                      <a:lnTo>
                        <a:pt x="690" y="19"/>
                      </a:lnTo>
                      <a:lnTo>
                        <a:pt x="682" y="16"/>
                      </a:lnTo>
                      <a:lnTo>
                        <a:pt x="683" y="16"/>
                      </a:lnTo>
                      <a:lnTo>
                        <a:pt x="682" y="10"/>
                      </a:lnTo>
                      <a:lnTo>
                        <a:pt x="676" y="10"/>
                      </a:lnTo>
                      <a:lnTo>
                        <a:pt x="665" y="16"/>
                      </a:lnTo>
                      <a:lnTo>
                        <a:pt x="639" y="21"/>
                      </a:lnTo>
                      <a:lnTo>
                        <a:pt x="628" y="27"/>
                      </a:lnTo>
                      <a:lnTo>
                        <a:pt x="610" y="32"/>
                      </a:lnTo>
                      <a:lnTo>
                        <a:pt x="601" y="27"/>
                      </a:lnTo>
                      <a:lnTo>
                        <a:pt x="583" y="24"/>
                      </a:lnTo>
                      <a:lnTo>
                        <a:pt x="569" y="32"/>
                      </a:lnTo>
                      <a:lnTo>
                        <a:pt x="567" y="49"/>
                      </a:lnTo>
                      <a:lnTo>
                        <a:pt x="559" y="53"/>
                      </a:lnTo>
                      <a:lnTo>
                        <a:pt x="509" y="53"/>
                      </a:lnTo>
                      <a:lnTo>
                        <a:pt x="486" y="47"/>
                      </a:lnTo>
                      <a:lnTo>
                        <a:pt x="472" y="37"/>
                      </a:lnTo>
                      <a:lnTo>
                        <a:pt x="465" y="46"/>
                      </a:lnTo>
                      <a:lnTo>
                        <a:pt x="457" y="43"/>
                      </a:lnTo>
                      <a:lnTo>
                        <a:pt x="436" y="25"/>
                      </a:lnTo>
                      <a:lnTo>
                        <a:pt x="434" y="16"/>
                      </a:lnTo>
                      <a:lnTo>
                        <a:pt x="427" y="6"/>
                      </a:lnTo>
                      <a:lnTo>
                        <a:pt x="411" y="5"/>
                      </a:lnTo>
                      <a:lnTo>
                        <a:pt x="397" y="5"/>
                      </a:lnTo>
                      <a:lnTo>
                        <a:pt x="384" y="16"/>
                      </a:lnTo>
                      <a:lnTo>
                        <a:pt x="378" y="22"/>
                      </a:lnTo>
                      <a:lnTo>
                        <a:pt x="371" y="37"/>
                      </a:lnTo>
                      <a:lnTo>
                        <a:pt x="363" y="42"/>
                      </a:lnTo>
                      <a:lnTo>
                        <a:pt x="360" y="56"/>
                      </a:lnTo>
                      <a:lnTo>
                        <a:pt x="359" y="75"/>
                      </a:lnTo>
                      <a:lnTo>
                        <a:pt x="362" y="84"/>
                      </a:lnTo>
                      <a:lnTo>
                        <a:pt x="349" y="86"/>
                      </a:lnTo>
                      <a:lnTo>
                        <a:pt x="352" y="103"/>
                      </a:lnTo>
                      <a:lnTo>
                        <a:pt x="347" y="122"/>
                      </a:lnTo>
                      <a:lnTo>
                        <a:pt x="326" y="159"/>
                      </a:lnTo>
                      <a:lnTo>
                        <a:pt x="316" y="183"/>
                      </a:lnTo>
                      <a:lnTo>
                        <a:pt x="307" y="227"/>
                      </a:lnTo>
                      <a:lnTo>
                        <a:pt x="306" y="293"/>
                      </a:lnTo>
                      <a:lnTo>
                        <a:pt x="299" y="323"/>
                      </a:lnTo>
                      <a:lnTo>
                        <a:pt x="298" y="327"/>
                      </a:lnTo>
                      <a:lnTo>
                        <a:pt x="283" y="340"/>
                      </a:lnTo>
                      <a:lnTo>
                        <a:pt x="264" y="350"/>
                      </a:lnTo>
                      <a:lnTo>
                        <a:pt x="247" y="366"/>
                      </a:lnTo>
                      <a:lnTo>
                        <a:pt x="224" y="402"/>
                      </a:lnTo>
                      <a:lnTo>
                        <a:pt x="217" y="423"/>
                      </a:lnTo>
                      <a:lnTo>
                        <a:pt x="213" y="444"/>
                      </a:lnTo>
                      <a:lnTo>
                        <a:pt x="213" y="462"/>
                      </a:lnTo>
                      <a:lnTo>
                        <a:pt x="209" y="480"/>
                      </a:lnTo>
                      <a:lnTo>
                        <a:pt x="196" y="501"/>
                      </a:lnTo>
                      <a:lnTo>
                        <a:pt x="181" y="516"/>
                      </a:lnTo>
                      <a:lnTo>
                        <a:pt x="167" y="523"/>
                      </a:lnTo>
                      <a:lnTo>
                        <a:pt x="144" y="544"/>
                      </a:lnTo>
                      <a:lnTo>
                        <a:pt x="123" y="552"/>
                      </a:lnTo>
                      <a:lnTo>
                        <a:pt x="113" y="549"/>
                      </a:lnTo>
                      <a:lnTo>
                        <a:pt x="112" y="531"/>
                      </a:lnTo>
                      <a:lnTo>
                        <a:pt x="110" y="526"/>
                      </a:lnTo>
                      <a:lnTo>
                        <a:pt x="96" y="530"/>
                      </a:lnTo>
                      <a:lnTo>
                        <a:pt x="83" y="532"/>
                      </a:lnTo>
                      <a:lnTo>
                        <a:pt x="75" y="538"/>
                      </a:lnTo>
                      <a:lnTo>
                        <a:pt x="68" y="551"/>
                      </a:lnTo>
                      <a:lnTo>
                        <a:pt x="56" y="554"/>
                      </a:lnTo>
                      <a:lnTo>
                        <a:pt x="40" y="544"/>
                      </a:lnTo>
                      <a:lnTo>
                        <a:pt x="36" y="546"/>
                      </a:lnTo>
                      <a:lnTo>
                        <a:pt x="27" y="552"/>
                      </a:lnTo>
                      <a:lnTo>
                        <a:pt x="18" y="560"/>
                      </a:lnTo>
                      <a:lnTo>
                        <a:pt x="14" y="576"/>
                      </a:lnTo>
                      <a:lnTo>
                        <a:pt x="11" y="591"/>
                      </a:lnTo>
                      <a:lnTo>
                        <a:pt x="10" y="603"/>
                      </a:lnTo>
                      <a:lnTo>
                        <a:pt x="2" y="608"/>
                      </a:lnTo>
                      <a:lnTo>
                        <a:pt x="3" y="612"/>
                      </a:lnTo>
                      <a:lnTo>
                        <a:pt x="3" y="619"/>
                      </a:lnTo>
                      <a:lnTo>
                        <a:pt x="0" y="625"/>
                      </a:lnTo>
                      <a:lnTo>
                        <a:pt x="2" y="629"/>
                      </a:lnTo>
                      <a:lnTo>
                        <a:pt x="3" y="627"/>
                      </a:lnTo>
                      <a:lnTo>
                        <a:pt x="9" y="624"/>
                      </a:lnTo>
                      <a:lnTo>
                        <a:pt x="27" y="619"/>
                      </a:lnTo>
                      <a:lnTo>
                        <a:pt x="41" y="612"/>
                      </a:lnTo>
                      <a:lnTo>
                        <a:pt x="54" y="607"/>
                      </a:lnTo>
                      <a:lnTo>
                        <a:pt x="63" y="607"/>
                      </a:lnTo>
                      <a:lnTo>
                        <a:pt x="70" y="606"/>
                      </a:lnTo>
                      <a:lnTo>
                        <a:pt x="94" y="607"/>
                      </a:lnTo>
                      <a:lnTo>
                        <a:pt x="116" y="605"/>
                      </a:lnTo>
                      <a:lnTo>
                        <a:pt x="123" y="607"/>
                      </a:lnTo>
                      <a:lnTo>
                        <a:pt x="142" y="608"/>
                      </a:lnTo>
                      <a:lnTo>
                        <a:pt x="155" y="606"/>
                      </a:lnTo>
                      <a:lnTo>
                        <a:pt x="169" y="606"/>
                      </a:lnTo>
                      <a:lnTo>
                        <a:pt x="202" y="603"/>
                      </a:lnTo>
                      <a:lnTo>
                        <a:pt x="218" y="605"/>
                      </a:lnTo>
                      <a:lnTo>
                        <a:pt x="220" y="606"/>
                      </a:lnTo>
                      <a:lnTo>
                        <a:pt x="225" y="613"/>
                      </a:lnTo>
                      <a:lnTo>
                        <a:pt x="229" y="614"/>
                      </a:lnTo>
                      <a:lnTo>
                        <a:pt x="233" y="613"/>
                      </a:lnTo>
                      <a:lnTo>
                        <a:pt x="237" y="622"/>
                      </a:lnTo>
                      <a:lnTo>
                        <a:pt x="242" y="640"/>
                      </a:lnTo>
                      <a:lnTo>
                        <a:pt x="244" y="654"/>
                      </a:lnTo>
                      <a:lnTo>
                        <a:pt x="245" y="659"/>
                      </a:lnTo>
                      <a:lnTo>
                        <a:pt x="252" y="671"/>
                      </a:lnTo>
                      <a:lnTo>
                        <a:pt x="256" y="687"/>
                      </a:lnTo>
                      <a:lnTo>
                        <a:pt x="268" y="700"/>
                      </a:lnTo>
                      <a:lnTo>
                        <a:pt x="289" y="727"/>
                      </a:lnTo>
                      <a:lnTo>
                        <a:pt x="301" y="732"/>
                      </a:lnTo>
                      <a:lnTo>
                        <a:pt x="315" y="732"/>
                      </a:lnTo>
                      <a:lnTo>
                        <a:pt x="336" y="725"/>
                      </a:lnTo>
                      <a:lnTo>
                        <a:pt x="349" y="722"/>
                      </a:lnTo>
                      <a:lnTo>
                        <a:pt x="366" y="725"/>
                      </a:lnTo>
                      <a:lnTo>
                        <a:pt x="386" y="725"/>
                      </a:lnTo>
                      <a:lnTo>
                        <a:pt x="389" y="710"/>
                      </a:lnTo>
                      <a:lnTo>
                        <a:pt x="390" y="703"/>
                      </a:lnTo>
                      <a:lnTo>
                        <a:pt x="392" y="698"/>
                      </a:lnTo>
                      <a:lnTo>
                        <a:pt x="393" y="694"/>
                      </a:lnTo>
                      <a:lnTo>
                        <a:pt x="395" y="689"/>
                      </a:lnTo>
                      <a:lnTo>
                        <a:pt x="396" y="678"/>
                      </a:lnTo>
                      <a:lnTo>
                        <a:pt x="398" y="670"/>
                      </a:lnTo>
                      <a:lnTo>
                        <a:pt x="441" y="670"/>
                      </a:lnTo>
                      <a:lnTo>
                        <a:pt x="444" y="664"/>
                      </a:lnTo>
                      <a:lnTo>
                        <a:pt x="467" y="664"/>
                      </a:lnTo>
                      <a:lnTo>
                        <a:pt x="466" y="686"/>
                      </a:lnTo>
                      <a:lnTo>
                        <a:pt x="514" y="687"/>
                      </a:lnTo>
                      <a:lnTo>
                        <a:pt x="518" y="691"/>
                      </a:lnTo>
                      <a:lnTo>
                        <a:pt x="520" y="699"/>
                      </a:lnTo>
                      <a:lnTo>
                        <a:pt x="522" y="731"/>
                      </a:lnTo>
                      <a:lnTo>
                        <a:pt x="525" y="743"/>
                      </a:lnTo>
                      <a:lnTo>
                        <a:pt x="525" y="759"/>
                      </a:lnTo>
                      <a:lnTo>
                        <a:pt x="527" y="775"/>
                      </a:lnTo>
                      <a:lnTo>
                        <a:pt x="527" y="781"/>
                      </a:lnTo>
                      <a:lnTo>
                        <a:pt x="524" y="792"/>
                      </a:lnTo>
                      <a:lnTo>
                        <a:pt x="524" y="806"/>
                      </a:lnTo>
                      <a:lnTo>
                        <a:pt x="526" y="815"/>
                      </a:lnTo>
                      <a:lnTo>
                        <a:pt x="535" y="829"/>
                      </a:lnTo>
                      <a:lnTo>
                        <a:pt x="541" y="850"/>
                      </a:lnTo>
                      <a:lnTo>
                        <a:pt x="547" y="866"/>
                      </a:lnTo>
                      <a:lnTo>
                        <a:pt x="547" y="874"/>
                      </a:lnTo>
                      <a:lnTo>
                        <a:pt x="542" y="881"/>
                      </a:lnTo>
                      <a:lnTo>
                        <a:pt x="531" y="892"/>
                      </a:lnTo>
                      <a:lnTo>
                        <a:pt x="531" y="894"/>
                      </a:lnTo>
                      <a:lnTo>
                        <a:pt x="532" y="897"/>
                      </a:lnTo>
                      <a:lnTo>
                        <a:pt x="534" y="898"/>
                      </a:lnTo>
                      <a:lnTo>
                        <a:pt x="537" y="899"/>
                      </a:lnTo>
                      <a:lnTo>
                        <a:pt x="543" y="907"/>
                      </a:lnTo>
                      <a:lnTo>
                        <a:pt x="549" y="908"/>
                      </a:lnTo>
                      <a:lnTo>
                        <a:pt x="552" y="907"/>
                      </a:lnTo>
                      <a:lnTo>
                        <a:pt x="554" y="901"/>
                      </a:lnTo>
                      <a:lnTo>
                        <a:pt x="557" y="893"/>
                      </a:lnTo>
                      <a:lnTo>
                        <a:pt x="562" y="891"/>
                      </a:lnTo>
                      <a:lnTo>
                        <a:pt x="613" y="891"/>
                      </a:lnTo>
                      <a:lnTo>
                        <a:pt x="623" y="887"/>
                      </a:lnTo>
                      <a:lnTo>
                        <a:pt x="632" y="890"/>
                      </a:lnTo>
                      <a:lnTo>
                        <a:pt x="634" y="890"/>
                      </a:lnTo>
                      <a:lnTo>
                        <a:pt x="644" y="882"/>
                      </a:lnTo>
                      <a:lnTo>
                        <a:pt x="645" y="882"/>
                      </a:lnTo>
                      <a:lnTo>
                        <a:pt x="655" y="880"/>
                      </a:lnTo>
                      <a:lnTo>
                        <a:pt x="659" y="880"/>
                      </a:lnTo>
                      <a:lnTo>
                        <a:pt x="661" y="881"/>
                      </a:lnTo>
                      <a:lnTo>
                        <a:pt x="667" y="891"/>
                      </a:lnTo>
                      <a:lnTo>
                        <a:pt x="667" y="903"/>
                      </a:lnTo>
                      <a:lnTo>
                        <a:pt x="669" y="908"/>
                      </a:lnTo>
                      <a:lnTo>
                        <a:pt x="672" y="908"/>
                      </a:lnTo>
                      <a:lnTo>
                        <a:pt x="686" y="902"/>
                      </a:lnTo>
                      <a:lnTo>
                        <a:pt x="691" y="901"/>
                      </a:lnTo>
                      <a:lnTo>
                        <a:pt x="697" y="901"/>
                      </a:lnTo>
                      <a:lnTo>
                        <a:pt x="708" y="896"/>
                      </a:lnTo>
                      <a:lnTo>
                        <a:pt x="714" y="904"/>
                      </a:lnTo>
                      <a:lnTo>
                        <a:pt x="718" y="913"/>
                      </a:lnTo>
                      <a:lnTo>
                        <a:pt x="723" y="919"/>
                      </a:lnTo>
                      <a:lnTo>
                        <a:pt x="736" y="925"/>
                      </a:lnTo>
                      <a:lnTo>
                        <a:pt x="748" y="933"/>
                      </a:lnTo>
                      <a:lnTo>
                        <a:pt x="766" y="940"/>
                      </a:lnTo>
                      <a:lnTo>
                        <a:pt x="778" y="941"/>
                      </a:lnTo>
                      <a:lnTo>
                        <a:pt x="787" y="939"/>
                      </a:lnTo>
                      <a:lnTo>
                        <a:pt x="799" y="934"/>
                      </a:lnTo>
                      <a:lnTo>
                        <a:pt x="809" y="931"/>
                      </a:lnTo>
                      <a:lnTo>
                        <a:pt x="814" y="933"/>
                      </a:lnTo>
                      <a:lnTo>
                        <a:pt x="833" y="951"/>
                      </a:lnTo>
                      <a:lnTo>
                        <a:pt x="847" y="957"/>
                      </a:lnTo>
                      <a:lnTo>
                        <a:pt x="858" y="961"/>
                      </a:lnTo>
                      <a:lnTo>
                        <a:pt x="869" y="962"/>
                      </a:lnTo>
                      <a:lnTo>
                        <a:pt x="876" y="968"/>
                      </a:lnTo>
                      <a:lnTo>
                        <a:pt x="881" y="980"/>
                      </a:lnTo>
                      <a:lnTo>
                        <a:pt x="885" y="987"/>
                      </a:lnTo>
                      <a:lnTo>
                        <a:pt x="898" y="999"/>
                      </a:lnTo>
                      <a:lnTo>
                        <a:pt x="912" y="1007"/>
                      </a:lnTo>
                      <a:lnTo>
                        <a:pt x="922" y="1011"/>
                      </a:lnTo>
                      <a:lnTo>
                        <a:pt x="932" y="1012"/>
                      </a:lnTo>
                      <a:lnTo>
                        <a:pt x="935" y="1012"/>
                      </a:lnTo>
                      <a:lnTo>
                        <a:pt x="941" y="1010"/>
                      </a:lnTo>
                      <a:lnTo>
                        <a:pt x="945" y="1009"/>
                      </a:lnTo>
                      <a:lnTo>
                        <a:pt x="946" y="1010"/>
                      </a:lnTo>
                      <a:lnTo>
                        <a:pt x="951" y="1017"/>
                      </a:lnTo>
                      <a:lnTo>
                        <a:pt x="955" y="1018"/>
                      </a:lnTo>
                      <a:lnTo>
                        <a:pt x="959" y="1018"/>
                      </a:lnTo>
                      <a:lnTo>
                        <a:pt x="961" y="1016"/>
                      </a:lnTo>
                      <a:lnTo>
                        <a:pt x="961" y="1009"/>
                      </a:lnTo>
                      <a:lnTo>
                        <a:pt x="960" y="1001"/>
                      </a:lnTo>
                      <a:lnTo>
                        <a:pt x="959" y="966"/>
                      </a:lnTo>
                      <a:lnTo>
                        <a:pt x="956" y="958"/>
                      </a:lnTo>
                      <a:lnTo>
                        <a:pt x="950" y="957"/>
                      </a:lnTo>
                      <a:lnTo>
                        <a:pt x="941" y="962"/>
                      </a:lnTo>
                      <a:lnTo>
                        <a:pt x="930" y="960"/>
                      </a:lnTo>
                      <a:lnTo>
                        <a:pt x="918" y="960"/>
                      </a:lnTo>
                      <a:lnTo>
                        <a:pt x="911" y="955"/>
                      </a:lnTo>
                      <a:lnTo>
                        <a:pt x="901" y="942"/>
                      </a:lnTo>
                      <a:lnTo>
                        <a:pt x="895" y="936"/>
                      </a:lnTo>
                      <a:lnTo>
                        <a:pt x="893" y="934"/>
                      </a:lnTo>
                      <a:lnTo>
                        <a:pt x="892" y="924"/>
                      </a:lnTo>
                      <a:lnTo>
                        <a:pt x="895" y="917"/>
                      </a:lnTo>
                      <a:lnTo>
                        <a:pt x="897" y="905"/>
                      </a:lnTo>
                      <a:lnTo>
                        <a:pt x="912" y="866"/>
                      </a:lnTo>
                      <a:lnTo>
                        <a:pt x="913" y="859"/>
                      </a:lnTo>
                      <a:lnTo>
                        <a:pt x="914" y="834"/>
                      </a:lnTo>
                      <a:lnTo>
                        <a:pt x="912" y="820"/>
                      </a:lnTo>
                      <a:lnTo>
                        <a:pt x="905" y="801"/>
                      </a:lnTo>
                      <a:lnTo>
                        <a:pt x="905" y="791"/>
                      </a:lnTo>
                      <a:lnTo>
                        <a:pt x="907" y="788"/>
                      </a:lnTo>
                      <a:lnTo>
                        <a:pt x="909" y="779"/>
                      </a:lnTo>
                      <a:lnTo>
                        <a:pt x="914" y="772"/>
                      </a:lnTo>
                      <a:lnTo>
                        <a:pt x="922" y="758"/>
                      </a:lnTo>
                      <a:lnTo>
                        <a:pt x="924" y="756"/>
                      </a:lnTo>
                      <a:lnTo>
                        <a:pt x="929" y="752"/>
                      </a:lnTo>
                      <a:lnTo>
                        <a:pt x="932" y="752"/>
                      </a:lnTo>
                      <a:lnTo>
                        <a:pt x="941" y="748"/>
                      </a:lnTo>
                      <a:lnTo>
                        <a:pt x="1003" y="73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07" name="Freeform 134">
                  <a:extLst>
                    <a:ext uri="{FF2B5EF4-FFF2-40B4-BE49-F238E27FC236}">
                      <a16:creationId xmlns="" xmlns:a16="http://schemas.microsoft.com/office/drawing/2014/main" id="{9EA07BA5-9C9A-4262-B9C4-E165A4698B2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gray">
                <a:xfrm>
                  <a:off x="5488780" y="3469034"/>
                  <a:ext cx="25400" cy="33338"/>
                </a:xfrm>
                <a:custGeom>
                  <a:avLst/>
                  <a:gdLst/>
                  <a:ahLst/>
                  <a:cxnLst>
                    <a:cxn ang="0">
                      <a:pos x="65" y="0"/>
                    </a:cxn>
                    <a:cxn ang="0">
                      <a:pos x="48" y="11"/>
                    </a:cxn>
                    <a:cxn ang="0">
                      <a:pos x="33" y="19"/>
                    </a:cxn>
                    <a:cxn ang="0">
                      <a:pos x="28" y="25"/>
                    </a:cxn>
                    <a:cxn ang="0">
                      <a:pos x="22" y="29"/>
                    </a:cxn>
                    <a:cxn ang="0">
                      <a:pos x="17" y="51"/>
                    </a:cxn>
                    <a:cxn ang="0">
                      <a:pos x="15" y="62"/>
                    </a:cxn>
                    <a:cxn ang="0">
                      <a:pos x="9" y="74"/>
                    </a:cxn>
                    <a:cxn ang="0">
                      <a:pos x="0" y="85"/>
                    </a:cxn>
                    <a:cxn ang="0">
                      <a:pos x="0" y="88"/>
                    </a:cxn>
                    <a:cxn ang="0">
                      <a:pos x="1" y="97"/>
                    </a:cxn>
                    <a:cxn ang="0">
                      <a:pos x="7" y="103"/>
                    </a:cxn>
                    <a:cxn ang="0">
                      <a:pos x="20" y="105"/>
                    </a:cxn>
                    <a:cxn ang="0">
                      <a:pos x="24" y="102"/>
                    </a:cxn>
                    <a:cxn ang="0">
                      <a:pos x="31" y="105"/>
                    </a:cxn>
                    <a:cxn ang="0">
                      <a:pos x="32" y="103"/>
                    </a:cxn>
                    <a:cxn ang="0">
                      <a:pos x="33" y="100"/>
                    </a:cxn>
                    <a:cxn ang="0">
                      <a:pos x="45" y="96"/>
                    </a:cxn>
                    <a:cxn ang="0">
                      <a:pos x="50" y="97"/>
                    </a:cxn>
                    <a:cxn ang="0">
                      <a:pos x="59" y="105"/>
                    </a:cxn>
                    <a:cxn ang="0">
                      <a:pos x="59" y="106"/>
                    </a:cxn>
                    <a:cxn ang="0">
                      <a:pos x="61" y="100"/>
                    </a:cxn>
                    <a:cxn ang="0">
                      <a:pos x="71" y="88"/>
                    </a:cxn>
                    <a:cxn ang="0">
                      <a:pos x="76" y="76"/>
                    </a:cxn>
                    <a:cxn ang="0">
                      <a:pos x="79" y="74"/>
                    </a:cxn>
                    <a:cxn ang="0">
                      <a:pos x="76" y="72"/>
                    </a:cxn>
                    <a:cxn ang="0">
                      <a:pos x="74" y="72"/>
                    </a:cxn>
                    <a:cxn ang="0">
                      <a:pos x="71" y="69"/>
                    </a:cxn>
                    <a:cxn ang="0">
                      <a:pos x="64" y="70"/>
                    </a:cxn>
                    <a:cxn ang="0">
                      <a:pos x="56" y="69"/>
                    </a:cxn>
                    <a:cxn ang="0">
                      <a:pos x="48" y="72"/>
                    </a:cxn>
                    <a:cxn ang="0">
                      <a:pos x="47" y="74"/>
                    </a:cxn>
                    <a:cxn ang="0">
                      <a:pos x="44" y="75"/>
                    </a:cxn>
                    <a:cxn ang="0">
                      <a:pos x="40" y="74"/>
                    </a:cxn>
                    <a:cxn ang="0">
                      <a:pos x="38" y="70"/>
                    </a:cxn>
                    <a:cxn ang="0">
                      <a:pos x="39" y="69"/>
                    </a:cxn>
                    <a:cxn ang="0">
                      <a:pos x="44" y="70"/>
                    </a:cxn>
                    <a:cxn ang="0">
                      <a:pos x="47" y="70"/>
                    </a:cxn>
                    <a:cxn ang="0">
                      <a:pos x="48" y="67"/>
                    </a:cxn>
                    <a:cxn ang="0">
                      <a:pos x="53" y="59"/>
                    </a:cxn>
                    <a:cxn ang="0">
                      <a:pos x="56" y="57"/>
                    </a:cxn>
                    <a:cxn ang="0">
                      <a:pos x="61" y="57"/>
                    </a:cxn>
                    <a:cxn ang="0">
                      <a:pos x="66" y="51"/>
                    </a:cxn>
                    <a:cxn ang="0">
                      <a:pos x="77" y="48"/>
                    </a:cxn>
                    <a:cxn ang="0">
                      <a:pos x="83" y="45"/>
                    </a:cxn>
                    <a:cxn ang="0">
                      <a:pos x="83" y="38"/>
                    </a:cxn>
                    <a:cxn ang="0">
                      <a:pos x="81" y="22"/>
                    </a:cxn>
                    <a:cxn ang="0">
                      <a:pos x="80" y="20"/>
                    </a:cxn>
                    <a:cxn ang="0">
                      <a:pos x="75" y="16"/>
                    </a:cxn>
                    <a:cxn ang="0">
                      <a:pos x="71" y="9"/>
                    </a:cxn>
                    <a:cxn ang="0">
                      <a:pos x="67" y="5"/>
                    </a:cxn>
                    <a:cxn ang="0">
                      <a:pos x="65" y="0"/>
                    </a:cxn>
                  </a:cxnLst>
                  <a:rect l="0" t="0" r="r" b="b"/>
                  <a:pathLst>
                    <a:path w="83" h="106">
                      <a:moveTo>
                        <a:pt x="65" y="0"/>
                      </a:moveTo>
                      <a:lnTo>
                        <a:pt x="48" y="11"/>
                      </a:lnTo>
                      <a:lnTo>
                        <a:pt x="33" y="19"/>
                      </a:lnTo>
                      <a:lnTo>
                        <a:pt x="28" y="25"/>
                      </a:lnTo>
                      <a:lnTo>
                        <a:pt x="22" y="29"/>
                      </a:lnTo>
                      <a:lnTo>
                        <a:pt x="17" y="51"/>
                      </a:lnTo>
                      <a:lnTo>
                        <a:pt x="15" y="62"/>
                      </a:lnTo>
                      <a:lnTo>
                        <a:pt x="9" y="74"/>
                      </a:lnTo>
                      <a:lnTo>
                        <a:pt x="0" y="85"/>
                      </a:lnTo>
                      <a:lnTo>
                        <a:pt x="0" y="88"/>
                      </a:lnTo>
                      <a:lnTo>
                        <a:pt x="1" y="97"/>
                      </a:lnTo>
                      <a:lnTo>
                        <a:pt x="7" y="103"/>
                      </a:lnTo>
                      <a:lnTo>
                        <a:pt x="20" y="105"/>
                      </a:lnTo>
                      <a:lnTo>
                        <a:pt x="24" y="102"/>
                      </a:lnTo>
                      <a:lnTo>
                        <a:pt x="31" y="105"/>
                      </a:lnTo>
                      <a:lnTo>
                        <a:pt x="32" y="103"/>
                      </a:lnTo>
                      <a:lnTo>
                        <a:pt x="33" y="100"/>
                      </a:lnTo>
                      <a:lnTo>
                        <a:pt x="45" y="96"/>
                      </a:lnTo>
                      <a:lnTo>
                        <a:pt x="50" y="97"/>
                      </a:lnTo>
                      <a:lnTo>
                        <a:pt x="59" y="105"/>
                      </a:lnTo>
                      <a:lnTo>
                        <a:pt x="59" y="106"/>
                      </a:lnTo>
                      <a:lnTo>
                        <a:pt x="61" y="100"/>
                      </a:lnTo>
                      <a:lnTo>
                        <a:pt x="71" y="88"/>
                      </a:lnTo>
                      <a:lnTo>
                        <a:pt x="76" y="76"/>
                      </a:lnTo>
                      <a:lnTo>
                        <a:pt x="79" y="74"/>
                      </a:lnTo>
                      <a:lnTo>
                        <a:pt x="76" y="72"/>
                      </a:lnTo>
                      <a:lnTo>
                        <a:pt x="74" y="72"/>
                      </a:lnTo>
                      <a:lnTo>
                        <a:pt x="71" y="69"/>
                      </a:lnTo>
                      <a:lnTo>
                        <a:pt x="64" y="70"/>
                      </a:lnTo>
                      <a:lnTo>
                        <a:pt x="56" y="69"/>
                      </a:lnTo>
                      <a:lnTo>
                        <a:pt x="48" y="72"/>
                      </a:lnTo>
                      <a:lnTo>
                        <a:pt x="47" y="74"/>
                      </a:lnTo>
                      <a:lnTo>
                        <a:pt x="44" y="75"/>
                      </a:lnTo>
                      <a:lnTo>
                        <a:pt x="40" y="74"/>
                      </a:lnTo>
                      <a:lnTo>
                        <a:pt x="38" y="70"/>
                      </a:lnTo>
                      <a:lnTo>
                        <a:pt x="39" y="69"/>
                      </a:lnTo>
                      <a:lnTo>
                        <a:pt x="44" y="70"/>
                      </a:lnTo>
                      <a:lnTo>
                        <a:pt x="47" y="70"/>
                      </a:lnTo>
                      <a:lnTo>
                        <a:pt x="48" y="67"/>
                      </a:lnTo>
                      <a:lnTo>
                        <a:pt x="53" y="59"/>
                      </a:lnTo>
                      <a:lnTo>
                        <a:pt x="56" y="57"/>
                      </a:lnTo>
                      <a:lnTo>
                        <a:pt x="61" y="57"/>
                      </a:lnTo>
                      <a:lnTo>
                        <a:pt x="66" y="51"/>
                      </a:lnTo>
                      <a:lnTo>
                        <a:pt x="77" y="48"/>
                      </a:lnTo>
                      <a:lnTo>
                        <a:pt x="83" y="45"/>
                      </a:lnTo>
                      <a:lnTo>
                        <a:pt x="83" y="38"/>
                      </a:lnTo>
                      <a:lnTo>
                        <a:pt x="81" y="22"/>
                      </a:lnTo>
                      <a:lnTo>
                        <a:pt x="80" y="20"/>
                      </a:lnTo>
                      <a:lnTo>
                        <a:pt x="75" y="16"/>
                      </a:lnTo>
                      <a:lnTo>
                        <a:pt x="71" y="9"/>
                      </a:lnTo>
                      <a:lnTo>
                        <a:pt x="67" y="5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  <p:grpSp>
              <p:nvGrpSpPr>
                <p:cNvPr id="108" name="Group 364">
                  <a:extLst>
                    <a:ext uri="{FF2B5EF4-FFF2-40B4-BE49-F238E27FC236}">
                      <a16:creationId xmlns="" xmlns:a16="http://schemas.microsoft.com/office/drawing/2014/main" id="{73202792-70DA-4C2E-AC49-CAD44529AE5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gray">
                <a:xfrm>
                  <a:off x="5141117" y="3280172"/>
                  <a:ext cx="289379" cy="349200"/>
                  <a:chOff x="3548063" y="12700"/>
                  <a:chExt cx="5667375" cy="6838950"/>
                </a:xfrm>
                <a:grpFill/>
              </p:grpSpPr>
              <p:sp>
                <p:nvSpPr>
                  <p:cNvPr id="109" name="Freeform 6">
                    <a:extLst>
                      <a:ext uri="{FF2B5EF4-FFF2-40B4-BE49-F238E27FC236}">
                        <a16:creationId xmlns="" xmlns:a16="http://schemas.microsoft.com/office/drawing/2014/main" id="{D156F9E7-93A5-41E7-9AA9-5CD9180365B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4084638" y="3873500"/>
                    <a:ext cx="4257675" cy="2978150"/>
                  </a:xfrm>
                  <a:custGeom>
                    <a:avLst/>
                    <a:gdLst/>
                    <a:ahLst/>
                    <a:cxnLst>
                      <a:cxn ang="0">
                        <a:pos x="48" y="773"/>
                      </a:cxn>
                      <a:cxn ang="0">
                        <a:pos x="161" y="852"/>
                      </a:cxn>
                      <a:cxn ang="0">
                        <a:pos x="327" y="893"/>
                      </a:cxn>
                      <a:cxn ang="0">
                        <a:pos x="367" y="981"/>
                      </a:cxn>
                      <a:cxn ang="0">
                        <a:pos x="535" y="1117"/>
                      </a:cxn>
                      <a:cxn ang="0">
                        <a:pos x="626" y="1220"/>
                      </a:cxn>
                      <a:cxn ang="0">
                        <a:pos x="678" y="1341"/>
                      </a:cxn>
                      <a:cxn ang="0">
                        <a:pos x="854" y="1468"/>
                      </a:cxn>
                      <a:cxn ang="0">
                        <a:pos x="909" y="1581"/>
                      </a:cxn>
                      <a:cxn ang="0">
                        <a:pos x="1000" y="1688"/>
                      </a:cxn>
                      <a:cxn ang="0">
                        <a:pos x="1141" y="1680"/>
                      </a:cxn>
                      <a:cxn ang="0">
                        <a:pos x="1339" y="1660"/>
                      </a:cxn>
                      <a:cxn ang="0">
                        <a:pos x="1531" y="1816"/>
                      </a:cxn>
                      <a:cxn ang="0">
                        <a:pos x="1614" y="1872"/>
                      </a:cxn>
                      <a:cxn ang="0">
                        <a:pos x="1741" y="1860"/>
                      </a:cxn>
                      <a:cxn ang="0">
                        <a:pos x="1850" y="1876"/>
                      </a:cxn>
                      <a:cxn ang="0">
                        <a:pos x="2024" y="1836"/>
                      </a:cxn>
                      <a:cxn ang="0">
                        <a:pos x="2268" y="1775"/>
                      </a:cxn>
                      <a:cxn ang="0">
                        <a:pos x="2420" y="1664"/>
                      </a:cxn>
                      <a:cxn ang="0">
                        <a:pos x="2674" y="1664"/>
                      </a:cxn>
                      <a:cxn ang="0">
                        <a:pos x="2678" y="1511"/>
                      </a:cxn>
                      <a:cxn ang="0">
                        <a:pos x="2523" y="1448"/>
                      </a:cxn>
                      <a:cxn ang="0">
                        <a:pos x="2444" y="1260"/>
                      </a:cxn>
                      <a:cxn ang="0">
                        <a:pos x="2311" y="1137"/>
                      </a:cxn>
                      <a:cxn ang="0">
                        <a:pos x="2248" y="1028"/>
                      </a:cxn>
                      <a:cxn ang="0">
                        <a:pos x="2137" y="1000"/>
                      </a:cxn>
                      <a:cxn ang="0">
                        <a:pos x="2060" y="957"/>
                      </a:cxn>
                      <a:cxn ang="0">
                        <a:pos x="2101" y="852"/>
                      </a:cxn>
                      <a:cxn ang="0">
                        <a:pos x="2272" y="824"/>
                      </a:cxn>
                      <a:cxn ang="0">
                        <a:pos x="2307" y="608"/>
                      </a:cxn>
                      <a:cxn ang="0">
                        <a:pos x="2284" y="481"/>
                      </a:cxn>
                      <a:cxn ang="0">
                        <a:pos x="2115" y="123"/>
                      </a:cxn>
                      <a:cxn ang="0">
                        <a:pos x="2020" y="60"/>
                      </a:cxn>
                      <a:cxn ang="0">
                        <a:pos x="1947" y="254"/>
                      </a:cxn>
                      <a:cxn ang="0">
                        <a:pos x="1713" y="551"/>
                      </a:cxn>
                      <a:cxn ang="0">
                        <a:pos x="1412" y="428"/>
                      </a:cxn>
                      <a:cxn ang="0">
                        <a:pos x="1222" y="561"/>
                      </a:cxn>
                      <a:cxn ang="0">
                        <a:pos x="965" y="586"/>
                      </a:cxn>
                      <a:cxn ang="0">
                        <a:pos x="632" y="598"/>
                      </a:cxn>
                      <a:cxn ang="0">
                        <a:pos x="521" y="408"/>
                      </a:cxn>
                      <a:cxn ang="0">
                        <a:pos x="299" y="555"/>
                      </a:cxn>
                      <a:cxn ang="0">
                        <a:pos x="18" y="583"/>
                      </a:cxn>
                    </a:cxnLst>
                    <a:rect l="0" t="0" r="r" b="b"/>
                    <a:pathLst>
                      <a:path w="2682" h="1876">
                        <a:moveTo>
                          <a:pt x="0" y="682"/>
                        </a:moveTo>
                        <a:lnTo>
                          <a:pt x="8" y="733"/>
                        </a:lnTo>
                        <a:lnTo>
                          <a:pt x="48" y="773"/>
                        </a:lnTo>
                        <a:lnTo>
                          <a:pt x="92" y="777"/>
                        </a:lnTo>
                        <a:lnTo>
                          <a:pt x="143" y="792"/>
                        </a:lnTo>
                        <a:lnTo>
                          <a:pt x="161" y="852"/>
                        </a:lnTo>
                        <a:lnTo>
                          <a:pt x="204" y="866"/>
                        </a:lnTo>
                        <a:lnTo>
                          <a:pt x="296" y="866"/>
                        </a:lnTo>
                        <a:lnTo>
                          <a:pt x="327" y="893"/>
                        </a:lnTo>
                        <a:lnTo>
                          <a:pt x="367" y="921"/>
                        </a:lnTo>
                        <a:lnTo>
                          <a:pt x="371" y="941"/>
                        </a:lnTo>
                        <a:lnTo>
                          <a:pt x="367" y="981"/>
                        </a:lnTo>
                        <a:lnTo>
                          <a:pt x="391" y="1024"/>
                        </a:lnTo>
                        <a:lnTo>
                          <a:pt x="466" y="1072"/>
                        </a:lnTo>
                        <a:lnTo>
                          <a:pt x="535" y="1117"/>
                        </a:lnTo>
                        <a:lnTo>
                          <a:pt x="563" y="1157"/>
                        </a:lnTo>
                        <a:lnTo>
                          <a:pt x="606" y="1181"/>
                        </a:lnTo>
                        <a:lnTo>
                          <a:pt x="626" y="1220"/>
                        </a:lnTo>
                        <a:lnTo>
                          <a:pt x="642" y="1264"/>
                        </a:lnTo>
                        <a:lnTo>
                          <a:pt x="670" y="1300"/>
                        </a:lnTo>
                        <a:lnTo>
                          <a:pt x="678" y="1341"/>
                        </a:lnTo>
                        <a:lnTo>
                          <a:pt x="713" y="1353"/>
                        </a:lnTo>
                        <a:lnTo>
                          <a:pt x="830" y="1432"/>
                        </a:lnTo>
                        <a:lnTo>
                          <a:pt x="854" y="1468"/>
                        </a:lnTo>
                        <a:lnTo>
                          <a:pt x="858" y="1511"/>
                        </a:lnTo>
                        <a:lnTo>
                          <a:pt x="882" y="1539"/>
                        </a:lnTo>
                        <a:lnTo>
                          <a:pt x="909" y="1581"/>
                        </a:lnTo>
                        <a:lnTo>
                          <a:pt x="957" y="1616"/>
                        </a:lnTo>
                        <a:lnTo>
                          <a:pt x="981" y="1648"/>
                        </a:lnTo>
                        <a:lnTo>
                          <a:pt x="1000" y="1688"/>
                        </a:lnTo>
                        <a:lnTo>
                          <a:pt x="1092" y="1723"/>
                        </a:lnTo>
                        <a:lnTo>
                          <a:pt x="1115" y="1712"/>
                        </a:lnTo>
                        <a:lnTo>
                          <a:pt x="1141" y="1680"/>
                        </a:lnTo>
                        <a:lnTo>
                          <a:pt x="1248" y="1704"/>
                        </a:lnTo>
                        <a:lnTo>
                          <a:pt x="1292" y="1700"/>
                        </a:lnTo>
                        <a:lnTo>
                          <a:pt x="1339" y="1660"/>
                        </a:lnTo>
                        <a:lnTo>
                          <a:pt x="1383" y="1684"/>
                        </a:lnTo>
                        <a:lnTo>
                          <a:pt x="1476" y="1787"/>
                        </a:lnTo>
                        <a:lnTo>
                          <a:pt x="1531" y="1816"/>
                        </a:lnTo>
                        <a:lnTo>
                          <a:pt x="1567" y="1852"/>
                        </a:lnTo>
                        <a:lnTo>
                          <a:pt x="1591" y="1872"/>
                        </a:lnTo>
                        <a:lnTo>
                          <a:pt x="1614" y="1872"/>
                        </a:lnTo>
                        <a:lnTo>
                          <a:pt x="1642" y="1852"/>
                        </a:lnTo>
                        <a:lnTo>
                          <a:pt x="1697" y="1848"/>
                        </a:lnTo>
                        <a:lnTo>
                          <a:pt x="1741" y="1860"/>
                        </a:lnTo>
                        <a:lnTo>
                          <a:pt x="1779" y="1852"/>
                        </a:lnTo>
                        <a:lnTo>
                          <a:pt x="1826" y="1848"/>
                        </a:lnTo>
                        <a:lnTo>
                          <a:pt x="1850" y="1876"/>
                        </a:lnTo>
                        <a:lnTo>
                          <a:pt x="1917" y="1860"/>
                        </a:lnTo>
                        <a:lnTo>
                          <a:pt x="1973" y="1856"/>
                        </a:lnTo>
                        <a:lnTo>
                          <a:pt x="2024" y="1836"/>
                        </a:lnTo>
                        <a:lnTo>
                          <a:pt x="2086" y="1844"/>
                        </a:lnTo>
                        <a:lnTo>
                          <a:pt x="2161" y="1844"/>
                        </a:lnTo>
                        <a:lnTo>
                          <a:pt x="2268" y="1775"/>
                        </a:lnTo>
                        <a:lnTo>
                          <a:pt x="2331" y="1700"/>
                        </a:lnTo>
                        <a:lnTo>
                          <a:pt x="2379" y="1668"/>
                        </a:lnTo>
                        <a:lnTo>
                          <a:pt x="2420" y="1664"/>
                        </a:lnTo>
                        <a:lnTo>
                          <a:pt x="2539" y="1676"/>
                        </a:lnTo>
                        <a:lnTo>
                          <a:pt x="2591" y="1676"/>
                        </a:lnTo>
                        <a:lnTo>
                          <a:pt x="2674" y="1664"/>
                        </a:lnTo>
                        <a:lnTo>
                          <a:pt x="2678" y="1577"/>
                        </a:lnTo>
                        <a:lnTo>
                          <a:pt x="2682" y="1539"/>
                        </a:lnTo>
                        <a:lnTo>
                          <a:pt x="2678" y="1511"/>
                        </a:lnTo>
                        <a:lnTo>
                          <a:pt x="2650" y="1492"/>
                        </a:lnTo>
                        <a:lnTo>
                          <a:pt x="2555" y="1472"/>
                        </a:lnTo>
                        <a:lnTo>
                          <a:pt x="2523" y="1448"/>
                        </a:lnTo>
                        <a:lnTo>
                          <a:pt x="2503" y="1412"/>
                        </a:lnTo>
                        <a:lnTo>
                          <a:pt x="2464" y="1307"/>
                        </a:lnTo>
                        <a:lnTo>
                          <a:pt x="2444" y="1260"/>
                        </a:lnTo>
                        <a:lnTo>
                          <a:pt x="2424" y="1220"/>
                        </a:lnTo>
                        <a:lnTo>
                          <a:pt x="2339" y="1169"/>
                        </a:lnTo>
                        <a:lnTo>
                          <a:pt x="2311" y="1137"/>
                        </a:lnTo>
                        <a:lnTo>
                          <a:pt x="2288" y="1105"/>
                        </a:lnTo>
                        <a:lnTo>
                          <a:pt x="2280" y="1068"/>
                        </a:lnTo>
                        <a:lnTo>
                          <a:pt x="2248" y="1028"/>
                        </a:lnTo>
                        <a:lnTo>
                          <a:pt x="2212" y="1008"/>
                        </a:lnTo>
                        <a:lnTo>
                          <a:pt x="2169" y="993"/>
                        </a:lnTo>
                        <a:lnTo>
                          <a:pt x="2137" y="1000"/>
                        </a:lnTo>
                        <a:lnTo>
                          <a:pt x="2105" y="973"/>
                        </a:lnTo>
                        <a:lnTo>
                          <a:pt x="2082" y="973"/>
                        </a:lnTo>
                        <a:lnTo>
                          <a:pt x="2060" y="957"/>
                        </a:lnTo>
                        <a:lnTo>
                          <a:pt x="2078" y="925"/>
                        </a:lnTo>
                        <a:lnTo>
                          <a:pt x="2101" y="905"/>
                        </a:lnTo>
                        <a:lnTo>
                          <a:pt x="2101" y="852"/>
                        </a:lnTo>
                        <a:lnTo>
                          <a:pt x="2141" y="836"/>
                        </a:lnTo>
                        <a:lnTo>
                          <a:pt x="2228" y="844"/>
                        </a:lnTo>
                        <a:lnTo>
                          <a:pt x="2272" y="824"/>
                        </a:lnTo>
                        <a:lnTo>
                          <a:pt x="2299" y="800"/>
                        </a:lnTo>
                        <a:lnTo>
                          <a:pt x="2307" y="741"/>
                        </a:lnTo>
                        <a:lnTo>
                          <a:pt x="2307" y="608"/>
                        </a:lnTo>
                        <a:lnTo>
                          <a:pt x="2295" y="608"/>
                        </a:lnTo>
                        <a:lnTo>
                          <a:pt x="2264" y="608"/>
                        </a:lnTo>
                        <a:lnTo>
                          <a:pt x="2284" y="481"/>
                        </a:lnTo>
                        <a:lnTo>
                          <a:pt x="2204" y="371"/>
                        </a:lnTo>
                        <a:lnTo>
                          <a:pt x="2131" y="329"/>
                        </a:lnTo>
                        <a:lnTo>
                          <a:pt x="2115" y="123"/>
                        </a:lnTo>
                        <a:lnTo>
                          <a:pt x="2137" y="16"/>
                        </a:lnTo>
                        <a:lnTo>
                          <a:pt x="2026" y="0"/>
                        </a:lnTo>
                        <a:lnTo>
                          <a:pt x="2020" y="60"/>
                        </a:lnTo>
                        <a:lnTo>
                          <a:pt x="1899" y="79"/>
                        </a:lnTo>
                        <a:lnTo>
                          <a:pt x="1947" y="139"/>
                        </a:lnTo>
                        <a:lnTo>
                          <a:pt x="1947" y="254"/>
                        </a:lnTo>
                        <a:lnTo>
                          <a:pt x="1957" y="285"/>
                        </a:lnTo>
                        <a:lnTo>
                          <a:pt x="1862" y="345"/>
                        </a:lnTo>
                        <a:lnTo>
                          <a:pt x="1713" y="551"/>
                        </a:lnTo>
                        <a:lnTo>
                          <a:pt x="1630" y="571"/>
                        </a:lnTo>
                        <a:lnTo>
                          <a:pt x="1567" y="513"/>
                        </a:lnTo>
                        <a:lnTo>
                          <a:pt x="1412" y="428"/>
                        </a:lnTo>
                        <a:lnTo>
                          <a:pt x="1329" y="466"/>
                        </a:lnTo>
                        <a:lnTo>
                          <a:pt x="1333" y="555"/>
                        </a:lnTo>
                        <a:lnTo>
                          <a:pt x="1222" y="561"/>
                        </a:lnTo>
                        <a:lnTo>
                          <a:pt x="1159" y="630"/>
                        </a:lnTo>
                        <a:lnTo>
                          <a:pt x="1006" y="630"/>
                        </a:lnTo>
                        <a:lnTo>
                          <a:pt x="965" y="586"/>
                        </a:lnTo>
                        <a:lnTo>
                          <a:pt x="795" y="583"/>
                        </a:lnTo>
                        <a:lnTo>
                          <a:pt x="715" y="624"/>
                        </a:lnTo>
                        <a:lnTo>
                          <a:pt x="632" y="598"/>
                        </a:lnTo>
                        <a:lnTo>
                          <a:pt x="610" y="519"/>
                        </a:lnTo>
                        <a:lnTo>
                          <a:pt x="547" y="472"/>
                        </a:lnTo>
                        <a:lnTo>
                          <a:pt x="521" y="408"/>
                        </a:lnTo>
                        <a:lnTo>
                          <a:pt x="357" y="444"/>
                        </a:lnTo>
                        <a:lnTo>
                          <a:pt x="367" y="497"/>
                        </a:lnTo>
                        <a:lnTo>
                          <a:pt x="299" y="555"/>
                        </a:lnTo>
                        <a:lnTo>
                          <a:pt x="204" y="535"/>
                        </a:lnTo>
                        <a:lnTo>
                          <a:pt x="125" y="577"/>
                        </a:lnTo>
                        <a:lnTo>
                          <a:pt x="18" y="583"/>
                        </a:lnTo>
                        <a:lnTo>
                          <a:pt x="8" y="620"/>
                        </a:lnTo>
                        <a:lnTo>
                          <a:pt x="0" y="68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2">
                        <a:lumMod val="40000"/>
                        <a:lumOff val="6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>
                      <a:solidFill>
                        <a:schemeClr val="accent1"/>
                      </a:solidFill>
                    </a:endParaRPr>
                  </a:p>
                </p:txBody>
              </p:sp>
              <p:sp>
                <p:nvSpPr>
                  <p:cNvPr id="110" name="Freeform 9">
                    <a:extLst>
                      <a:ext uri="{FF2B5EF4-FFF2-40B4-BE49-F238E27FC236}">
                        <a16:creationId xmlns="" xmlns:a16="http://schemas.microsoft.com/office/drawing/2014/main" id="{1A91FC40-684A-4D71-9512-55729C7CDE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3548063" y="12700"/>
                    <a:ext cx="5667375" cy="4860925"/>
                  </a:xfrm>
                  <a:custGeom>
                    <a:avLst/>
                    <a:gdLst/>
                    <a:ahLst/>
                    <a:cxnLst>
                      <a:cxn ang="0">
                        <a:pos x="158" y="2581"/>
                      </a:cxn>
                      <a:cxn ang="0">
                        <a:pos x="200" y="2618"/>
                      </a:cxn>
                      <a:cxn ang="0">
                        <a:pos x="178" y="2702"/>
                      </a:cxn>
                      <a:cxn ang="0">
                        <a:pos x="346" y="2917"/>
                      </a:cxn>
                      <a:cxn ang="0">
                        <a:pos x="463" y="3009"/>
                      </a:cxn>
                      <a:cxn ang="0">
                        <a:pos x="705" y="2929"/>
                      </a:cxn>
                      <a:cxn ang="0">
                        <a:pos x="885" y="2904"/>
                      </a:cxn>
                      <a:cxn ang="0">
                        <a:pos x="1053" y="3056"/>
                      </a:cxn>
                      <a:cxn ang="0">
                        <a:pos x="1344" y="3062"/>
                      </a:cxn>
                      <a:cxn ang="0">
                        <a:pos x="1671" y="2987"/>
                      </a:cxn>
                      <a:cxn ang="0">
                        <a:pos x="1905" y="2945"/>
                      </a:cxn>
                      <a:cxn ang="0">
                        <a:pos x="2200" y="2777"/>
                      </a:cxn>
                      <a:cxn ang="0">
                        <a:pos x="2285" y="2571"/>
                      </a:cxn>
                      <a:cxn ang="0">
                        <a:pos x="2364" y="2432"/>
                      </a:cxn>
                      <a:cxn ang="0">
                        <a:pos x="2469" y="2761"/>
                      </a:cxn>
                      <a:cxn ang="0">
                        <a:pos x="2602" y="3040"/>
                      </a:cxn>
                      <a:cxn ang="0">
                        <a:pos x="2645" y="2997"/>
                      </a:cxn>
                      <a:cxn ang="0">
                        <a:pos x="2661" y="2866"/>
                      </a:cxn>
                      <a:cxn ang="0">
                        <a:pos x="2689" y="2805"/>
                      </a:cxn>
                      <a:cxn ang="0">
                        <a:pos x="2786" y="2737"/>
                      </a:cxn>
                      <a:cxn ang="0">
                        <a:pos x="2845" y="2557"/>
                      </a:cxn>
                      <a:cxn ang="0">
                        <a:pos x="3053" y="2317"/>
                      </a:cxn>
                      <a:cxn ang="0">
                        <a:pos x="3152" y="1998"/>
                      </a:cxn>
                      <a:cxn ang="0">
                        <a:pos x="3156" y="1790"/>
                      </a:cxn>
                      <a:cxn ang="0">
                        <a:pos x="3231" y="1519"/>
                      </a:cxn>
                      <a:cxn ang="0">
                        <a:pos x="3263" y="1371"/>
                      </a:cxn>
                      <a:cxn ang="0">
                        <a:pos x="3368" y="1319"/>
                      </a:cxn>
                      <a:cxn ang="0">
                        <a:pos x="3534" y="1244"/>
                      </a:cxn>
                      <a:cxn ang="0">
                        <a:pos x="3558" y="1115"/>
                      </a:cxn>
                      <a:cxn ang="0">
                        <a:pos x="3507" y="1107"/>
                      </a:cxn>
                      <a:cxn ang="0">
                        <a:pos x="3435" y="1032"/>
                      </a:cxn>
                      <a:cxn ang="0">
                        <a:pos x="3334" y="960"/>
                      </a:cxn>
                      <a:cxn ang="0">
                        <a:pos x="3295" y="616"/>
                      </a:cxn>
                      <a:cxn ang="0">
                        <a:pos x="3291" y="436"/>
                      </a:cxn>
                      <a:cxn ang="0">
                        <a:pos x="3224" y="255"/>
                      </a:cxn>
                      <a:cxn ang="0">
                        <a:pos x="3097" y="121"/>
                      </a:cxn>
                      <a:cxn ang="0">
                        <a:pos x="2948" y="0"/>
                      </a:cxn>
                      <a:cxn ang="0">
                        <a:pos x="2758" y="180"/>
                      </a:cxn>
                      <a:cxn ang="0">
                        <a:pos x="2507" y="313"/>
                      </a:cxn>
                      <a:cxn ang="0">
                        <a:pos x="2075" y="212"/>
                      </a:cxn>
                      <a:cxn ang="0">
                        <a:pos x="2043" y="208"/>
                      </a:cxn>
                      <a:cxn ang="0">
                        <a:pos x="1697" y="255"/>
                      </a:cxn>
                      <a:cxn ang="0">
                        <a:pos x="1083" y="255"/>
                      </a:cxn>
                      <a:cxn ang="0">
                        <a:pos x="669" y="463"/>
                      </a:cxn>
                      <a:cxn ang="0">
                        <a:pos x="465" y="824"/>
                      </a:cxn>
                      <a:cxn ang="0">
                        <a:pos x="465" y="1472"/>
                      </a:cxn>
                      <a:cxn ang="0">
                        <a:pos x="319" y="1668"/>
                      </a:cxn>
                      <a:cxn ang="0">
                        <a:pos x="232" y="1683"/>
                      </a:cxn>
                      <a:cxn ang="0">
                        <a:pos x="200" y="1806"/>
                      </a:cxn>
                      <a:cxn ang="0">
                        <a:pos x="91" y="1994"/>
                      </a:cxn>
                      <a:cxn ang="0">
                        <a:pos x="87" y="2050"/>
                      </a:cxn>
                      <a:cxn ang="0">
                        <a:pos x="36" y="2125"/>
                      </a:cxn>
                      <a:cxn ang="0">
                        <a:pos x="4" y="2258"/>
                      </a:cxn>
                      <a:cxn ang="0">
                        <a:pos x="12" y="2341"/>
                      </a:cxn>
                      <a:cxn ang="0">
                        <a:pos x="91" y="2383"/>
                      </a:cxn>
                    </a:cxnLst>
                    <a:rect l="0" t="0" r="r" b="b"/>
                    <a:pathLst>
                      <a:path w="3570" h="3062">
                        <a:moveTo>
                          <a:pt x="91" y="2383"/>
                        </a:moveTo>
                        <a:lnTo>
                          <a:pt x="111" y="2446"/>
                        </a:lnTo>
                        <a:lnTo>
                          <a:pt x="158" y="2581"/>
                        </a:lnTo>
                        <a:lnTo>
                          <a:pt x="162" y="2589"/>
                        </a:lnTo>
                        <a:lnTo>
                          <a:pt x="188" y="2599"/>
                        </a:lnTo>
                        <a:lnTo>
                          <a:pt x="200" y="2618"/>
                        </a:lnTo>
                        <a:lnTo>
                          <a:pt x="212" y="2654"/>
                        </a:lnTo>
                        <a:lnTo>
                          <a:pt x="212" y="2686"/>
                        </a:lnTo>
                        <a:lnTo>
                          <a:pt x="178" y="2702"/>
                        </a:lnTo>
                        <a:lnTo>
                          <a:pt x="216" y="2761"/>
                        </a:lnTo>
                        <a:lnTo>
                          <a:pt x="283" y="2834"/>
                        </a:lnTo>
                        <a:lnTo>
                          <a:pt x="346" y="2917"/>
                        </a:lnTo>
                        <a:lnTo>
                          <a:pt x="366" y="2981"/>
                        </a:lnTo>
                        <a:lnTo>
                          <a:pt x="356" y="3015"/>
                        </a:lnTo>
                        <a:lnTo>
                          <a:pt x="463" y="3009"/>
                        </a:lnTo>
                        <a:lnTo>
                          <a:pt x="542" y="2967"/>
                        </a:lnTo>
                        <a:lnTo>
                          <a:pt x="637" y="2987"/>
                        </a:lnTo>
                        <a:lnTo>
                          <a:pt x="705" y="2929"/>
                        </a:lnTo>
                        <a:lnTo>
                          <a:pt x="695" y="2876"/>
                        </a:lnTo>
                        <a:lnTo>
                          <a:pt x="859" y="2840"/>
                        </a:lnTo>
                        <a:lnTo>
                          <a:pt x="885" y="2904"/>
                        </a:lnTo>
                        <a:lnTo>
                          <a:pt x="948" y="2951"/>
                        </a:lnTo>
                        <a:lnTo>
                          <a:pt x="970" y="3030"/>
                        </a:lnTo>
                        <a:lnTo>
                          <a:pt x="1053" y="3056"/>
                        </a:lnTo>
                        <a:lnTo>
                          <a:pt x="1133" y="3015"/>
                        </a:lnTo>
                        <a:lnTo>
                          <a:pt x="1303" y="3018"/>
                        </a:lnTo>
                        <a:lnTo>
                          <a:pt x="1344" y="3062"/>
                        </a:lnTo>
                        <a:lnTo>
                          <a:pt x="1497" y="3062"/>
                        </a:lnTo>
                        <a:lnTo>
                          <a:pt x="1560" y="2993"/>
                        </a:lnTo>
                        <a:lnTo>
                          <a:pt x="1671" y="2987"/>
                        </a:lnTo>
                        <a:lnTo>
                          <a:pt x="1667" y="2898"/>
                        </a:lnTo>
                        <a:lnTo>
                          <a:pt x="1750" y="2860"/>
                        </a:lnTo>
                        <a:lnTo>
                          <a:pt x="1905" y="2945"/>
                        </a:lnTo>
                        <a:lnTo>
                          <a:pt x="1968" y="3003"/>
                        </a:lnTo>
                        <a:lnTo>
                          <a:pt x="2051" y="2983"/>
                        </a:lnTo>
                        <a:lnTo>
                          <a:pt x="2200" y="2777"/>
                        </a:lnTo>
                        <a:lnTo>
                          <a:pt x="2295" y="2717"/>
                        </a:lnTo>
                        <a:lnTo>
                          <a:pt x="2285" y="2686"/>
                        </a:lnTo>
                        <a:lnTo>
                          <a:pt x="2285" y="2571"/>
                        </a:lnTo>
                        <a:lnTo>
                          <a:pt x="2237" y="2511"/>
                        </a:lnTo>
                        <a:lnTo>
                          <a:pt x="2358" y="2492"/>
                        </a:lnTo>
                        <a:lnTo>
                          <a:pt x="2364" y="2432"/>
                        </a:lnTo>
                        <a:lnTo>
                          <a:pt x="2475" y="2448"/>
                        </a:lnTo>
                        <a:lnTo>
                          <a:pt x="2453" y="2555"/>
                        </a:lnTo>
                        <a:lnTo>
                          <a:pt x="2469" y="2761"/>
                        </a:lnTo>
                        <a:lnTo>
                          <a:pt x="2542" y="2803"/>
                        </a:lnTo>
                        <a:lnTo>
                          <a:pt x="2622" y="2913"/>
                        </a:lnTo>
                        <a:lnTo>
                          <a:pt x="2602" y="3040"/>
                        </a:lnTo>
                        <a:lnTo>
                          <a:pt x="2633" y="3040"/>
                        </a:lnTo>
                        <a:lnTo>
                          <a:pt x="2645" y="3040"/>
                        </a:lnTo>
                        <a:lnTo>
                          <a:pt x="2645" y="2997"/>
                        </a:lnTo>
                        <a:lnTo>
                          <a:pt x="2661" y="2933"/>
                        </a:lnTo>
                        <a:lnTo>
                          <a:pt x="2669" y="2890"/>
                        </a:lnTo>
                        <a:lnTo>
                          <a:pt x="2661" y="2866"/>
                        </a:lnTo>
                        <a:lnTo>
                          <a:pt x="2661" y="2822"/>
                        </a:lnTo>
                        <a:lnTo>
                          <a:pt x="2677" y="2830"/>
                        </a:lnTo>
                        <a:lnTo>
                          <a:pt x="2689" y="2805"/>
                        </a:lnTo>
                        <a:lnTo>
                          <a:pt x="2717" y="2757"/>
                        </a:lnTo>
                        <a:lnTo>
                          <a:pt x="2742" y="2737"/>
                        </a:lnTo>
                        <a:lnTo>
                          <a:pt x="2786" y="2737"/>
                        </a:lnTo>
                        <a:lnTo>
                          <a:pt x="2806" y="2717"/>
                        </a:lnTo>
                        <a:lnTo>
                          <a:pt x="2826" y="2610"/>
                        </a:lnTo>
                        <a:lnTo>
                          <a:pt x="2845" y="2557"/>
                        </a:lnTo>
                        <a:lnTo>
                          <a:pt x="2984" y="2363"/>
                        </a:lnTo>
                        <a:lnTo>
                          <a:pt x="3020" y="2325"/>
                        </a:lnTo>
                        <a:lnTo>
                          <a:pt x="3053" y="2317"/>
                        </a:lnTo>
                        <a:lnTo>
                          <a:pt x="3081" y="2286"/>
                        </a:lnTo>
                        <a:lnTo>
                          <a:pt x="3152" y="2062"/>
                        </a:lnTo>
                        <a:lnTo>
                          <a:pt x="3152" y="1998"/>
                        </a:lnTo>
                        <a:lnTo>
                          <a:pt x="3140" y="1935"/>
                        </a:lnTo>
                        <a:lnTo>
                          <a:pt x="3140" y="1858"/>
                        </a:lnTo>
                        <a:lnTo>
                          <a:pt x="3156" y="1790"/>
                        </a:lnTo>
                        <a:lnTo>
                          <a:pt x="3184" y="1735"/>
                        </a:lnTo>
                        <a:lnTo>
                          <a:pt x="3220" y="1602"/>
                        </a:lnTo>
                        <a:lnTo>
                          <a:pt x="3231" y="1519"/>
                        </a:lnTo>
                        <a:lnTo>
                          <a:pt x="3231" y="1487"/>
                        </a:lnTo>
                        <a:lnTo>
                          <a:pt x="3247" y="1406"/>
                        </a:lnTo>
                        <a:lnTo>
                          <a:pt x="3263" y="1371"/>
                        </a:lnTo>
                        <a:lnTo>
                          <a:pt x="3315" y="1367"/>
                        </a:lnTo>
                        <a:lnTo>
                          <a:pt x="3350" y="1347"/>
                        </a:lnTo>
                        <a:lnTo>
                          <a:pt x="3368" y="1319"/>
                        </a:lnTo>
                        <a:lnTo>
                          <a:pt x="3451" y="1279"/>
                        </a:lnTo>
                        <a:lnTo>
                          <a:pt x="3483" y="1268"/>
                        </a:lnTo>
                        <a:lnTo>
                          <a:pt x="3534" y="1244"/>
                        </a:lnTo>
                        <a:lnTo>
                          <a:pt x="3562" y="1186"/>
                        </a:lnTo>
                        <a:lnTo>
                          <a:pt x="3570" y="1151"/>
                        </a:lnTo>
                        <a:lnTo>
                          <a:pt x="3558" y="1115"/>
                        </a:lnTo>
                        <a:lnTo>
                          <a:pt x="3538" y="1115"/>
                        </a:lnTo>
                        <a:lnTo>
                          <a:pt x="3527" y="1099"/>
                        </a:lnTo>
                        <a:lnTo>
                          <a:pt x="3507" y="1107"/>
                        </a:lnTo>
                        <a:lnTo>
                          <a:pt x="3491" y="1060"/>
                        </a:lnTo>
                        <a:lnTo>
                          <a:pt x="3463" y="1036"/>
                        </a:lnTo>
                        <a:lnTo>
                          <a:pt x="3435" y="1032"/>
                        </a:lnTo>
                        <a:lnTo>
                          <a:pt x="3376" y="1008"/>
                        </a:lnTo>
                        <a:lnTo>
                          <a:pt x="3354" y="988"/>
                        </a:lnTo>
                        <a:lnTo>
                          <a:pt x="3334" y="960"/>
                        </a:lnTo>
                        <a:lnTo>
                          <a:pt x="3307" y="840"/>
                        </a:lnTo>
                        <a:lnTo>
                          <a:pt x="3295" y="749"/>
                        </a:lnTo>
                        <a:lnTo>
                          <a:pt x="3295" y="616"/>
                        </a:lnTo>
                        <a:lnTo>
                          <a:pt x="3291" y="459"/>
                        </a:lnTo>
                        <a:lnTo>
                          <a:pt x="3303" y="463"/>
                        </a:lnTo>
                        <a:lnTo>
                          <a:pt x="3291" y="436"/>
                        </a:lnTo>
                        <a:lnTo>
                          <a:pt x="3231" y="368"/>
                        </a:lnTo>
                        <a:lnTo>
                          <a:pt x="3228" y="317"/>
                        </a:lnTo>
                        <a:lnTo>
                          <a:pt x="3224" y="255"/>
                        </a:lnTo>
                        <a:lnTo>
                          <a:pt x="3180" y="192"/>
                        </a:lnTo>
                        <a:lnTo>
                          <a:pt x="3140" y="172"/>
                        </a:lnTo>
                        <a:lnTo>
                          <a:pt x="3097" y="121"/>
                        </a:lnTo>
                        <a:lnTo>
                          <a:pt x="3053" y="97"/>
                        </a:lnTo>
                        <a:lnTo>
                          <a:pt x="2996" y="73"/>
                        </a:lnTo>
                        <a:lnTo>
                          <a:pt x="2948" y="0"/>
                        </a:lnTo>
                        <a:lnTo>
                          <a:pt x="2861" y="77"/>
                        </a:lnTo>
                        <a:lnTo>
                          <a:pt x="2806" y="57"/>
                        </a:lnTo>
                        <a:lnTo>
                          <a:pt x="2758" y="180"/>
                        </a:lnTo>
                        <a:lnTo>
                          <a:pt x="2645" y="208"/>
                        </a:lnTo>
                        <a:lnTo>
                          <a:pt x="2614" y="305"/>
                        </a:lnTo>
                        <a:lnTo>
                          <a:pt x="2507" y="313"/>
                        </a:lnTo>
                        <a:lnTo>
                          <a:pt x="2435" y="261"/>
                        </a:lnTo>
                        <a:lnTo>
                          <a:pt x="2055" y="255"/>
                        </a:lnTo>
                        <a:lnTo>
                          <a:pt x="2075" y="212"/>
                        </a:lnTo>
                        <a:lnTo>
                          <a:pt x="2063" y="212"/>
                        </a:lnTo>
                        <a:lnTo>
                          <a:pt x="2055" y="208"/>
                        </a:lnTo>
                        <a:lnTo>
                          <a:pt x="2043" y="208"/>
                        </a:lnTo>
                        <a:lnTo>
                          <a:pt x="2016" y="255"/>
                        </a:lnTo>
                        <a:lnTo>
                          <a:pt x="1905" y="255"/>
                        </a:lnTo>
                        <a:lnTo>
                          <a:pt x="1697" y="255"/>
                        </a:lnTo>
                        <a:lnTo>
                          <a:pt x="1491" y="255"/>
                        </a:lnTo>
                        <a:lnTo>
                          <a:pt x="1283" y="255"/>
                        </a:lnTo>
                        <a:lnTo>
                          <a:pt x="1083" y="255"/>
                        </a:lnTo>
                        <a:lnTo>
                          <a:pt x="877" y="255"/>
                        </a:lnTo>
                        <a:lnTo>
                          <a:pt x="669" y="255"/>
                        </a:lnTo>
                        <a:lnTo>
                          <a:pt x="669" y="463"/>
                        </a:lnTo>
                        <a:lnTo>
                          <a:pt x="669" y="695"/>
                        </a:lnTo>
                        <a:lnTo>
                          <a:pt x="465" y="695"/>
                        </a:lnTo>
                        <a:lnTo>
                          <a:pt x="465" y="824"/>
                        </a:lnTo>
                        <a:lnTo>
                          <a:pt x="465" y="1044"/>
                        </a:lnTo>
                        <a:lnTo>
                          <a:pt x="465" y="1256"/>
                        </a:lnTo>
                        <a:lnTo>
                          <a:pt x="465" y="1472"/>
                        </a:lnTo>
                        <a:lnTo>
                          <a:pt x="457" y="1664"/>
                        </a:lnTo>
                        <a:lnTo>
                          <a:pt x="434" y="1668"/>
                        </a:lnTo>
                        <a:lnTo>
                          <a:pt x="319" y="1668"/>
                        </a:lnTo>
                        <a:lnTo>
                          <a:pt x="283" y="1672"/>
                        </a:lnTo>
                        <a:lnTo>
                          <a:pt x="236" y="1679"/>
                        </a:lnTo>
                        <a:lnTo>
                          <a:pt x="232" y="1683"/>
                        </a:lnTo>
                        <a:lnTo>
                          <a:pt x="220" y="1719"/>
                        </a:lnTo>
                        <a:lnTo>
                          <a:pt x="216" y="1763"/>
                        </a:lnTo>
                        <a:lnTo>
                          <a:pt x="200" y="1806"/>
                        </a:lnTo>
                        <a:lnTo>
                          <a:pt x="154" y="1874"/>
                        </a:lnTo>
                        <a:lnTo>
                          <a:pt x="91" y="1943"/>
                        </a:lnTo>
                        <a:lnTo>
                          <a:pt x="91" y="1994"/>
                        </a:lnTo>
                        <a:lnTo>
                          <a:pt x="95" y="2026"/>
                        </a:lnTo>
                        <a:lnTo>
                          <a:pt x="91" y="2046"/>
                        </a:lnTo>
                        <a:lnTo>
                          <a:pt x="87" y="2050"/>
                        </a:lnTo>
                        <a:lnTo>
                          <a:pt x="55" y="2070"/>
                        </a:lnTo>
                        <a:lnTo>
                          <a:pt x="43" y="2086"/>
                        </a:lnTo>
                        <a:lnTo>
                          <a:pt x="36" y="2125"/>
                        </a:lnTo>
                        <a:lnTo>
                          <a:pt x="36" y="2179"/>
                        </a:lnTo>
                        <a:lnTo>
                          <a:pt x="28" y="2214"/>
                        </a:lnTo>
                        <a:lnTo>
                          <a:pt x="4" y="2258"/>
                        </a:lnTo>
                        <a:lnTo>
                          <a:pt x="0" y="2278"/>
                        </a:lnTo>
                        <a:lnTo>
                          <a:pt x="0" y="2341"/>
                        </a:lnTo>
                        <a:lnTo>
                          <a:pt x="12" y="2341"/>
                        </a:lnTo>
                        <a:lnTo>
                          <a:pt x="32" y="2337"/>
                        </a:lnTo>
                        <a:lnTo>
                          <a:pt x="95" y="2321"/>
                        </a:lnTo>
                        <a:lnTo>
                          <a:pt x="91" y="238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2">
                        <a:lumMod val="40000"/>
                        <a:lumOff val="6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236" name="Freeform 114">
            <a:extLst>
              <a:ext uri="{FF2B5EF4-FFF2-40B4-BE49-F238E27FC236}">
                <a16:creationId xmlns="" xmlns:a16="http://schemas.microsoft.com/office/drawing/2014/main" id="{C74587FF-34CC-4FE8-99E7-A850F6B64541}"/>
              </a:ext>
            </a:extLst>
          </p:cNvPr>
          <p:cNvSpPr>
            <a:spLocks noChangeAspect="1"/>
          </p:cNvSpPr>
          <p:nvPr/>
        </p:nvSpPr>
        <p:spPr bwMode="gray">
          <a:xfrm>
            <a:off x="2529787" y="2724541"/>
            <a:ext cx="1604425" cy="920905"/>
          </a:xfrm>
          <a:custGeom>
            <a:avLst/>
            <a:gdLst/>
            <a:ahLst/>
            <a:cxnLst>
              <a:cxn ang="0">
                <a:pos x="2191" y="2191"/>
              </a:cxn>
              <a:cxn ang="0">
                <a:pos x="2134" y="2244"/>
              </a:cxn>
              <a:cxn ang="0">
                <a:pos x="2015" y="2329"/>
              </a:cxn>
              <a:cxn ang="0">
                <a:pos x="1898" y="2261"/>
              </a:cxn>
              <a:cxn ang="0">
                <a:pos x="1746" y="2168"/>
              </a:cxn>
              <a:cxn ang="0">
                <a:pos x="1585" y="2194"/>
              </a:cxn>
              <a:cxn ang="0">
                <a:pos x="1509" y="2247"/>
              </a:cxn>
              <a:cxn ang="0">
                <a:pos x="1333" y="2120"/>
              </a:cxn>
              <a:cxn ang="0">
                <a:pos x="1352" y="1901"/>
              </a:cxn>
              <a:cxn ang="0">
                <a:pos x="1237" y="1793"/>
              </a:cxn>
              <a:cxn ang="0">
                <a:pos x="1036" y="1874"/>
              </a:cxn>
              <a:cxn ang="0">
                <a:pos x="881" y="1862"/>
              </a:cxn>
              <a:cxn ang="0">
                <a:pos x="793" y="1879"/>
              </a:cxn>
              <a:cxn ang="0">
                <a:pos x="691" y="1881"/>
              </a:cxn>
              <a:cxn ang="0">
                <a:pos x="603" y="1834"/>
              </a:cxn>
              <a:cxn ang="0">
                <a:pos x="556" y="1803"/>
              </a:cxn>
              <a:cxn ang="0">
                <a:pos x="423" y="1731"/>
              </a:cxn>
              <a:cxn ang="0">
                <a:pos x="348" y="1701"/>
              </a:cxn>
              <a:cxn ang="0">
                <a:pos x="291" y="1675"/>
              </a:cxn>
              <a:cxn ang="0">
                <a:pos x="278" y="1580"/>
              </a:cxn>
              <a:cxn ang="0">
                <a:pos x="322" y="1567"/>
              </a:cxn>
              <a:cxn ang="0">
                <a:pos x="300" y="1492"/>
              </a:cxn>
              <a:cxn ang="0">
                <a:pos x="360" y="1411"/>
              </a:cxn>
              <a:cxn ang="0">
                <a:pos x="326" y="1368"/>
              </a:cxn>
              <a:cxn ang="0">
                <a:pos x="230" y="1391"/>
              </a:cxn>
              <a:cxn ang="0">
                <a:pos x="126" y="1355"/>
              </a:cxn>
              <a:cxn ang="0">
                <a:pos x="88" y="1295"/>
              </a:cxn>
              <a:cxn ang="0">
                <a:pos x="63" y="1212"/>
              </a:cxn>
              <a:cxn ang="0">
                <a:pos x="105" y="1043"/>
              </a:cxn>
              <a:cxn ang="0">
                <a:pos x="364" y="920"/>
              </a:cxn>
              <a:cxn ang="0">
                <a:pos x="471" y="693"/>
              </a:cxn>
              <a:cxn ang="0">
                <a:pos x="656" y="507"/>
              </a:cxn>
              <a:cxn ang="0">
                <a:pos x="854" y="474"/>
              </a:cxn>
              <a:cxn ang="0">
                <a:pos x="1031" y="711"/>
              </a:cxn>
              <a:cxn ang="0">
                <a:pos x="1283" y="882"/>
              </a:cxn>
              <a:cxn ang="0">
                <a:pos x="1719" y="963"/>
              </a:cxn>
              <a:cxn ang="0">
                <a:pos x="2042" y="854"/>
              </a:cxn>
              <a:cxn ang="0">
                <a:pos x="2284" y="666"/>
              </a:cxn>
              <a:cxn ang="0">
                <a:pos x="2450" y="478"/>
              </a:cxn>
              <a:cxn ang="0">
                <a:pos x="2342" y="311"/>
              </a:cxn>
              <a:cxn ang="0">
                <a:pos x="2557" y="161"/>
              </a:cxn>
              <a:cxn ang="0">
                <a:pos x="2738" y="0"/>
              </a:cxn>
              <a:cxn ang="0">
                <a:pos x="2901" y="155"/>
              </a:cxn>
              <a:cxn ang="0">
                <a:pos x="3109" y="394"/>
              </a:cxn>
              <a:cxn ang="0">
                <a:pos x="3323" y="441"/>
              </a:cxn>
              <a:cxn ang="0">
                <a:pos x="3195" y="693"/>
              </a:cxn>
              <a:cxn ang="0">
                <a:pos x="2994" y="941"/>
              </a:cxn>
              <a:cxn ang="0">
                <a:pos x="2729" y="1097"/>
              </a:cxn>
              <a:cxn ang="0">
                <a:pos x="2616" y="1118"/>
              </a:cxn>
              <a:cxn ang="0">
                <a:pos x="2542" y="1082"/>
              </a:cxn>
              <a:cxn ang="0">
                <a:pos x="2444" y="1221"/>
              </a:cxn>
              <a:cxn ang="0">
                <a:pos x="2611" y="1254"/>
              </a:cxn>
              <a:cxn ang="0">
                <a:pos x="2643" y="1301"/>
              </a:cxn>
              <a:cxn ang="0">
                <a:pos x="2521" y="1404"/>
              </a:cxn>
              <a:cxn ang="0">
                <a:pos x="2646" y="1642"/>
              </a:cxn>
              <a:cxn ang="0">
                <a:pos x="2640" y="1677"/>
              </a:cxn>
              <a:cxn ang="0">
                <a:pos x="2624" y="1743"/>
              </a:cxn>
              <a:cxn ang="0">
                <a:pos x="2628" y="1814"/>
              </a:cxn>
              <a:cxn ang="0">
                <a:pos x="2555" y="1933"/>
              </a:cxn>
              <a:cxn ang="0">
                <a:pos x="2512" y="2028"/>
              </a:cxn>
              <a:cxn ang="0">
                <a:pos x="2435" y="2097"/>
              </a:cxn>
              <a:cxn ang="0">
                <a:pos x="2344" y="2177"/>
              </a:cxn>
              <a:cxn ang="0">
                <a:pos x="2245" y="2202"/>
              </a:cxn>
            </a:cxnLst>
            <a:rect l="0" t="0" r="r" b="b"/>
            <a:pathLst>
              <a:path w="3356" h="2335">
                <a:moveTo>
                  <a:pt x="2243" y="2202"/>
                </a:moveTo>
                <a:lnTo>
                  <a:pt x="2240" y="2209"/>
                </a:lnTo>
                <a:lnTo>
                  <a:pt x="2239" y="2206"/>
                </a:lnTo>
                <a:lnTo>
                  <a:pt x="2239" y="2202"/>
                </a:lnTo>
                <a:lnTo>
                  <a:pt x="2235" y="2199"/>
                </a:lnTo>
                <a:lnTo>
                  <a:pt x="2226" y="2201"/>
                </a:lnTo>
                <a:lnTo>
                  <a:pt x="2225" y="2202"/>
                </a:lnTo>
                <a:lnTo>
                  <a:pt x="2224" y="2202"/>
                </a:lnTo>
                <a:lnTo>
                  <a:pt x="2224" y="2205"/>
                </a:lnTo>
                <a:lnTo>
                  <a:pt x="2229" y="2211"/>
                </a:lnTo>
                <a:lnTo>
                  <a:pt x="2224" y="2212"/>
                </a:lnTo>
                <a:lnTo>
                  <a:pt x="2211" y="2213"/>
                </a:lnTo>
                <a:lnTo>
                  <a:pt x="2210" y="2209"/>
                </a:lnTo>
                <a:lnTo>
                  <a:pt x="2211" y="2206"/>
                </a:lnTo>
                <a:lnTo>
                  <a:pt x="2209" y="2202"/>
                </a:lnTo>
                <a:lnTo>
                  <a:pt x="2199" y="2194"/>
                </a:lnTo>
                <a:lnTo>
                  <a:pt x="2191" y="2191"/>
                </a:lnTo>
                <a:lnTo>
                  <a:pt x="2188" y="2185"/>
                </a:lnTo>
                <a:lnTo>
                  <a:pt x="2186" y="2198"/>
                </a:lnTo>
                <a:lnTo>
                  <a:pt x="2186" y="2209"/>
                </a:lnTo>
                <a:lnTo>
                  <a:pt x="2187" y="2216"/>
                </a:lnTo>
                <a:lnTo>
                  <a:pt x="2187" y="2218"/>
                </a:lnTo>
                <a:lnTo>
                  <a:pt x="2183" y="2220"/>
                </a:lnTo>
                <a:lnTo>
                  <a:pt x="2180" y="2220"/>
                </a:lnTo>
                <a:lnTo>
                  <a:pt x="2171" y="2209"/>
                </a:lnTo>
                <a:lnTo>
                  <a:pt x="2164" y="2204"/>
                </a:lnTo>
                <a:lnTo>
                  <a:pt x="2161" y="2198"/>
                </a:lnTo>
                <a:lnTo>
                  <a:pt x="2155" y="2215"/>
                </a:lnTo>
                <a:lnTo>
                  <a:pt x="2155" y="2222"/>
                </a:lnTo>
                <a:lnTo>
                  <a:pt x="2156" y="2227"/>
                </a:lnTo>
                <a:lnTo>
                  <a:pt x="2156" y="2236"/>
                </a:lnTo>
                <a:lnTo>
                  <a:pt x="2153" y="2239"/>
                </a:lnTo>
                <a:lnTo>
                  <a:pt x="2149" y="2237"/>
                </a:lnTo>
                <a:lnTo>
                  <a:pt x="2134" y="2244"/>
                </a:lnTo>
                <a:lnTo>
                  <a:pt x="2123" y="2245"/>
                </a:lnTo>
                <a:lnTo>
                  <a:pt x="2116" y="2249"/>
                </a:lnTo>
                <a:lnTo>
                  <a:pt x="2107" y="2249"/>
                </a:lnTo>
                <a:lnTo>
                  <a:pt x="2105" y="2247"/>
                </a:lnTo>
                <a:lnTo>
                  <a:pt x="2094" y="2249"/>
                </a:lnTo>
                <a:lnTo>
                  <a:pt x="2084" y="2258"/>
                </a:lnTo>
                <a:lnTo>
                  <a:pt x="2073" y="2261"/>
                </a:lnTo>
                <a:lnTo>
                  <a:pt x="2059" y="2263"/>
                </a:lnTo>
                <a:lnTo>
                  <a:pt x="2051" y="2261"/>
                </a:lnTo>
                <a:lnTo>
                  <a:pt x="2048" y="2265"/>
                </a:lnTo>
                <a:lnTo>
                  <a:pt x="2038" y="2270"/>
                </a:lnTo>
                <a:lnTo>
                  <a:pt x="2024" y="2274"/>
                </a:lnTo>
                <a:lnTo>
                  <a:pt x="2015" y="2271"/>
                </a:lnTo>
                <a:lnTo>
                  <a:pt x="2004" y="2297"/>
                </a:lnTo>
                <a:lnTo>
                  <a:pt x="2011" y="2309"/>
                </a:lnTo>
                <a:lnTo>
                  <a:pt x="2015" y="2317"/>
                </a:lnTo>
                <a:lnTo>
                  <a:pt x="2015" y="2329"/>
                </a:lnTo>
                <a:lnTo>
                  <a:pt x="1999" y="2335"/>
                </a:lnTo>
                <a:lnTo>
                  <a:pt x="1988" y="2329"/>
                </a:lnTo>
                <a:lnTo>
                  <a:pt x="1973" y="2298"/>
                </a:lnTo>
                <a:lnTo>
                  <a:pt x="1971" y="2291"/>
                </a:lnTo>
                <a:lnTo>
                  <a:pt x="1972" y="2288"/>
                </a:lnTo>
                <a:lnTo>
                  <a:pt x="1978" y="2266"/>
                </a:lnTo>
                <a:lnTo>
                  <a:pt x="1974" y="2259"/>
                </a:lnTo>
                <a:lnTo>
                  <a:pt x="1968" y="2261"/>
                </a:lnTo>
                <a:lnTo>
                  <a:pt x="1958" y="2269"/>
                </a:lnTo>
                <a:lnTo>
                  <a:pt x="1947" y="2269"/>
                </a:lnTo>
                <a:lnTo>
                  <a:pt x="1942" y="2264"/>
                </a:lnTo>
                <a:lnTo>
                  <a:pt x="1941" y="2259"/>
                </a:lnTo>
                <a:lnTo>
                  <a:pt x="1923" y="2254"/>
                </a:lnTo>
                <a:lnTo>
                  <a:pt x="1915" y="2252"/>
                </a:lnTo>
                <a:lnTo>
                  <a:pt x="1911" y="2252"/>
                </a:lnTo>
                <a:lnTo>
                  <a:pt x="1907" y="2260"/>
                </a:lnTo>
                <a:lnTo>
                  <a:pt x="1898" y="2261"/>
                </a:lnTo>
                <a:lnTo>
                  <a:pt x="1898" y="2269"/>
                </a:lnTo>
                <a:lnTo>
                  <a:pt x="1895" y="2258"/>
                </a:lnTo>
                <a:lnTo>
                  <a:pt x="1890" y="2261"/>
                </a:lnTo>
                <a:lnTo>
                  <a:pt x="1881" y="2265"/>
                </a:lnTo>
                <a:lnTo>
                  <a:pt x="1874" y="2260"/>
                </a:lnTo>
                <a:lnTo>
                  <a:pt x="1855" y="2261"/>
                </a:lnTo>
                <a:lnTo>
                  <a:pt x="1845" y="2259"/>
                </a:lnTo>
                <a:lnTo>
                  <a:pt x="1840" y="2254"/>
                </a:lnTo>
                <a:lnTo>
                  <a:pt x="1817" y="2240"/>
                </a:lnTo>
                <a:lnTo>
                  <a:pt x="1810" y="2228"/>
                </a:lnTo>
                <a:lnTo>
                  <a:pt x="1805" y="2213"/>
                </a:lnTo>
                <a:lnTo>
                  <a:pt x="1810" y="2198"/>
                </a:lnTo>
                <a:lnTo>
                  <a:pt x="1806" y="2189"/>
                </a:lnTo>
                <a:lnTo>
                  <a:pt x="1786" y="2188"/>
                </a:lnTo>
                <a:lnTo>
                  <a:pt x="1773" y="2184"/>
                </a:lnTo>
                <a:lnTo>
                  <a:pt x="1758" y="2178"/>
                </a:lnTo>
                <a:lnTo>
                  <a:pt x="1746" y="2168"/>
                </a:lnTo>
                <a:lnTo>
                  <a:pt x="1731" y="2163"/>
                </a:lnTo>
                <a:lnTo>
                  <a:pt x="1724" y="2164"/>
                </a:lnTo>
                <a:lnTo>
                  <a:pt x="1714" y="2175"/>
                </a:lnTo>
                <a:lnTo>
                  <a:pt x="1704" y="2182"/>
                </a:lnTo>
                <a:lnTo>
                  <a:pt x="1689" y="2190"/>
                </a:lnTo>
                <a:lnTo>
                  <a:pt x="1683" y="2191"/>
                </a:lnTo>
                <a:lnTo>
                  <a:pt x="1675" y="2189"/>
                </a:lnTo>
                <a:lnTo>
                  <a:pt x="1666" y="2196"/>
                </a:lnTo>
                <a:lnTo>
                  <a:pt x="1656" y="2201"/>
                </a:lnTo>
                <a:lnTo>
                  <a:pt x="1653" y="2195"/>
                </a:lnTo>
                <a:lnTo>
                  <a:pt x="1639" y="2199"/>
                </a:lnTo>
                <a:lnTo>
                  <a:pt x="1633" y="2194"/>
                </a:lnTo>
                <a:lnTo>
                  <a:pt x="1627" y="2195"/>
                </a:lnTo>
                <a:lnTo>
                  <a:pt x="1612" y="2205"/>
                </a:lnTo>
                <a:lnTo>
                  <a:pt x="1606" y="2204"/>
                </a:lnTo>
                <a:lnTo>
                  <a:pt x="1598" y="2196"/>
                </a:lnTo>
                <a:lnTo>
                  <a:pt x="1585" y="2194"/>
                </a:lnTo>
                <a:lnTo>
                  <a:pt x="1583" y="2191"/>
                </a:lnTo>
                <a:lnTo>
                  <a:pt x="1579" y="2194"/>
                </a:lnTo>
                <a:lnTo>
                  <a:pt x="1575" y="2200"/>
                </a:lnTo>
                <a:lnTo>
                  <a:pt x="1569" y="2207"/>
                </a:lnTo>
                <a:lnTo>
                  <a:pt x="1569" y="2211"/>
                </a:lnTo>
                <a:lnTo>
                  <a:pt x="1562" y="2207"/>
                </a:lnTo>
                <a:lnTo>
                  <a:pt x="1562" y="2205"/>
                </a:lnTo>
                <a:lnTo>
                  <a:pt x="1542" y="2204"/>
                </a:lnTo>
                <a:lnTo>
                  <a:pt x="1533" y="2211"/>
                </a:lnTo>
                <a:lnTo>
                  <a:pt x="1532" y="2223"/>
                </a:lnTo>
                <a:lnTo>
                  <a:pt x="1535" y="2240"/>
                </a:lnTo>
                <a:lnTo>
                  <a:pt x="1541" y="2256"/>
                </a:lnTo>
                <a:lnTo>
                  <a:pt x="1540" y="2271"/>
                </a:lnTo>
                <a:lnTo>
                  <a:pt x="1536" y="2275"/>
                </a:lnTo>
                <a:lnTo>
                  <a:pt x="1515" y="2280"/>
                </a:lnTo>
                <a:lnTo>
                  <a:pt x="1510" y="2253"/>
                </a:lnTo>
                <a:lnTo>
                  <a:pt x="1509" y="2247"/>
                </a:lnTo>
                <a:lnTo>
                  <a:pt x="1497" y="2245"/>
                </a:lnTo>
                <a:lnTo>
                  <a:pt x="1482" y="2258"/>
                </a:lnTo>
                <a:lnTo>
                  <a:pt x="1462" y="2260"/>
                </a:lnTo>
                <a:lnTo>
                  <a:pt x="1444" y="2243"/>
                </a:lnTo>
                <a:lnTo>
                  <a:pt x="1441" y="2231"/>
                </a:lnTo>
                <a:lnTo>
                  <a:pt x="1423" y="2225"/>
                </a:lnTo>
                <a:lnTo>
                  <a:pt x="1408" y="2222"/>
                </a:lnTo>
                <a:lnTo>
                  <a:pt x="1412" y="2202"/>
                </a:lnTo>
                <a:lnTo>
                  <a:pt x="1418" y="2175"/>
                </a:lnTo>
                <a:lnTo>
                  <a:pt x="1402" y="2167"/>
                </a:lnTo>
                <a:lnTo>
                  <a:pt x="1388" y="2157"/>
                </a:lnTo>
                <a:lnTo>
                  <a:pt x="1387" y="2137"/>
                </a:lnTo>
                <a:lnTo>
                  <a:pt x="1382" y="2123"/>
                </a:lnTo>
                <a:lnTo>
                  <a:pt x="1382" y="2112"/>
                </a:lnTo>
                <a:lnTo>
                  <a:pt x="1363" y="2113"/>
                </a:lnTo>
                <a:lnTo>
                  <a:pt x="1344" y="2114"/>
                </a:lnTo>
                <a:lnTo>
                  <a:pt x="1333" y="2120"/>
                </a:lnTo>
                <a:lnTo>
                  <a:pt x="1320" y="2134"/>
                </a:lnTo>
                <a:lnTo>
                  <a:pt x="1315" y="2129"/>
                </a:lnTo>
                <a:lnTo>
                  <a:pt x="1325" y="2112"/>
                </a:lnTo>
                <a:lnTo>
                  <a:pt x="1326" y="2103"/>
                </a:lnTo>
                <a:lnTo>
                  <a:pt x="1322" y="2087"/>
                </a:lnTo>
                <a:lnTo>
                  <a:pt x="1328" y="2073"/>
                </a:lnTo>
                <a:lnTo>
                  <a:pt x="1332" y="2054"/>
                </a:lnTo>
                <a:lnTo>
                  <a:pt x="1343" y="2043"/>
                </a:lnTo>
                <a:lnTo>
                  <a:pt x="1347" y="2033"/>
                </a:lnTo>
                <a:lnTo>
                  <a:pt x="1354" y="2030"/>
                </a:lnTo>
                <a:lnTo>
                  <a:pt x="1363" y="2019"/>
                </a:lnTo>
                <a:lnTo>
                  <a:pt x="1372" y="1992"/>
                </a:lnTo>
                <a:lnTo>
                  <a:pt x="1372" y="1984"/>
                </a:lnTo>
                <a:lnTo>
                  <a:pt x="1376" y="1956"/>
                </a:lnTo>
                <a:lnTo>
                  <a:pt x="1375" y="1935"/>
                </a:lnTo>
                <a:lnTo>
                  <a:pt x="1368" y="1903"/>
                </a:lnTo>
                <a:lnTo>
                  <a:pt x="1352" y="1901"/>
                </a:lnTo>
                <a:lnTo>
                  <a:pt x="1347" y="1893"/>
                </a:lnTo>
                <a:lnTo>
                  <a:pt x="1343" y="1876"/>
                </a:lnTo>
                <a:lnTo>
                  <a:pt x="1331" y="1862"/>
                </a:lnTo>
                <a:lnTo>
                  <a:pt x="1318" y="1856"/>
                </a:lnTo>
                <a:lnTo>
                  <a:pt x="1315" y="1856"/>
                </a:lnTo>
                <a:lnTo>
                  <a:pt x="1311" y="1861"/>
                </a:lnTo>
                <a:lnTo>
                  <a:pt x="1302" y="1865"/>
                </a:lnTo>
                <a:lnTo>
                  <a:pt x="1298" y="1852"/>
                </a:lnTo>
                <a:lnTo>
                  <a:pt x="1288" y="1849"/>
                </a:lnTo>
                <a:lnTo>
                  <a:pt x="1274" y="1849"/>
                </a:lnTo>
                <a:lnTo>
                  <a:pt x="1264" y="1845"/>
                </a:lnTo>
                <a:lnTo>
                  <a:pt x="1246" y="1845"/>
                </a:lnTo>
                <a:lnTo>
                  <a:pt x="1248" y="1829"/>
                </a:lnTo>
                <a:lnTo>
                  <a:pt x="1250" y="1814"/>
                </a:lnTo>
                <a:lnTo>
                  <a:pt x="1237" y="1812"/>
                </a:lnTo>
                <a:lnTo>
                  <a:pt x="1235" y="1801"/>
                </a:lnTo>
                <a:lnTo>
                  <a:pt x="1237" y="1793"/>
                </a:lnTo>
                <a:lnTo>
                  <a:pt x="1226" y="1781"/>
                </a:lnTo>
                <a:lnTo>
                  <a:pt x="1214" y="1785"/>
                </a:lnTo>
                <a:lnTo>
                  <a:pt x="1199" y="1795"/>
                </a:lnTo>
                <a:lnTo>
                  <a:pt x="1186" y="1798"/>
                </a:lnTo>
                <a:lnTo>
                  <a:pt x="1166" y="1800"/>
                </a:lnTo>
                <a:lnTo>
                  <a:pt x="1157" y="1798"/>
                </a:lnTo>
                <a:lnTo>
                  <a:pt x="1151" y="1793"/>
                </a:lnTo>
                <a:lnTo>
                  <a:pt x="1146" y="1792"/>
                </a:lnTo>
                <a:lnTo>
                  <a:pt x="1137" y="1797"/>
                </a:lnTo>
                <a:lnTo>
                  <a:pt x="1128" y="1803"/>
                </a:lnTo>
                <a:lnTo>
                  <a:pt x="1122" y="1814"/>
                </a:lnTo>
                <a:lnTo>
                  <a:pt x="1102" y="1831"/>
                </a:lnTo>
                <a:lnTo>
                  <a:pt x="1087" y="1835"/>
                </a:lnTo>
                <a:lnTo>
                  <a:pt x="1073" y="1851"/>
                </a:lnTo>
                <a:lnTo>
                  <a:pt x="1063" y="1858"/>
                </a:lnTo>
                <a:lnTo>
                  <a:pt x="1048" y="1866"/>
                </a:lnTo>
                <a:lnTo>
                  <a:pt x="1036" y="1874"/>
                </a:lnTo>
                <a:lnTo>
                  <a:pt x="1008" y="1881"/>
                </a:lnTo>
                <a:lnTo>
                  <a:pt x="990" y="1886"/>
                </a:lnTo>
                <a:lnTo>
                  <a:pt x="992" y="1888"/>
                </a:lnTo>
                <a:lnTo>
                  <a:pt x="992" y="1886"/>
                </a:lnTo>
                <a:lnTo>
                  <a:pt x="978" y="1878"/>
                </a:lnTo>
                <a:lnTo>
                  <a:pt x="976" y="1874"/>
                </a:lnTo>
                <a:lnTo>
                  <a:pt x="973" y="1873"/>
                </a:lnTo>
                <a:lnTo>
                  <a:pt x="958" y="1877"/>
                </a:lnTo>
                <a:lnTo>
                  <a:pt x="954" y="1877"/>
                </a:lnTo>
                <a:lnTo>
                  <a:pt x="940" y="1872"/>
                </a:lnTo>
                <a:lnTo>
                  <a:pt x="924" y="1871"/>
                </a:lnTo>
                <a:lnTo>
                  <a:pt x="917" y="1866"/>
                </a:lnTo>
                <a:lnTo>
                  <a:pt x="917" y="1863"/>
                </a:lnTo>
                <a:lnTo>
                  <a:pt x="913" y="1857"/>
                </a:lnTo>
                <a:lnTo>
                  <a:pt x="907" y="1856"/>
                </a:lnTo>
                <a:lnTo>
                  <a:pt x="893" y="1857"/>
                </a:lnTo>
                <a:lnTo>
                  <a:pt x="881" y="1862"/>
                </a:lnTo>
                <a:lnTo>
                  <a:pt x="870" y="1873"/>
                </a:lnTo>
                <a:lnTo>
                  <a:pt x="860" y="1889"/>
                </a:lnTo>
                <a:lnTo>
                  <a:pt x="839" y="1909"/>
                </a:lnTo>
                <a:lnTo>
                  <a:pt x="838" y="1915"/>
                </a:lnTo>
                <a:lnTo>
                  <a:pt x="833" y="1915"/>
                </a:lnTo>
                <a:lnTo>
                  <a:pt x="829" y="1913"/>
                </a:lnTo>
                <a:lnTo>
                  <a:pt x="827" y="1910"/>
                </a:lnTo>
                <a:lnTo>
                  <a:pt x="827" y="1903"/>
                </a:lnTo>
                <a:lnTo>
                  <a:pt x="831" y="1890"/>
                </a:lnTo>
                <a:lnTo>
                  <a:pt x="831" y="1884"/>
                </a:lnTo>
                <a:lnTo>
                  <a:pt x="828" y="1874"/>
                </a:lnTo>
                <a:lnTo>
                  <a:pt x="827" y="1871"/>
                </a:lnTo>
                <a:lnTo>
                  <a:pt x="822" y="1868"/>
                </a:lnTo>
                <a:lnTo>
                  <a:pt x="817" y="1870"/>
                </a:lnTo>
                <a:lnTo>
                  <a:pt x="809" y="1876"/>
                </a:lnTo>
                <a:lnTo>
                  <a:pt x="801" y="1876"/>
                </a:lnTo>
                <a:lnTo>
                  <a:pt x="793" y="1879"/>
                </a:lnTo>
                <a:lnTo>
                  <a:pt x="791" y="1881"/>
                </a:lnTo>
                <a:lnTo>
                  <a:pt x="788" y="1879"/>
                </a:lnTo>
                <a:lnTo>
                  <a:pt x="780" y="1881"/>
                </a:lnTo>
                <a:lnTo>
                  <a:pt x="774" y="1889"/>
                </a:lnTo>
                <a:lnTo>
                  <a:pt x="771" y="1889"/>
                </a:lnTo>
                <a:lnTo>
                  <a:pt x="757" y="1886"/>
                </a:lnTo>
                <a:lnTo>
                  <a:pt x="750" y="1888"/>
                </a:lnTo>
                <a:lnTo>
                  <a:pt x="746" y="1887"/>
                </a:lnTo>
                <a:lnTo>
                  <a:pt x="739" y="1883"/>
                </a:lnTo>
                <a:lnTo>
                  <a:pt x="729" y="1881"/>
                </a:lnTo>
                <a:lnTo>
                  <a:pt x="723" y="1873"/>
                </a:lnTo>
                <a:lnTo>
                  <a:pt x="713" y="1873"/>
                </a:lnTo>
                <a:lnTo>
                  <a:pt x="708" y="1874"/>
                </a:lnTo>
                <a:lnTo>
                  <a:pt x="704" y="1881"/>
                </a:lnTo>
                <a:lnTo>
                  <a:pt x="702" y="1882"/>
                </a:lnTo>
                <a:lnTo>
                  <a:pt x="696" y="1879"/>
                </a:lnTo>
                <a:lnTo>
                  <a:pt x="691" y="1881"/>
                </a:lnTo>
                <a:lnTo>
                  <a:pt x="685" y="1877"/>
                </a:lnTo>
                <a:lnTo>
                  <a:pt x="681" y="1879"/>
                </a:lnTo>
                <a:lnTo>
                  <a:pt x="675" y="1881"/>
                </a:lnTo>
                <a:lnTo>
                  <a:pt x="671" y="1878"/>
                </a:lnTo>
                <a:lnTo>
                  <a:pt x="667" y="1872"/>
                </a:lnTo>
                <a:lnTo>
                  <a:pt x="666" y="1868"/>
                </a:lnTo>
                <a:lnTo>
                  <a:pt x="661" y="1862"/>
                </a:lnTo>
                <a:lnTo>
                  <a:pt x="653" y="1861"/>
                </a:lnTo>
                <a:lnTo>
                  <a:pt x="645" y="1863"/>
                </a:lnTo>
                <a:lnTo>
                  <a:pt x="630" y="1854"/>
                </a:lnTo>
                <a:lnTo>
                  <a:pt x="629" y="1847"/>
                </a:lnTo>
                <a:lnTo>
                  <a:pt x="632" y="1834"/>
                </a:lnTo>
                <a:lnTo>
                  <a:pt x="629" y="1833"/>
                </a:lnTo>
                <a:lnTo>
                  <a:pt x="624" y="1836"/>
                </a:lnTo>
                <a:lnTo>
                  <a:pt x="619" y="1838"/>
                </a:lnTo>
                <a:lnTo>
                  <a:pt x="611" y="1836"/>
                </a:lnTo>
                <a:lnTo>
                  <a:pt x="603" y="1834"/>
                </a:lnTo>
                <a:lnTo>
                  <a:pt x="599" y="1835"/>
                </a:lnTo>
                <a:lnTo>
                  <a:pt x="592" y="1831"/>
                </a:lnTo>
                <a:lnTo>
                  <a:pt x="589" y="1831"/>
                </a:lnTo>
                <a:lnTo>
                  <a:pt x="585" y="1828"/>
                </a:lnTo>
                <a:lnTo>
                  <a:pt x="583" y="1823"/>
                </a:lnTo>
                <a:lnTo>
                  <a:pt x="578" y="1825"/>
                </a:lnTo>
                <a:lnTo>
                  <a:pt x="576" y="1822"/>
                </a:lnTo>
                <a:lnTo>
                  <a:pt x="579" y="1809"/>
                </a:lnTo>
                <a:lnTo>
                  <a:pt x="578" y="1803"/>
                </a:lnTo>
                <a:lnTo>
                  <a:pt x="581" y="1797"/>
                </a:lnTo>
                <a:lnTo>
                  <a:pt x="579" y="1795"/>
                </a:lnTo>
                <a:lnTo>
                  <a:pt x="573" y="1793"/>
                </a:lnTo>
                <a:lnTo>
                  <a:pt x="567" y="1795"/>
                </a:lnTo>
                <a:lnTo>
                  <a:pt x="563" y="1793"/>
                </a:lnTo>
                <a:lnTo>
                  <a:pt x="560" y="1797"/>
                </a:lnTo>
                <a:lnTo>
                  <a:pt x="559" y="1800"/>
                </a:lnTo>
                <a:lnTo>
                  <a:pt x="556" y="1803"/>
                </a:lnTo>
                <a:lnTo>
                  <a:pt x="553" y="1804"/>
                </a:lnTo>
                <a:lnTo>
                  <a:pt x="548" y="1809"/>
                </a:lnTo>
                <a:lnTo>
                  <a:pt x="544" y="1808"/>
                </a:lnTo>
                <a:lnTo>
                  <a:pt x="538" y="1807"/>
                </a:lnTo>
                <a:lnTo>
                  <a:pt x="536" y="1802"/>
                </a:lnTo>
                <a:lnTo>
                  <a:pt x="533" y="1785"/>
                </a:lnTo>
                <a:lnTo>
                  <a:pt x="527" y="1776"/>
                </a:lnTo>
                <a:lnTo>
                  <a:pt x="515" y="1766"/>
                </a:lnTo>
                <a:lnTo>
                  <a:pt x="503" y="1763"/>
                </a:lnTo>
                <a:lnTo>
                  <a:pt x="493" y="1754"/>
                </a:lnTo>
                <a:lnTo>
                  <a:pt x="487" y="1745"/>
                </a:lnTo>
                <a:lnTo>
                  <a:pt x="482" y="1743"/>
                </a:lnTo>
                <a:lnTo>
                  <a:pt x="462" y="1737"/>
                </a:lnTo>
                <a:lnTo>
                  <a:pt x="444" y="1733"/>
                </a:lnTo>
                <a:lnTo>
                  <a:pt x="441" y="1732"/>
                </a:lnTo>
                <a:lnTo>
                  <a:pt x="425" y="1730"/>
                </a:lnTo>
                <a:lnTo>
                  <a:pt x="423" y="1731"/>
                </a:lnTo>
                <a:lnTo>
                  <a:pt x="423" y="1732"/>
                </a:lnTo>
                <a:lnTo>
                  <a:pt x="423" y="1737"/>
                </a:lnTo>
                <a:lnTo>
                  <a:pt x="419" y="1742"/>
                </a:lnTo>
                <a:lnTo>
                  <a:pt x="420" y="1744"/>
                </a:lnTo>
                <a:lnTo>
                  <a:pt x="419" y="1748"/>
                </a:lnTo>
                <a:lnTo>
                  <a:pt x="411" y="1741"/>
                </a:lnTo>
                <a:lnTo>
                  <a:pt x="408" y="1736"/>
                </a:lnTo>
                <a:lnTo>
                  <a:pt x="406" y="1734"/>
                </a:lnTo>
                <a:lnTo>
                  <a:pt x="403" y="1733"/>
                </a:lnTo>
                <a:lnTo>
                  <a:pt x="386" y="1728"/>
                </a:lnTo>
                <a:lnTo>
                  <a:pt x="384" y="1726"/>
                </a:lnTo>
                <a:lnTo>
                  <a:pt x="380" y="1720"/>
                </a:lnTo>
                <a:lnTo>
                  <a:pt x="375" y="1718"/>
                </a:lnTo>
                <a:lnTo>
                  <a:pt x="363" y="1709"/>
                </a:lnTo>
                <a:lnTo>
                  <a:pt x="357" y="1709"/>
                </a:lnTo>
                <a:lnTo>
                  <a:pt x="350" y="1705"/>
                </a:lnTo>
                <a:lnTo>
                  <a:pt x="348" y="1701"/>
                </a:lnTo>
                <a:lnTo>
                  <a:pt x="348" y="1698"/>
                </a:lnTo>
                <a:lnTo>
                  <a:pt x="345" y="1694"/>
                </a:lnTo>
                <a:lnTo>
                  <a:pt x="341" y="1694"/>
                </a:lnTo>
                <a:lnTo>
                  <a:pt x="339" y="1691"/>
                </a:lnTo>
                <a:lnTo>
                  <a:pt x="334" y="1689"/>
                </a:lnTo>
                <a:lnTo>
                  <a:pt x="326" y="1693"/>
                </a:lnTo>
                <a:lnTo>
                  <a:pt x="325" y="1691"/>
                </a:lnTo>
                <a:lnTo>
                  <a:pt x="323" y="1685"/>
                </a:lnTo>
                <a:lnTo>
                  <a:pt x="322" y="1684"/>
                </a:lnTo>
                <a:lnTo>
                  <a:pt x="318" y="1683"/>
                </a:lnTo>
                <a:lnTo>
                  <a:pt x="315" y="1684"/>
                </a:lnTo>
                <a:lnTo>
                  <a:pt x="306" y="1683"/>
                </a:lnTo>
                <a:lnTo>
                  <a:pt x="302" y="1684"/>
                </a:lnTo>
                <a:lnTo>
                  <a:pt x="296" y="1688"/>
                </a:lnTo>
                <a:lnTo>
                  <a:pt x="293" y="1688"/>
                </a:lnTo>
                <a:lnTo>
                  <a:pt x="290" y="1685"/>
                </a:lnTo>
                <a:lnTo>
                  <a:pt x="291" y="1675"/>
                </a:lnTo>
                <a:lnTo>
                  <a:pt x="287" y="1672"/>
                </a:lnTo>
                <a:lnTo>
                  <a:pt x="283" y="1666"/>
                </a:lnTo>
                <a:lnTo>
                  <a:pt x="283" y="1663"/>
                </a:lnTo>
                <a:lnTo>
                  <a:pt x="278" y="1658"/>
                </a:lnTo>
                <a:lnTo>
                  <a:pt x="278" y="1653"/>
                </a:lnTo>
                <a:lnTo>
                  <a:pt x="280" y="1646"/>
                </a:lnTo>
                <a:lnTo>
                  <a:pt x="277" y="1640"/>
                </a:lnTo>
                <a:lnTo>
                  <a:pt x="277" y="1636"/>
                </a:lnTo>
                <a:lnTo>
                  <a:pt x="278" y="1629"/>
                </a:lnTo>
                <a:lnTo>
                  <a:pt x="280" y="1623"/>
                </a:lnTo>
                <a:lnTo>
                  <a:pt x="273" y="1613"/>
                </a:lnTo>
                <a:lnTo>
                  <a:pt x="266" y="1605"/>
                </a:lnTo>
                <a:lnTo>
                  <a:pt x="266" y="1596"/>
                </a:lnTo>
                <a:lnTo>
                  <a:pt x="263" y="1588"/>
                </a:lnTo>
                <a:lnTo>
                  <a:pt x="264" y="1585"/>
                </a:lnTo>
                <a:lnTo>
                  <a:pt x="275" y="1583"/>
                </a:lnTo>
                <a:lnTo>
                  <a:pt x="278" y="1580"/>
                </a:lnTo>
                <a:lnTo>
                  <a:pt x="279" y="1581"/>
                </a:lnTo>
                <a:lnTo>
                  <a:pt x="280" y="1588"/>
                </a:lnTo>
                <a:lnTo>
                  <a:pt x="283" y="1593"/>
                </a:lnTo>
                <a:lnTo>
                  <a:pt x="285" y="1596"/>
                </a:lnTo>
                <a:lnTo>
                  <a:pt x="293" y="1598"/>
                </a:lnTo>
                <a:lnTo>
                  <a:pt x="295" y="1597"/>
                </a:lnTo>
                <a:lnTo>
                  <a:pt x="298" y="1596"/>
                </a:lnTo>
                <a:lnTo>
                  <a:pt x="301" y="1597"/>
                </a:lnTo>
                <a:lnTo>
                  <a:pt x="302" y="1591"/>
                </a:lnTo>
                <a:lnTo>
                  <a:pt x="306" y="1588"/>
                </a:lnTo>
                <a:lnTo>
                  <a:pt x="310" y="1582"/>
                </a:lnTo>
                <a:lnTo>
                  <a:pt x="311" y="1582"/>
                </a:lnTo>
                <a:lnTo>
                  <a:pt x="315" y="1587"/>
                </a:lnTo>
                <a:lnTo>
                  <a:pt x="317" y="1587"/>
                </a:lnTo>
                <a:lnTo>
                  <a:pt x="326" y="1576"/>
                </a:lnTo>
                <a:lnTo>
                  <a:pt x="326" y="1574"/>
                </a:lnTo>
                <a:lnTo>
                  <a:pt x="322" y="1567"/>
                </a:lnTo>
                <a:lnTo>
                  <a:pt x="316" y="1559"/>
                </a:lnTo>
                <a:lnTo>
                  <a:pt x="315" y="1554"/>
                </a:lnTo>
                <a:lnTo>
                  <a:pt x="316" y="1551"/>
                </a:lnTo>
                <a:lnTo>
                  <a:pt x="316" y="1548"/>
                </a:lnTo>
                <a:lnTo>
                  <a:pt x="306" y="1543"/>
                </a:lnTo>
                <a:lnTo>
                  <a:pt x="301" y="1544"/>
                </a:lnTo>
                <a:lnTo>
                  <a:pt x="300" y="1540"/>
                </a:lnTo>
                <a:lnTo>
                  <a:pt x="291" y="1533"/>
                </a:lnTo>
                <a:lnTo>
                  <a:pt x="291" y="1518"/>
                </a:lnTo>
                <a:lnTo>
                  <a:pt x="296" y="1517"/>
                </a:lnTo>
                <a:lnTo>
                  <a:pt x="294" y="1511"/>
                </a:lnTo>
                <a:lnTo>
                  <a:pt x="295" y="1508"/>
                </a:lnTo>
                <a:lnTo>
                  <a:pt x="296" y="1507"/>
                </a:lnTo>
                <a:lnTo>
                  <a:pt x="289" y="1500"/>
                </a:lnTo>
                <a:lnTo>
                  <a:pt x="290" y="1494"/>
                </a:lnTo>
                <a:lnTo>
                  <a:pt x="290" y="1492"/>
                </a:lnTo>
                <a:lnTo>
                  <a:pt x="300" y="1492"/>
                </a:lnTo>
                <a:lnTo>
                  <a:pt x="304" y="1489"/>
                </a:lnTo>
                <a:lnTo>
                  <a:pt x="315" y="1492"/>
                </a:lnTo>
                <a:lnTo>
                  <a:pt x="317" y="1490"/>
                </a:lnTo>
                <a:lnTo>
                  <a:pt x="322" y="1485"/>
                </a:lnTo>
                <a:lnTo>
                  <a:pt x="327" y="1475"/>
                </a:lnTo>
                <a:lnTo>
                  <a:pt x="327" y="1464"/>
                </a:lnTo>
                <a:lnTo>
                  <a:pt x="337" y="1463"/>
                </a:lnTo>
                <a:lnTo>
                  <a:pt x="338" y="1462"/>
                </a:lnTo>
                <a:lnTo>
                  <a:pt x="336" y="1459"/>
                </a:lnTo>
                <a:lnTo>
                  <a:pt x="337" y="1456"/>
                </a:lnTo>
                <a:lnTo>
                  <a:pt x="341" y="1453"/>
                </a:lnTo>
                <a:lnTo>
                  <a:pt x="342" y="1451"/>
                </a:lnTo>
                <a:lnTo>
                  <a:pt x="345" y="1447"/>
                </a:lnTo>
                <a:lnTo>
                  <a:pt x="352" y="1442"/>
                </a:lnTo>
                <a:lnTo>
                  <a:pt x="352" y="1436"/>
                </a:lnTo>
                <a:lnTo>
                  <a:pt x="358" y="1430"/>
                </a:lnTo>
                <a:lnTo>
                  <a:pt x="360" y="1411"/>
                </a:lnTo>
                <a:lnTo>
                  <a:pt x="363" y="1409"/>
                </a:lnTo>
                <a:lnTo>
                  <a:pt x="363" y="1402"/>
                </a:lnTo>
                <a:lnTo>
                  <a:pt x="369" y="1394"/>
                </a:lnTo>
                <a:lnTo>
                  <a:pt x="369" y="1391"/>
                </a:lnTo>
                <a:lnTo>
                  <a:pt x="365" y="1388"/>
                </a:lnTo>
                <a:lnTo>
                  <a:pt x="361" y="1388"/>
                </a:lnTo>
                <a:lnTo>
                  <a:pt x="354" y="1397"/>
                </a:lnTo>
                <a:lnTo>
                  <a:pt x="352" y="1397"/>
                </a:lnTo>
                <a:lnTo>
                  <a:pt x="349" y="1393"/>
                </a:lnTo>
                <a:lnTo>
                  <a:pt x="347" y="1382"/>
                </a:lnTo>
                <a:lnTo>
                  <a:pt x="342" y="1386"/>
                </a:lnTo>
                <a:lnTo>
                  <a:pt x="338" y="1386"/>
                </a:lnTo>
                <a:lnTo>
                  <a:pt x="336" y="1381"/>
                </a:lnTo>
                <a:lnTo>
                  <a:pt x="333" y="1381"/>
                </a:lnTo>
                <a:lnTo>
                  <a:pt x="331" y="1379"/>
                </a:lnTo>
                <a:lnTo>
                  <a:pt x="330" y="1370"/>
                </a:lnTo>
                <a:lnTo>
                  <a:pt x="326" y="1368"/>
                </a:lnTo>
                <a:lnTo>
                  <a:pt x="325" y="1366"/>
                </a:lnTo>
                <a:lnTo>
                  <a:pt x="322" y="1365"/>
                </a:lnTo>
                <a:lnTo>
                  <a:pt x="318" y="1365"/>
                </a:lnTo>
                <a:lnTo>
                  <a:pt x="315" y="1360"/>
                </a:lnTo>
                <a:lnTo>
                  <a:pt x="312" y="1359"/>
                </a:lnTo>
                <a:lnTo>
                  <a:pt x="309" y="1359"/>
                </a:lnTo>
                <a:lnTo>
                  <a:pt x="304" y="1361"/>
                </a:lnTo>
                <a:lnTo>
                  <a:pt x="298" y="1361"/>
                </a:lnTo>
                <a:lnTo>
                  <a:pt x="293" y="1365"/>
                </a:lnTo>
                <a:lnTo>
                  <a:pt x="279" y="1365"/>
                </a:lnTo>
                <a:lnTo>
                  <a:pt x="269" y="1372"/>
                </a:lnTo>
                <a:lnTo>
                  <a:pt x="258" y="1378"/>
                </a:lnTo>
                <a:lnTo>
                  <a:pt x="251" y="1383"/>
                </a:lnTo>
                <a:lnTo>
                  <a:pt x="246" y="1388"/>
                </a:lnTo>
                <a:lnTo>
                  <a:pt x="241" y="1389"/>
                </a:lnTo>
                <a:lnTo>
                  <a:pt x="237" y="1394"/>
                </a:lnTo>
                <a:lnTo>
                  <a:pt x="230" y="1391"/>
                </a:lnTo>
                <a:lnTo>
                  <a:pt x="225" y="1394"/>
                </a:lnTo>
                <a:lnTo>
                  <a:pt x="220" y="1394"/>
                </a:lnTo>
                <a:lnTo>
                  <a:pt x="209" y="1393"/>
                </a:lnTo>
                <a:lnTo>
                  <a:pt x="202" y="1388"/>
                </a:lnTo>
                <a:lnTo>
                  <a:pt x="196" y="1389"/>
                </a:lnTo>
                <a:lnTo>
                  <a:pt x="188" y="1384"/>
                </a:lnTo>
                <a:lnTo>
                  <a:pt x="171" y="1378"/>
                </a:lnTo>
                <a:lnTo>
                  <a:pt x="161" y="1372"/>
                </a:lnTo>
                <a:lnTo>
                  <a:pt x="161" y="1366"/>
                </a:lnTo>
                <a:lnTo>
                  <a:pt x="160" y="1362"/>
                </a:lnTo>
                <a:lnTo>
                  <a:pt x="156" y="1363"/>
                </a:lnTo>
                <a:lnTo>
                  <a:pt x="151" y="1367"/>
                </a:lnTo>
                <a:lnTo>
                  <a:pt x="148" y="1367"/>
                </a:lnTo>
                <a:lnTo>
                  <a:pt x="143" y="1368"/>
                </a:lnTo>
                <a:lnTo>
                  <a:pt x="139" y="1367"/>
                </a:lnTo>
                <a:lnTo>
                  <a:pt x="133" y="1356"/>
                </a:lnTo>
                <a:lnTo>
                  <a:pt x="126" y="1355"/>
                </a:lnTo>
                <a:lnTo>
                  <a:pt x="124" y="1351"/>
                </a:lnTo>
                <a:lnTo>
                  <a:pt x="124" y="1349"/>
                </a:lnTo>
                <a:lnTo>
                  <a:pt x="129" y="1348"/>
                </a:lnTo>
                <a:lnTo>
                  <a:pt x="131" y="1344"/>
                </a:lnTo>
                <a:lnTo>
                  <a:pt x="129" y="1339"/>
                </a:lnTo>
                <a:lnTo>
                  <a:pt x="127" y="1336"/>
                </a:lnTo>
                <a:lnTo>
                  <a:pt x="129" y="1330"/>
                </a:lnTo>
                <a:lnTo>
                  <a:pt x="129" y="1324"/>
                </a:lnTo>
                <a:lnTo>
                  <a:pt x="127" y="1318"/>
                </a:lnTo>
                <a:lnTo>
                  <a:pt x="121" y="1312"/>
                </a:lnTo>
                <a:lnTo>
                  <a:pt x="110" y="1305"/>
                </a:lnTo>
                <a:lnTo>
                  <a:pt x="105" y="1305"/>
                </a:lnTo>
                <a:lnTo>
                  <a:pt x="99" y="1309"/>
                </a:lnTo>
                <a:lnTo>
                  <a:pt x="97" y="1308"/>
                </a:lnTo>
                <a:lnTo>
                  <a:pt x="97" y="1296"/>
                </a:lnTo>
                <a:lnTo>
                  <a:pt x="95" y="1293"/>
                </a:lnTo>
                <a:lnTo>
                  <a:pt x="88" y="1295"/>
                </a:lnTo>
                <a:lnTo>
                  <a:pt x="83" y="1292"/>
                </a:lnTo>
                <a:lnTo>
                  <a:pt x="79" y="1291"/>
                </a:lnTo>
                <a:lnTo>
                  <a:pt x="65" y="1293"/>
                </a:lnTo>
                <a:lnTo>
                  <a:pt x="54" y="1290"/>
                </a:lnTo>
                <a:lnTo>
                  <a:pt x="56" y="1289"/>
                </a:lnTo>
                <a:lnTo>
                  <a:pt x="53" y="1284"/>
                </a:lnTo>
                <a:lnTo>
                  <a:pt x="47" y="1281"/>
                </a:lnTo>
                <a:lnTo>
                  <a:pt x="46" y="1278"/>
                </a:lnTo>
                <a:lnTo>
                  <a:pt x="53" y="1270"/>
                </a:lnTo>
                <a:lnTo>
                  <a:pt x="57" y="1269"/>
                </a:lnTo>
                <a:lnTo>
                  <a:pt x="62" y="1271"/>
                </a:lnTo>
                <a:lnTo>
                  <a:pt x="65" y="1271"/>
                </a:lnTo>
                <a:lnTo>
                  <a:pt x="62" y="1271"/>
                </a:lnTo>
                <a:lnTo>
                  <a:pt x="70" y="1274"/>
                </a:lnTo>
                <a:lnTo>
                  <a:pt x="73" y="1273"/>
                </a:lnTo>
                <a:lnTo>
                  <a:pt x="73" y="1237"/>
                </a:lnTo>
                <a:lnTo>
                  <a:pt x="63" y="1212"/>
                </a:lnTo>
                <a:lnTo>
                  <a:pt x="63" y="1193"/>
                </a:lnTo>
                <a:lnTo>
                  <a:pt x="56" y="1182"/>
                </a:lnTo>
                <a:lnTo>
                  <a:pt x="37" y="1180"/>
                </a:lnTo>
                <a:lnTo>
                  <a:pt x="17" y="1187"/>
                </a:lnTo>
                <a:lnTo>
                  <a:pt x="6" y="1179"/>
                </a:lnTo>
                <a:lnTo>
                  <a:pt x="2" y="1162"/>
                </a:lnTo>
                <a:lnTo>
                  <a:pt x="0" y="1142"/>
                </a:lnTo>
                <a:lnTo>
                  <a:pt x="11" y="1108"/>
                </a:lnTo>
                <a:lnTo>
                  <a:pt x="10" y="1097"/>
                </a:lnTo>
                <a:lnTo>
                  <a:pt x="19" y="1079"/>
                </a:lnTo>
                <a:lnTo>
                  <a:pt x="51" y="1064"/>
                </a:lnTo>
                <a:lnTo>
                  <a:pt x="56" y="1059"/>
                </a:lnTo>
                <a:lnTo>
                  <a:pt x="63" y="1059"/>
                </a:lnTo>
                <a:lnTo>
                  <a:pt x="69" y="1044"/>
                </a:lnTo>
                <a:lnTo>
                  <a:pt x="79" y="1048"/>
                </a:lnTo>
                <a:lnTo>
                  <a:pt x="94" y="1042"/>
                </a:lnTo>
                <a:lnTo>
                  <a:pt x="105" y="1043"/>
                </a:lnTo>
                <a:lnTo>
                  <a:pt x="111" y="1056"/>
                </a:lnTo>
                <a:lnTo>
                  <a:pt x="122" y="1058"/>
                </a:lnTo>
                <a:lnTo>
                  <a:pt x="138" y="1054"/>
                </a:lnTo>
                <a:lnTo>
                  <a:pt x="148" y="1055"/>
                </a:lnTo>
                <a:lnTo>
                  <a:pt x="161" y="1045"/>
                </a:lnTo>
                <a:lnTo>
                  <a:pt x="167" y="1027"/>
                </a:lnTo>
                <a:lnTo>
                  <a:pt x="176" y="1016"/>
                </a:lnTo>
                <a:lnTo>
                  <a:pt x="193" y="1011"/>
                </a:lnTo>
                <a:lnTo>
                  <a:pt x="212" y="1010"/>
                </a:lnTo>
                <a:lnTo>
                  <a:pt x="239" y="1005"/>
                </a:lnTo>
                <a:lnTo>
                  <a:pt x="251" y="1000"/>
                </a:lnTo>
                <a:lnTo>
                  <a:pt x="259" y="986"/>
                </a:lnTo>
                <a:lnTo>
                  <a:pt x="274" y="973"/>
                </a:lnTo>
                <a:lnTo>
                  <a:pt x="310" y="953"/>
                </a:lnTo>
                <a:lnTo>
                  <a:pt x="348" y="941"/>
                </a:lnTo>
                <a:lnTo>
                  <a:pt x="358" y="934"/>
                </a:lnTo>
                <a:lnTo>
                  <a:pt x="364" y="920"/>
                </a:lnTo>
                <a:lnTo>
                  <a:pt x="364" y="892"/>
                </a:lnTo>
                <a:lnTo>
                  <a:pt x="366" y="881"/>
                </a:lnTo>
                <a:lnTo>
                  <a:pt x="374" y="871"/>
                </a:lnTo>
                <a:lnTo>
                  <a:pt x="373" y="859"/>
                </a:lnTo>
                <a:lnTo>
                  <a:pt x="386" y="849"/>
                </a:lnTo>
                <a:lnTo>
                  <a:pt x="386" y="834"/>
                </a:lnTo>
                <a:lnTo>
                  <a:pt x="377" y="807"/>
                </a:lnTo>
                <a:lnTo>
                  <a:pt x="370" y="795"/>
                </a:lnTo>
                <a:lnTo>
                  <a:pt x="366" y="780"/>
                </a:lnTo>
                <a:lnTo>
                  <a:pt x="361" y="742"/>
                </a:lnTo>
                <a:lnTo>
                  <a:pt x="354" y="727"/>
                </a:lnTo>
                <a:lnTo>
                  <a:pt x="347" y="720"/>
                </a:lnTo>
                <a:lnTo>
                  <a:pt x="355" y="712"/>
                </a:lnTo>
                <a:lnTo>
                  <a:pt x="375" y="705"/>
                </a:lnTo>
                <a:lnTo>
                  <a:pt x="393" y="703"/>
                </a:lnTo>
                <a:lnTo>
                  <a:pt x="416" y="695"/>
                </a:lnTo>
                <a:lnTo>
                  <a:pt x="471" y="693"/>
                </a:lnTo>
                <a:lnTo>
                  <a:pt x="478" y="688"/>
                </a:lnTo>
                <a:lnTo>
                  <a:pt x="472" y="670"/>
                </a:lnTo>
                <a:lnTo>
                  <a:pt x="470" y="655"/>
                </a:lnTo>
                <a:lnTo>
                  <a:pt x="473" y="635"/>
                </a:lnTo>
                <a:lnTo>
                  <a:pt x="479" y="611"/>
                </a:lnTo>
                <a:lnTo>
                  <a:pt x="492" y="584"/>
                </a:lnTo>
                <a:lnTo>
                  <a:pt x="500" y="558"/>
                </a:lnTo>
                <a:lnTo>
                  <a:pt x="511" y="537"/>
                </a:lnTo>
                <a:lnTo>
                  <a:pt x="535" y="537"/>
                </a:lnTo>
                <a:lnTo>
                  <a:pt x="544" y="544"/>
                </a:lnTo>
                <a:lnTo>
                  <a:pt x="563" y="550"/>
                </a:lnTo>
                <a:lnTo>
                  <a:pt x="597" y="547"/>
                </a:lnTo>
                <a:lnTo>
                  <a:pt x="606" y="556"/>
                </a:lnTo>
                <a:lnTo>
                  <a:pt x="616" y="563"/>
                </a:lnTo>
                <a:lnTo>
                  <a:pt x="630" y="552"/>
                </a:lnTo>
                <a:lnTo>
                  <a:pt x="653" y="544"/>
                </a:lnTo>
                <a:lnTo>
                  <a:pt x="656" y="507"/>
                </a:lnTo>
                <a:lnTo>
                  <a:pt x="654" y="484"/>
                </a:lnTo>
                <a:lnTo>
                  <a:pt x="659" y="459"/>
                </a:lnTo>
                <a:lnTo>
                  <a:pt x="670" y="439"/>
                </a:lnTo>
                <a:lnTo>
                  <a:pt x="686" y="440"/>
                </a:lnTo>
                <a:lnTo>
                  <a:pt x="705" y="434"/>
                </a:lnTo>
                <a:lnTo>
                  <a:pt x="721" y="418"/>
                </a:lnTo>
                <a:lnTo>
                  <a:pt x="731" y="398"/>
                </a:lnTo>
                <a:lnTo>
                  <a:pt x="756" y="405"/>
                </a:lnTo>
                <a:lnTo>
                  <a:pt x="772" y="389"/>
                </a:lnTo>
                <a:lnTo>
                  <a:pt x="777" y="389"/>
                </a:lnTo>
                <a:lnTo>
                  <a:pt x="777" y="393"/>
                </a:lnTo>
                <a:lnTo>
                  <a:pt x="780" y="404"/>
                </a:lnTo>
                <a:lnTo>
                  <a:pt x="791" y="430"/>
                </a:lnTo>
                <a:lnTo>
                  <a:pt x="821" y="453"/>
                </a:lnTo>
                <a:lnTo>
                  <a:pt x="832" y="474"/>
                </a:lnTo>
                <a:lnTo>
                  <a:pt x="847" y="485"/>
                </a:lnTo>
                <a:lnTo>
                  <a:pt x="854" y="474"/>
                </a:lnTo>
                <a:lnTo>
                  <a:pt x="870" y="477"/>
                </a:lnTo>
                <a:lnTo>
                  <a:pt x="885" y="485"/>
                </a:lnTo>
                <a:lnTo>
                  <a:pt x="901" y="488"/>
                </a:lnTo>
                <a:lnTo>
                  <a:pt x="911" y="504"/>
                </a:lnTo>
                <a:lnTo>
                  <a:pt x="918" y="526"/>
                </a:lnTo>
                <a:lnTo>
                  <a:pt x="928" y="543"/>
                </a:lnTo>
                <a:lnTo>
                  <a:pt x="940" y="586"/>
                </a:lnTo>
                <a:lnTo>
                  <a:pt x="940" y="614"/>
                </a:lnTo>
                <a:lnTo>
                  <a:pt x="944" y="633"/>
                </a:lnTo>
                <a:lnTo>
                  <a:pt x="943" y="652"/>
                </a:lnTo>
                <a:lnTo>
                  <a:pt x="935" y="668"/>
                </a:lnTo>
                <a:lnTo>
                  <a:pt x="934" y="683"/>
                </a:lnTo>
                <a:lnTo>
                  <a:pt x="941" y="690"/>
                </a:lnTo>
                <a:lnTo>
                  <a:pt x="957" y="697"/>
                </a:lnTo>
                <a:lnTo>
                  <a:pt x="988" y="700"/>
                </a:lnTo>
                <a:lnTo>
                  <a:pt x="1022" y="711"/>
                </a:lnTo>
                <a:lnTo>
                  <a:pt x="1031" y="711"/>
                </a:lnTo>
                <a:lnTo>
                  <a:pt x="1044" y="706"/>
                </a:lnTo>
                <a:lnTo>
                  <a:pt x="1057" y="706"/>
                </a:lnTo>
                <a:lnTo>
                  <a:pt x="1069" y="712"/>
                </a:lnTo>
                <a:lnTo>
                  <a:pt x="1099" y="722"/>
                </a:lnTo>
                <a:lnTo>
                  <a:pt x="1114" y="732"/>
                </a:lnTo>
                <a:lnTo>
                  <a:pt x="1130" y="741"/>
                </a:lnTo>
                <a:lnTo>
                  <a:pt x="1162" y="749"/>
                </a:lnTo>
                <a:lnTo>
                  <a:pt x="1175" y="759"/>
                </a:lnTo>
                <a:lnTo>
                  <a:pt x="1187" y="760"/>
                </a:lnTo>
                <a:lnTo>
                  <a:pt x="1198" y="775"/>
                </a:lnTo>
                <a:lnTo>
                  <a:pt x="1209" y="792"/>
                </a:lnTo>
                <a:lnTo>
                  <a:pt x="1216" y="812"/>
                </a:lnTo>
                <a:lnTo>
                  <a:pt x="1228" y="832"/>
                </a:lnTo>
                <a:lnTo>
                  <a:pt x="1240" y="846"/>
                </a:lnTo>
                <a:lnTo>
                  <a:pt x="1253" y="862"/>
                </a:lnTo>
                <a:lnTo>
                  <a:pt x="1269" y="876"/>
                </a:lnTo>
                <a:lnTo>
                  <a:pt x="1283" y="882"/>
                </a:lnTo>
                <a:lnTo>
                  <a:pt x="1304" y="882"/>
                </a:lnTo>
                <a:lnTo>
                  <a:pt x="1452" y="872"/>
                </a:lnTo>
                <a:lnTo>
                  <a:pt x="1470" y="870"/>
                </a:lnTo>
                <a:lnTo>
                  <a:pt x="1487" y="872"/>
                </a:lnTo>
                <a:lnTo>
                  <a:pt x="1521" y="883"/>
                </a:lnTo>
                <a:lnTo>
                  <a:pt x="1531" y="887"/>
                </a:lnTo>
                <a:lnTo>
                  <a:pt x="1540" y="898"/>
                </a:lnTo>
                <a:lnTo>
                  <a:pt x="1555" y="911"/>
                </a:lnTo>
                <a:lnTo>
                  <a:pt x="1578" y="921"/>
                </a:lnTo>
                <a:lnTo>
                  <a:pt x="1611" y="931"/>
                </a:lnTo>
                <a:lnTo>
                  <a:pt x="1629" y="941"/>
                </a:lnTo>
                <a:lnTo>
                  <a:pt x="1651" y="948"/>
                </a:lnTo>
                <a:lnTo>
                  <a:pt x="1680" y="950"/>
                </a:lnTo>
                <a:lnTo>
                  <a:pt x="1686" y="952"/>
                </a:lnTo>
                <a:lnTo>
                  <a:pt x="1697" y="961"/>
                </a:lnTo>
                <a:lnTo>
                  <a:pt x="1709" y="964"/>
                </a:lnTo>
                <a:lnTo>
                  <a:pt x="1719" y="963"/>
                </a:lnTo>
                <a:lnTo>
                  <a:pt x="1737" y="948"/>
                </a:lnTo>
                <a:lnTo>
                  <a:pt x="1767" y="937"/>
                </a:lnTo>
                <a:lnTo>
                  <a:pt x="1780" y="935"/>
                </a:lnTo>
                <a:lnTo>
                  <a:pt x="1791" y="931"/>
                </a:lnTo>
                <a:lnTo>
                  <a:pt x="1799" y="921"/>
                </a:lnTo>
                <a:lnTo>
                  <a:pt x="1810" y="918"/>
                </a:lnTo>
                <a:lnTo>
                  <a:pt x="1847" y="911"/>
                </a:lnTo>
                <a:lnTo>
                  <a:pt x="1865" y="904"/>
                </a:lnTo>
                <a:lnTo>
                  <a:pt x="1891" y="905"/>
                </a:lnTo>
                <a:lnTo>
                  <a:pt x="1907" y="899"/>
                </a:lnTo>
                <a:lnTo>
                  <a:pt x="1935" y="908"/>
                </a:lnTo>
                <a:lnTo>
                  <a:pt x="1940" y="905"/>
                </a:lnTo>
                <a:lnTo>
                  <a:pt x="1968" y="903"/>
                </a:lnTo>
                <a:lnTo>
                  <a:pt x="1998" y="892"/>
                </a:lnTo>
                <a:lnTo>
                  <a:pt x="2012" y="883"/>
                </a:lnTo>
                <a:lnTo>
                  <a:pt x="2032" y="868"/>
                </a:lnTo>
                <a:lnTo>
                  <a:pt x="2042" y="854"/>
                </a:lnTo>
                <a:lnTo>
                  <a:pt x="2100" y="805"/>
                </a:lnTo>
                <a:lnTo>
                  <a:pt x="2097" y="791"/>
                </a:lnTo>
                <a:lnTo>
                  <a:pt x="2075" y="762"/>
                </a:lnTo>
                <a:lnTo>
                  <a:pt x="2078" y="747"/>
                </a:lnTo>
                <a:lnTo>
                  <a:pt x="2091" y="727"/>
                </a:lnTo>
                <a:lnTo>
                  <a:pt x="2100" y="710"/>
                </a:lnTo>
                <a:lnTo>
                  <a:pt x="2121" y="704"/>
                </a:lnTo>
                <a:lnTo>
                  <a:pt x="2137" y="709"/>
                </a:lnTo>
                <a:lnTo>
                  <a:pt x="2149" y="722"/>
                </a:lnTo>
                <a:lnTo>
                  <a:pt x="2170" y="727"/>
                </a:lnTo>
                <a:lnTo>
                  <a:pt x="2188" y="727"/>
                </a:lnTo>
                <a:lnTo>
                  <a:pt x="2215" y="710"/>
                </a:lnTo>
                <a:lnTo>
                  <a:pt x="2234" y="689"/>
                </a:lnTo>
                <a:lnTo>
                  <a:pt x="2254" y="667"/>
                </a:lnTo>
                <a:lnTo>
                  <a:pt x="2266" y="667"/>
                </a:lnTo>
                <a:lnTo>
                  <a:pt x="2277" y="668"/>
                </a:lnTo>
                <a:lnTo>
                  <a:pt x="2284" y="666"/>
                </a:lnTo>
                <a:lnTo>
                  <a:pt x="2302" y="654"/>
                </a:lnTo>
                <a:lnTo>
                  <a:pt x="2353" y="598"/>
                </a:lnTo>
                <a:lnTo>
                  <a:pt x="2369" y="584"/>
                </a:lnTo>
                <a:lnTo>
                  <a:pt x="2390" y="580"/>
                </a:lnTo>
                <a:lnTo>
                  <a:pt x="2415" y="581"/>
                </a:lnTo>
                <a:lnTo>
                  <a:pt x="2440" y="577"/>
                </a:lnTo>
                <a:lnTo>
                  <a:pt x="2465" y="572"/>
                </a:lnTo>
                <a:lnTo>
                  <a:pt x="2484" y="577"/>
                </a:lnTo>
                <a:lnTo>
                  <a:pt x="2501" y="580"/>
                </a:lnTo>
                <a:lnTo>
                  <a:pt x="2511" y="574"/>
                </a:lnTo>
                <a:lnTo>
                  <a:pt x="2510" y="561"/>
                </a:lnTo>
                <a:lnTo>
                  <a:pt x="2496" y="553"/>
                </a:lnTo>
                <a:lnTo>
                  <a:pt x="2496" y="544"/>
                </a:lnTo>
                <a:lnTo>
                  <a:pt x="2498" y="531"/>
                </a:lnTo>
                <a:lnTo>
                  <a:pt x="2492" y="517"/>
                </a:lnTo>
                <a:lnTo>
                  <a:pt x="2463" y="493"/>
                </a:lnTo>
                <a:lnTo>
                  <a:pt x="2450" y="478"/>
                </a:lnTo>
                <a:lnTo>
                  <a:pt x="2444" y="464"/>
                </a:lnTo>
                <a:lnTo>
                  <a:pt x="2415" y="485"/>
                </a:lnTo>
                <a:lnTo>
                  <a:pt x="2397" y="498"/>
                </a:lnTo>
                <a:lnTo>
                  <a:pt x="2372" y="505"/>
                </a:lnTo>
                <a:lnTo>
                  <a:pt x="2347" y="507"/>
                </a:lnTo>
                <a:lnTo>
                  <a:pt x="2306" y="498"/>
                </a:lnTo>
                <a:lnTo>
                  <a:pt x="2297" y="483"/>
                </a:lnTo>
                <a:lnTo>
                  <a:pt x="2294" y="463"/>
                </a:lnTo>
                <a:lnTo>
                  <a:pt x="2294" y="441"/>
                </a:lnTo>
                <a:lnTo>
                  <a:pt x="2302" y="424"/>
                </a:lnTo>
                <a:lnTo>
                  <a:pt x="2305" y="404"/>
                </a:lnTo>
                <a:lnTo>
                  <a:pt x="2302" y="387"/>
                </a:lnTo>
                <a:lnTo>
                  <a:pt x="2302" y="371"/>
                </a:lnTo>
                <a:lnTo>
                  <a:pt x="2306" y="362"/>
                </a:lnTo>
                <a:lnTo>
                  <a:pt x="2317" y="348"/>
                </a:lnTo>
                <a:lnTo>
                  <a:pt x="2333" y="319"/>
                </a:lnTo>
                <a:lnTo>
                  <a:pt x="2342" y="311"/>
                </a:lnTo>
                <a:lnTo>
                  <a:pt x="2342" y="306"/>
                </a:lnTo>
                <a:lnTo>
                  <a:pt x="2353" y="308"/>
                </a:lnTo>
                <a:lnTo>
                  <a:pt x="2366" y="318"/>
                </a:lnTo>
                <a:lnTo>
                  <a:pt x="2398" y="328"/>
                </a:lnTo>
                <a:lnTo>
                  <a:pt x="2423" y="340"/>
                </a:lnTo>
                <a:lnTo>
                  <a:pt x="2434" y="338"/>
                </a:lnTo>
                <a:lnTo>
                  <a:pt x="2449" y="327"/>
                </a:lnTo>
                <a:lnTo>
                  <a:pt x="2499" y="296"/>
                </a:lnTo>
                <a:lnTo>
                  <a:pt x="2500" y="289"/>
                </a:lnTo>
                <a:lnTo>
                  <a:pt x="2498" y="276"/>
                </a:lnTo>
                <a:lnTo>
                  <a:pt x="2501" y="264"/>
                </a:lnTo>
                <a:lnTo>
                  <a:pt x="2512" y="251"/>
                </a:lnTo>
                <a:lnTo>
                  <a:pt x="2519" y="240"/>
                </a:lnTo>
                <a:lnTo>
                  <a:pt x="2526" y="210"/>
                </a:lnTo>
                <a:lnTo>
                  <a:pt x="2531" y="188"/>
                </a:lnTo>
                <a:lnTo>
                  <a:pt x="2538" y="171"/>
                </a:lnTo>
                <a:lnTo>
                  <a:pt x="2557" y="161"/>
                </a:lnTo>
                <a:lnTo>
                  <a:pt x="2581" y="134"/>
                </a:lnTo>
                <a:lnTo>
                  <a:pt x="2581" y="129"/>
                </a:lnTo>
                <a:lnTo>
                  <a:pt x="2576" y="118"/>
                </a:lnTo>
                <a:lnTo>
                  <a:pt x="2578" y="91"/>
                </a:lnTo>
                <a:lnTo>
                  <a:pt x="2571" y="87"/>
                </a:lnTo>
                <a:lnTo>
                  <a:pt x="2560" y="87"/>
                </a:lnTo>
                <a:lnTo>
                  <a:pt x="2542" y="92"/>
                </a:lnTo>
                <a:lnTo>
                  <a:pt x="2538" y="87"/>
                </a:lnTo>
                <a:lnTo>
                  <a:pt x="2543" y="74"/>
                </a:lnTo>
                <a:lnTo>
                  <a:pt x="2567" y="50"/>
                </a:lnTo>
                <a:lnTo>
                  <a:pt x="2575" y="38"/>
                </a:lnTo>
                <a:lnTo>
                  <a:pt x="2591" y="26"/>
                </a:lnTo>
                <a:lnTo>
                  <a:pt x="2625" y="20"/>
                </a:lnTo>
                <a:lnTo>
                  <a:pt x="2666" y="5"/>
                </a:lnTo>
                <a:lnTo>
                  <a:pt x="2691" y="6"/>
                </a:lnTo>
                <a:lnTo>
                  <a:pt x="2726" y="0"/>
                </a:lnTo>
                <a:lnTo>
                  <a:pt x="2738" y="0"/>
                </a:lnTo>
                <a:lnTo>
                  <a:pt x="2757" y="9"/>
                </a:lnTo>
                <a:lnTo>
                  <a:pt x="2774" y="21"/>
                </a:lnTo>
                <a:lnTo>
                  <a:pt x="2785" y="33"/>
                </a:lnTo>
                <a:lnTo>
                  <a:pt x="2801" y="37"/>
                </a:lnTo>
                <a:lnTo>
                  <a:pt x="2820" y="34"/>
                </a:lnTo>
                <a:lnTo>
                  <a:pt x="2836" y="38"/>
                </a:lnTo>
                <a:lnTo>
                  <a:pt x="2850" y="44"/>
                </a:lnTo>
                <a:lnTo>
                  <a:pt x="2858" y="58"/>
                </a:lnTo>
                <a:lnTo>
                  <a:pt x="2870" y="76"/>
                </a:lnTo>
                <a:lnTo>
                  <a:pt x="2871" y="89"/>
                </a:lnTo>
                <a:lnTo>
                  <a:pt x="2879" y="96"/>
                </a:lnTo>
                <a:lnTo>
                  <a:pt x="2888" y="102"/>
                </a:lnTo>
                <a:lnTo>
                  <a:pt x="2890" y="111"/>
                </a:lnTo>
                <a:lnTo>
                  <a:pt x="2891" y="106"/>
                </a:lnTo>
                <a:lnTo>
                  <a:pt x="2893" y="119"/>
                </a:lnTo>
                <a:lnTo>
                  <a:pt x="2898" y="134"/>
                </a:lnTo>
                <a:lnTo>
                  <a:pt x="2901" y="155"/>
                </a:lnTo>
                <a:lnTo>
                  <a:pt x="2909" y="172"/>
                </a:lnTo>
                <a:lnTo>
                  <a:pt x="2914" y="189"/>
                </a:lnTo>
                <a:lnTo>
                  <a:pt x="2935" y="229"/>
                </a:lnTo>
                <a:lnTo>
                  <a:pt x="2941" y="270"/>
                </a:lnTo>
                <a:lnTo>
                  <a:pt x="2950" y="289"/>
                </a:lnTo>
                <a:lnTo>
                  <a:pt x="2949" y="294"/>
                </a:lnTo>
                <a:lnTo>
                  <a:pt x="2950" y="295"/>
                </a:lnTo>
                <a:lnTo>
                  <a:pt x="2952" y="313"/>
                </a:lnTo>
                <a:lnTo>
                  <a:pt x="2952" y="334"/>
                </a:lnTo>
                <a:lnTo>
                  <a:pt x="2965" y="345"/>
                </a:lnTo>
                <a:lnTo>
                  <a:pt x="2988" y="348"/>
                </a:lnTo>
                <a:lnTo>
                  <a:pt x="3009" y="340"/>
                </a:lnTo>
                <a:lnTo>
                  <a:pt x="3025" y="348"/>
                </a:lnTo>
                <a:lnTo>
                  <a:pt x="3044" y="350"/>
                </a:lnTo>
                <a:lnTo>
                  <a:pt x="3062" y="359"/>
                </a:lnTo>
                <a:lnTo>
                  <a:pt x="3094" y="387"/>
                </a:lnTo>
                <a:lnTo>
                  <a:pt x="3109" y="394"/>
                </a:lnTo>
                <a:lnTo>
                  <a:pt x="3121" y="396"/>
                </a:lnTo>
                <a:lnTo>
                  <a:pt x="3125" y="403"/>
                </a:lnTo>
                <a:lnTo>
                  <a:pt x="3125" y="408"/>
                </a:lnTo>
                <a:lnTo>
                  <a:pt x="3127" y="407"/>
                </a:lnTo>
                <a:lnTo>
                  <a:pt x="3128" y="423"/>
                </a:lnTo>
                <a:lnTo>
                  <a:pt x="3135" y="432"/>
                </a:lnTo>
                <a:lnTo>
                  <a:pt x="3134" y="448"/>
                </a:lnTo>
                <a:lnTo>
                  <a:pt x="3135" y="466"/>
                </a:lnTo>
                <a:lnTo>
                  <a:pt x="3145" y="482"/>
                </a:lnTo>
                <a:lnTo>
                  <a:pt x="3151" y="495"/>
                </a:lnTo>
                <a:lnTo>
                  <a:pt x="3170" y="494"/>
                </a:lnTo>
                <a:lnTo>
                  <a:pt x="3189" y="500"/>
                </a:lnTo>
                <a:lnTo>
                  <a:pt x="3207" y="498"/>
                </a:lnTo>
                <a:lnTo>
                  <a:pt x="3238" y="483"/>
                </a:lnTo>
                <a:lnTo>
                  <a:pt x="3272" y="461"/>
                </a:lnTo>
                <a:lnTo>
                  <a:pt x="3290" y="459"/>
                </a:lnTo>
                <a:lnTo>
                  <a:pt x="3323" y="441"/>
                </a:lnTo>
                <a:lnTo>
                  <a:pt x="3355" y="432"/>
                </a:lnTo>
                <a:lnTo>
                  <a:pt x="3356" y="435"/>
                </a:lnTo>
                <a:lnTo>
                  <a:pt x="3348" y="448"/>
                </a:lnTo>
                <a:lnTo>
                  <a:pt x="3348" y="468"/>
                </a:lnTo>
                <a:lnTo>
                  <a:pt x="3353" y="484"/>
                </a:lnTo>
                <a:lnTo>
                  <a:pt x="3350" y="504"/>
                </a:lnTo>
                <a:lnTo>
                  <a:pt x="3338" y="514"/>
                </a:lnTo>
                <a:lnTo>
                  <a:pt x="3324" y="527"/>
                </a:lnTo>
                <a:lnTo>
                  <a:pt x="3322" y="548"/>
                </a:lnTo>
                <a:lnTo>
                  <a:pt x="3308" y="581"/>
                </a:lnTo>
                <a:lnTo>
                  <a:pt x="3300" y="623"/>
                </a:lnTo>
                <a:lnTo>
                  <a:pt x="3281" y="661"/>
                </a:lnTo>
                <a:lnTo>
                  <a:pt x="3268" y="679"/>
                </a:lnTo>
                <a:lnTo>
                  <a:pt x="3263" y="699"/>
                </a:lnTo>
                <a:lnTo>
                  <a:pt x="3251" y="709"/>
                </a:lnTo>
                <a:lnTo>
                  <a:pt x="3246" y="705"/>
                </a:lnTo>
                <a:lnTo>
                  <a:pt x="3195" y="693"/>
                </a:lnTo>
                <a:lnTo>
                  <a:pt x="3182" y="700"/>
                </a:lnTo>
                <a:lnTo>
                  <a:pt x="3146" y="735"/>
                </a:lnTo>
                <a:lnTo>
                  <a:pt x="3154" y="748"/>
                </a:lnTo>
                <a:lnTo>
                  <a:pt x="3160" y="775"/>
                </a:lnTo>
                <a:lnTo>
                  <a:pt x="3160" y="834"/>
                </a:lnTo>
                <a:lnTo>
                  <a:pt x="3144" y="859"/>
                </a:lnTo>
                <a:lnTo>
                  <a:pt x="3124" y="876"/>
                </a:lnTo>
                <a:lnTo>
                  <a:pt x="3124" y="894"/>
                </a:lnTo>
                <a:lnTo>
                  <a:pt x="3116" y="893"/>
                </a:lnTo>
                <a:lnTo>
                  <a:pt x="3108" y="878"/>
                </a:lnTo>
                <a:lnTo>
                  <a:pt x="3097" y="867"/>
                </a:lnTo>
                <a:lnTo>
                  <a:pt x="3086" y="876"/>
                </a:lnTo>
                <a:lnTo>
                  <a:pt x="3079" y="896"/>
                </a:lnTo>
                <a:lnTo>
                  <a:pt x="3069" y="911"/>
                </a:lnTo>
                <a:lnTo>
                  <a:pt x="3038" y="935"/>
                </a:lnTo>
                <a:lnTo>
                  <a:pt x="3014" y="941"/>
                </a:lnTo>
                <a:lnTo>
                  <a:pt x="2994" y="941"/>
                </a:lnTo>
                <a:lnTo>
                  <a:pt x="2989" y="950"/>
                </a:lnTo>
                <a:lnTo>
                  <a:pt x="2995" y="981"/>
                </a:lnTo>
                <a:lnTo>
                  <a:pt x="2953" y="985"/>
                </a:lnTo>
                <a:lnTo>
                  <a:pt x="2939" y="975"/>
                </a:lnTo>
                <a:lnTo>
                  <a:pt x="2920" y="970"/>
                </a:lnTo>
                <a:lnTo>
                  <a:pt x="2908" y="980"/>
                </a:lnTo>
                <a:lnTo>
                  <a:pt x="2883" y="1009"/>
                </a:lnTo>
                <a:lnTo>
                  <a:pt x="2865" y="1024"/>
                </a:lnTo>
                <a:lnTo>
                  <a:pt x="2826" y="1045"/>
                </a:lnTo>
                <a:lnTo>
                  <a:pt x="2811" y="1052"/>
                </a:lnTo>
                <a:lnTo>
                  <a:pt x="2783" y="1087"/>
                </a:lnTo>
                <a:lnTo>
                  <a:pt x="2781" y="1091"/>
                </a:lnTo>
                <a:lnTo>
                  <a:pt x="2774" y="1094"/>
                </a:lnTo>
                <a:lnTo>
                  <a:pt x="2767" y="1097"/>
                </a:lnTo>
                <a:lnTo>
                  <a:pt x="2756" y="1097"/>
                </a:lnTo>
                <a:lnTo>
                  <a:pt x="2734" y="1104"/>
                </a:lnTo>
                <a:lnTo>
                  <a:pt x="2729" y="1097"/>
                </a:lnTo>
                <a:lnTo>
                  <a:pt x="2724" y="1102"/>
                </a:lnTo>
                <a:lnTo>
                  <a:pt x="2709" y="1113"/>
                </a:lnTo>
                <a:lnTo>
                  <a:pt x="2673" y="1128"/>
                </a:lnTo>
                <a:lnTo>
                  <a:pt x="2665" y="1136"/>
                </a:lnTo>
                <a:lnTo>
                  <a:pt x="2657" y="1149"/>
                </a:lnTo>
                <a:lnTo>
                  <a:pt x="2646" y="1157"/>
                </a:lnTo>
                <a:lnTo>
                  <a:pt x="2638" y="1157"/>
                </a:lnTo>
                <a:lnTo>
                  <a:pt x="2632" y="1163"/>
                </a:lnTo>
                <a:lnTo>
                  <a:pt x="2613" y="1172"/>
                </a:lnTo>
                <a:lnTo>
                  <a:pt x="2607" y="1168"/>
                </a:lnTo>
                <a:lnTo>
                  <a:pt x="2616" y="1156"/>
                </a:lnTo>
                <a:lnTo>
                  <a:pt x="2630" y="1151"/>
                </a:lnTo>
                <a:lnTo>
                  <a:pt x="2635" y="1140"/>
                </a:lnTo>
                <a:lnTo>
                  <a:pt x="2638" y="1129"/>
                </a:lnTo>
                <a:lnTo>
                  <a:pt x="2630" y="1126"/>
                </a:lnTo>
                <a:lnTo>
                  <a:pt x="2622" y="1119"/>
                </a:lnTo>
                <a:lnTo>
                  <a:pt x="2616" y="1118"/>
                </a:lnTo>
                <a:lnTo>
                  <a:pt x="2625" y="1112"/>
                </a:lnTo>
                <a:lnTo>
                  <a:pt x="2627" y="1101"/>
                </a:lnTo>
                <a:lnTo>
                  <a:pt x="2638" y="1093"/>
                </a:lnTo>
                <a:lnTo>
                  <a:pt x="2660" y="1063"/>
                </a:lnTo>
                <a:lnTo>
                  <a:pt x="2667" y="1050"/>
                </a:lnTo>
                <a:lnTo>
                  <a:pt x="2665" y="1042"/>
                </a:lnTo>
                <a:lnTo>
                  <a:pt x="2652" y="1028"/>
                </a:lnTo>
                <a:lnTo>
                  <a:pt x="2649" y="1016"/>
                </a:lnTo>
                <a:lnTo>
                  <a:pt x="2644" y="1010"/>
                </a:lnTo>
                <a:lnTo>
                  <a:pt x="2639" y="1016"/>
                </a:lnTo>
                <a:lnTo>
                  <a:pt x="2616" y="1017"/>
                </a:lnTo>
                <a:lnTo>
                  <a:pt x="2606" y="1021"/>
                </a:lnTo>
                <a:lnTo>
                  <a:pt x="2590" y="1038"/>
                </a:lnTo>
                <a:lnTo>
                  <a:pt x="2578" y="1053"/>
                </a:lnTo>
                <a:lnTo>
                  <a:pt x="2571" y="1065"/>
                </a:lnTo>
                <a:lnTo>
                  <a:pt x="2568" y="1070"/>
                </a:lnTo>
                <a:lnTo>
                  <a:pt x="2542" y="1082"/>
                </a:lnTo>
                <a:lnTo>
                  <a:pt x="2524" y="1096"/>
                </a:lnTo>
                <a:lnTo>
                  <a:pt x="2516" y="1098"/>
                </a:lnTo>
                <a:lnTo>
                  <a:pt x="2509" y="1112"/>
                </a:lnTo>
                <a:lnTo>
                  <a:pt x="2506" y="1126"/>
                </a:lnTo>
                <a:lnTo>
                  <a:pt x="2498" y="1135"/>
                </a:lnTo>
                <a:lnTo>
                  <a:pt x="2488" y="1141"/>
                </a:lnTo>
                <a:lnTo>
                  <a:pt x="2473" y="1144"/>
                </a:lnTo>
                <a:lnTo>
                  <a:pt x="2462" y="1147"/>
                </a:lnTo>
                <a:lnTo>
                  <a:pt x="2451" y="1147"/>
                </a:lnTo>
                <a:lnTo>
                  <a:pt x="2445" y="1144"/>
                </a:lnTo>
                <a:lnTo>
                  <a:pt x="2433" y="1142"/>
                </a:lnTo>
                <a:lnTo>
                  <a:pt x="2423" y="1152"/>
                </a:lnTo>
                <a:lnTo>
                  <a:pt x="2417" y="1172"/>
                </a:lnTo>
                <a:lnTo>
                  <a:pt x="2414" y="1189"/>
                </a:lnTo>
                <a:lnTo>
                  <a:pt x="2431" y="1207"/>
                </a:lnTo>
                <a:lnTo>
                  <a:pt x="2435" y="1216"/>
                </a:lnTo>
                <a:lnTo>
                  <a:pt x="2444" y="1221"/>
                </a:lnTo>
                <a:lnTo>
                  <a:pt x="2451" y="1221"/>
                </a:lnTo>
                <a:lnTo>
                  <a:pt x="2456" y="1228"/>
                </a:lnTo>
                <a:lnTo>
                  <a:pt x="2465" y="1228"/>
                </a:lnTo>
                <a:lnTo>
                  <a:pt x="2469" y="1239"/>
                </a:lnTo>
                <a:lnTo>
                  <a:pt x="2479" y="1247"/>
                </a:lnTo>
                <a:lnTo>
                  <a:pt x="2482" y="1255"/>
                </a:lnTo>
                <a:lnTo>
                  <a:pt x="2482" y="1265"/>
                </a:lnTo>
                <a:lnTo>
                  <a:pt x="2490" y="1276"/>
                </a:lnTo>
                <a:lnTo>
                  <a:pt x="2517" y="1286"/>
                </a:lnTo>
                <a:lnTo>
                  <a:pt x="2531" y="1285"/>
                </a:lnTo>
                <a:lnTo>
                  <a:pt x="2543" y="1269"/>
                </a:lnTo>
                <a:lnTo>
                  <a:pt x="2554" y="1260"/>
                </a:lnTo>
                <a:lnTo>
                  <a:pt x="2562" y="1249"/>
                </a:lnTo>
                <a:lnTo>
                  <a:pt x="2584" y="1239"/>
                </a:lnTo>
                <a:lnTo>
                  <a:pt x="2591" y="1238"/>
                </a:lnTo>
                <a:lnTo>
                  <a:pt x="2602" y="1249"/>
                </a:lnTo>
                <a:lnTo>
                  <a:pt x="2611" y="1254"/>
                </a:lnTo>
                <a:lnTo>
                  <a:pt x="2622" y="1255"/>
                </a:lnTo>
                <a:lnTo>
                  <a:pt x="2629" y="1264"/>
                </a:lnTo>
                <a:lnTo>
                  <a:pt x="2637" y="1265"/>
                </a:lnTo>
                <a:lnTo>
                  <a:pt x="2649" y="1263"/>
                </a:lnTo>
                <a:lnTo>
                  <a:pt x="2657" y="1258"/>
                </a:lnTo>
                <a:lnTo>
                  <a:pt x="2671" y="1264"/>
                </a:lnTo>
                <a:lnTo>
                  <a:pt x="2683" y="1266"/>
                </a:lnTo>
                <a:lnTo>
                  <a:pt x="2687" y="1268"/>
                </a:lnTo>
                <a:lnTo>
                  <a:pt x="2684" y="1281"/>
                </a:lnTo>
                <a:lnTo>
                  <a:pt x="2680" y="1290"/>
                </a:lnTo>
                <a:lnTo>
                  <a:pt x="2680" y="1295"/>
                </a:lnTo>
                <a:lnTo>
                  <a:pt x="2670" y="1307"/>
                </a:lnTo>
                <a:lnTo>
                  <a:pt x="2666" y="1303"/>
                </a:lnTo>
                <a:lnTo>
                  <a:pt x="2662" y="1293"/>
                </a:lnTo>
                <a:lnTo>
                  <a:pt x="2656" y="1297"/>
                </a:lnTo>
                <a:lnTo>
                  <a:pt x="2650" y="1295"/>
                </a:lnTo>
                <a:lnTo>
                  <a:pt x="2643" y="1301"/>
                </a:lnTo>
                <a:lnTo>
                  <a:pt x="2637" y="1311"/>
                </a:lnTo>
                <a:lnTo>
                  <a:pt x="2614" y="1313"/>
                </a:lnTo>
                <a:lnTo>
                  <a:pt x="2602" y="1319"/>
                </a:lnTo>
                <a:lnTo>
                  <a:pt x="2591" y="1319"/>
                </a:lnTo>
                <a:lnTo>
                  <a:pt x="2594" y="1333"/>
                </a:lnTo>
                <a:lnTo>
                  <a:pt x="2590" y="1333"/>
                </a:lnTo>
                <a:lnTo>
                  <a:pt x="2585" y="1338"/>
                </a:lnTo>
                <a:lnTo>
                  <a:pt x="2578" y="1355"/>
                </a:lnTo>
                <a:lnTo>
                  <a:pt x="2568" y="1356"/>
                </a:lnTo>
                <a:lnTo>
                  <a:pt x="2564" y="1345"/>
                </a:lnTo>
                <a:lnTo>
                  <a:pt x="2555" y="1345"/>
                </a:lnTo>
                <a:lnTo>
                  <a:pt x="2548" y="1354"/>
                </a:lnTo>
                <a:lnTo>
                  <a:pt x="2555" y="1362"/>
                </a:lnTo>
                <a:lnTo>
                  <a:pt x="2552" y="1371"/>
                </a:lnTo>
                <a:lnTo>
                  <a:pt x="2544" y="1381"/>
                </a:lnTo>
                <a:lnTo>
                  <a:pt x="2526" y="1391"/>
                </a:lnTo>
                <a:lnTo>
                  <a:pt x="2521" y="1404"/>
                </a:lnTo>
                <a:lnTo>
                  <a:pt x="2509" y="1421"/>
                </a:lnTo>
                <a:lnTo>
                  <a:pt x="2500" y="1437"/>
                </a:lnTo>
                <a:lnTo>
                  <a:pt x="2503" y="1446"/>
                </a:lnTo>
                <a:lnTo>
                  <a:pt x="2514" y="1448"/>
                </a:lnTo>
                <a:lnTo>
                  <a:pt x="2522" y="1456"/>
                </a:lnTo>
                <a:lnTo>
                  <a:pt x="2555" y="1473"/>
                </a:lnTo>
                <a:lnTo>
                  <a:pt x="2562" y="1483"/>
                </a:lnTo>
                <a:lnTo>
                  <a:pt x="2567" y="1499"/>
                </a:lnTo>
                <a:lnTo>
                  <a:pt x="2574" y="1508"/>
                </a:lnTo>
                <a:lnTo>
                  <a:pt x="2584" y="1548"/>
                </a:lnTo>
                <a:lnTo>
                  <a:pt x="2590" y="1561"/>
                </a:lnTo>
                <a:lnTo>
                  <a:pt x="2594" y="1578"/>
                </a:lnTo>
                <a:lnTo>
                  <a:pt x="2603" y="1592"/>
                </a:lnTo>
                <a:lnTo>
                  <a:pt x="2617" y="1598"/>
                </a:lnTo>
                <a:lnTo>
                  <a:pt x="2618" y="1608"/>
                </a:lnTo>
                <a:lnTo>
                  <a:pt x="2635" y="1625"/>
                </a:lnTo>
                <a:lnTo>
                  <a:pt x="2646" y="1642"/>
                </a:lnTo>
                <a:lnTo>
                  <a:pt x="2646" y="1646"/>
                </a:lnTo>
                <a:lnTo>
                  <a:pt x="2628" y="1637"/>
                </a:lnTo>
                <a:lnTo>
                  <a:pt x="2613" y="1632"/>
                </a:lnTo>
                <a:lnTo>
                  <a:pt x="2602" y="1632"/>
                </a:lnTo>
                <a:lnTo>
                  <a:pt x="2590" y="1624"/>
                </a:lnTo>
                <a:lnTo>
                  <a:pt x="2576" y="1620"/>
                </a:lnTo>
                <a:lnTo>
                  <a:pt x="2551" y="1625"/>
                </a:lnTo>
                <a:lnTo>
                  <a:pt x="2551" y="1631"/>
                </a:lnTo>
                <a:lnTo>
                  <a:pt x="2576" y="1626"/>
                </a:lnTo>
                <a:lnTo>
                  <a:pt x="2581" y="1630"/>
                </a:lnTo>
                <a:lnTo>
                  <a:pt x="2584" y="1637"/>
                </a:lnTo>
                <a:lnTo>
                  <a:pt x="2595" y="1639"/>
                </a:lnTo>
                <a:lnTo>
                  <a:pt x="2607" y="1647"/>
                </a:lnTo>
                <a:lnTo>
                  <a:pt x="2618" y="1660"/>
                </a:lnTo>
                <a:lnTo>
                  <a:pt x="2627" y="1664"/>
                </a:lnTo>
                <a:lnTo>
                  <a:pt x="2632" y="1667"/>
                </a:lnTo>
                <a:lnTo>
                  <a:pt x="2640" y="1677"/>
                </a:lnTo>
                <a:lnTo>
                  <a:pt x="2648" y="1690"/>
                </a:lnTo>
                <a:lnTo>
                  <a:pt x="2646" y="1695"/>
                </a:lnTo>
                <a:lnTo>
                  <a:pt x="2633" y="1696"/>
                </a:lnTo>
                <a:lnTo>
                  <a:pt x="2622" y="1706"/>
                </a:lnTo>
                <a:lnTo>
                  <a:pt x="2611" y="1710"/>
                </a:lnTo>
                <a:lnTo>
                  <a:pt x="2603" y="1715"/>
                </a:lnTo>
                <a:lnTo>
                  <a:pt x="2600" y="1720"/>
                </a:lnTo>
                <a:lnTo>
                  <a:pt x="2589" y="1727"/>
                </a:lnTo>
                <a:lnTo>
                  <a:pt x="2573" y="1727"/>
                </a:lnTo>
                <a:lnTo>
                  <a:pt x="2562" y="1730"/>
                </a:lnTo>
                <a:lnTo>
                  <a:pt x="2551" y="1734"/>
                </a:lnTo>
                <a:lnTo>
                  <a:pt x="2563" y="1733"/>
                </a:lnTo>
                <a:lnTo>
                  <a:pt x="2575" y="1737"/>
                </a:lnTo>
                <a:lnTo>
                  <a:pt x="2586" y="1742"/>
                </a:lnTo>
                <a:lnTo>
                  <a:pt x="2607" y="1733"/>
                </a:lnTo>
                <a:lnTo>
                  <a:pt x="2616" y="1736"/>
                </a:lnTo>
                <a:lnTo>
                  <a:pt x="2624" y="1743"/>
                </a:lnTo>
                <a:lnTo>
                  <a:pt x="2628" y="1749"/>
                </a:lnTo>
                <a:lnTo>
                  <a:pt x="2633" y="1753"/>
                </a:lnTo>
                <a:lnTo>
                  <a:pt x="2640" y="1755"/>
                </a:lnTo>
                <a:lnTo>
                  <a:pt x="2648" y="1755"/>
                </a:lnTo>
                <a:lnTo>
                  <a:pt x="2652" y="1758"/>
                </a:lnTo>
                <a:lnTo>
                  <a:pt x="2646" y="1761"/>
                </a:lnTo>
                <a:lnTo>
                  <a:pt x="2633" y="1776"/>
                </a:lnTo>
                <a:lnTo>
                  <a:pt x="2623" y="1781"/>
                </a:lnTo>
                <a:lnTo>
                  <a:pt x="2627" y="1782"/>
                </a:lnTo>
                <a:lnTo>
                  <a:pt x="2643" y="1775"/>
                </a:lnTo>
                <a:lnTo>
                  <a:pt x="2643" y="1788"/>
                </a:lnTo>
                <a:lnTo>
                  <a:pt x="2641" y="1798"/>
                </a:lnTo>
                <a:lnTo>
                  <a:pt x="2640" y="1795"/>
                </a:lnTo>
                <a:lnTo>
                  <a:pt x="2635" y="1798"/>
                </a:lnTo>
                <a:lnTo>
                  <a:pt x="2623" y="1802"/>
                </a:lnTo>
                <a:lnTo>
                  <a:pt x="2623" y="1804"/>
                </a:lnTo>
                <a:lnTo>
                  <a:pt x="2628" y="1814"/>
                </a:lnTo>
                <a:lnTo>
                  <a:pt x="2625" y="1829"/>
                </a:lnTo>
                <a:lnTo>
                  <a:pt x="2622" y="1833"/>
                </a:lnTo>
                <a:lnTo>
                  <a:pt x="2622" y="1850"/>
                </a:lnTo>
                <a:lnTo>
                  <a:pt x="2616" y="1865"/>
                </a:lnTo>
                <a:lnTo>
                  <a:pt x="2611" y="1862"/>
                </a:lnTo>
                <a:lnTo>
                  <a:pt x="2606" y="1856"/>
                </a:lnTo>
                <a:lnTo>
                  <a:pt x="2601" y="1860"/>
                </a:lnTo>
                <a:lnTo>
                  <a:pt x="2594" y="1871"/>
                </a:lnTo>
                <a:lnTo>
                  <a:pt x="2587" y="1879"/>
                </a:lnTo>
                <a:lnTo>
                  <a:pt x="2582" y="1887"/>
                </a:lnTo>
                <a:lnTo>
                  <a:pt x="2578" y="1890"/>
                </a:lnTo>
                <a:lnTo>
                  <a:pt x="2574" y="1897"/>
                </a:lnTo>
                <a:lnTo>
                  <a:pt x="2571" y="1904"/>
                </a:lnTo>
                <a:lnTo>
                  <a:pt x="2571" y="1911"/>
                </a:lnTo>
                <a:lnTo>
                  <a:pt x="2567" y="1921"/>
                </a:lnTo>
                <a:lnTo>
                  <a:pt x="2560" y="1930"/>
                </a:lnTo>
                <a:lnTo>
                  <a:pt x="2555" y="1933"/>
                </a:lnTo>
                <a:lnTo>
                  <a:pt x="2546" y="1943"/>
                </a:lnTo>
                <a:lnTo>
                  <a:pt x="2543" y="1957"/>
                </a:lnTo>
                <a:lnTo>
                  <a:pt x="2537" y="1964"/>
                </a:lnTo>
                <a:lnTo>
                  <a:pt x="2535" y="1962"/>
                </a:lnTo>
                <a:lnTo>
                  <a:pt x="2533" y="1948"/>
                </a:lnTo>
                <a:lnTo>
                  <a:pt x="2525" y="1949"/>
                </a:lnTo>
                <a:lnTo>
                  <a:pt x="2517" y="1956"/>
                </a:lnTo>
                <a:lnTo>
                  <a:pt x="2526" y="1973"/>
                </a:lnTo>
                <a:lnTo>
                  <a:pt x="2526" y="1976"/>
                </a:lnTo>
                <a:lnTo>
                  <a:pt x="2521" y="1992"/>
                </a:lnTo>
                <a:lnTo>
                  <a:pt x="2521" y="1997"/>
                </a:lnTo>
                <a:lnTo>
                  <a:pt x="2520" y="2003"/>
                </a:lnTo>
                <a:lnTo>
                  <a:pt x="2517" y="2010"/>
                </a:lnTo>
                <a:lnTo>
                  <a:pt x="2515" y="2013"/>
                </a:lnTo>
                <a:lnTo>
                  <a:pt x="2511" y="2014"/>
                </a:lnTo>
                <a:lnTo>
                  <a:pt x="2511" y="2021"/>
                </a:lnTo>
                <a:lnTo>
                  <a:pt x="2512" y="2028"/>
                </a:lnTo>
                <a:lnTo>
                  <a:pt x="2511" y="2030"/>
                </a:lnTo>
                <a:lnTo>
                  <a:pt x="2506" y="2028"/>
                </a:lnTo>
                <a:lnTo>
                  <a:pt x="2500" y="2028"/>
                </a:lnTo>
                <a:lnTo>
                  <a:pt x="2495" y="2033"/>
                </a:lnTo>
                <a:lnTo>
                  <a:pt x="2498" y="2040"/>
                </a:lnTo>
                <a:lnTo>
                  <a:pt x="2494" y="2046"/>
                </a:lnTo>
                <a:lnTo>
                  <a:pt x="2490" y="2044"/>
                </a:lnTo>
                <a:lnTo>
                  <a:pt x="2484" y="2045"/>
                </a:lnTo>
                <a:lnTo>
                  <a:pt x="2478" y="2060"/>
                </a:lnTo>
                <a:lnTo>
                  <a:pt x="2471" y="2065"/>
                </a:lnTo>
                <a:lnTo>
                  <a:pt x="2469" y="2075"/>
                </a:lnTo>
                <a:lnTo>
                  <a:pt x="2465" y="2081"/>
                </a:lnTo>
                <a:lnTo>
                  <a:pt x="2447" y="2083"/>
                </a:lnTo>
                <a:lnTo>
                  <a:pt x="2440" y="2081"/>
                </a:lnTo>
                <a:lnTo>
                  <a:pt x="2431" y="2088"/>
                </a:lnTo>
                <a:lnTo>
                  <a:pt x="2433" y="2091"/>
                </a:lnTo>
                <a:lnTo>
                  <a:pt x="2435" y="2097"/>
                </a:lnTo>
                <a:lnTo>
                  <a:pt x="2433" y="2105"/>
                </a:lnTo>
                <a:lnTo>
                  <a:pt x="2418" y="2119"/>
                </a:lnTo>
                <a:lnTo>
                  <a:pt x="2413" y="2119"/>
                </a:lnTo>
                <a:lnTo>
                  <a:pt x="2410" y="2131"/>
                </a:lnTo>
                <a:lnTo>
                  <a:pt x="2408" y="2123"/>
                </a:lnTo>
                <a:lnTo>
                  <a:pt x="2402" y="2127"/>
                </a:lnTo>
                <a:lnTo>
                  <a:pt x="2401" y="2135"/>
                </a:lnTo>
                <a:lnTo>
                  <a:pt x="2398" y="2134"/>
                </a:lnTo>
                <a:lnTo>
                  <a:pt x="2395" y="2134"/>
                </a:lnTo>
                <a:lnTo>
                  <a:pt x="2385" y="2141"/>
                </a:lnTo>
                <a:lnTo>
                  <a:pt x="2380" y="2140"/>
                </a:lnTo>
                <a:lnTo>
                  <a:pt x="2372" y="2141"/>
                </a:lnTo>
                <a:lnTo>
                  <a:pt x="2365" y="2152"/>
                </a:lnTo>
                <a:lnTo>
                  <a:pt x="2361" y="2159"/>
                </a:lnTo>
                <a:lnTo>
                  <a:pt x="2356" y="2164"/>
                </a:lnTo>
                <a:lnTo>
                  <a:pt x="2354" y="2170"/>
                </a:lnTo>
                <a:lnTo>
                  <a:pt x="2344" y="2177"/>
                </a:lnTo>
                <a:lnTo>
                  <a:pt x="2328" y="2183"/>
                </a:lnTo>
                <a:lnTo>
                  <a:pt x="2316" y="2189"/>
                </a:lnTo>
                <a:lnTo>
                  <a:pt x="2309" y="2186"/>
                </a:lnTo>
                <a:lnTo>
                  <a:pt x="2302" y="2184"/>
                </a:lnTo>
                <a:lnTo>
                  <a:pt x="2299" y="2189"/>
                </a:lnTo>
                <a:lnTo>
                  <a:pt x="2297" y="2193"/>
                </a:lnTo>
                <a:lnTo>
                  <a:pt x="2291" y="2195"/>
                </a:lnTo>
                <a:lnTo>
                  <a:pt x="2285" y="2193"/>
                </a:lnTo>
                <a:lnTo>
                  <a:pt x="2285" y="2188"/>
                </a:lnTo>
                <a:lnTo>
                  <a:pt x="2277" y="2184"/>
                </a:lnTo>
                <a:lnTo>
                  <a:pt x="2268" y="2190"/>
                </a:lnTo>
                <a:lnTo>
                  <a:pt x="2263" y="2199"/>
                </a:lnTo>
                <a:lnTo>
                  <a:pt x="2256" y="2199"/>
                </a:lnTo>
                <a:lnTo>
                  <a:pt x="2253" y="2193"/>
                </a:lnTo>
                <a:lnTo>
                  <a:pt x="2253" y="2189"/>
                </a:lnTo>
                <a:lnTo>
                  <a:pt x="2245" y="2191"/>
                </a:lnTo>
                <a:lnTo>
                  <a:pt x="2245" y="2202"/>
                </a:lnTo>
                <a:lnTo>
                  <a:pt x="2243" y="2202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93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48161" y="2367973"/>
            <a:ext cx="2430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Федерация</a:t>
            </a:r>
          </a:p>
        </p:txBody>
      </p:sp>
      <p:sp>
        <p:nvSpPr>
          <p:cNvPr id="238" name="TextBox 237"/>
          <p:cNvSpPr txBox="1"/>
          <p:nvPr/>
        </p:nvSpPr>
        <p:spPr>
          <a:xfrm>
            <a:off x="637943" y="2525857"/>
            <a:ext cx="10381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3" name="Freeform 96">
            <a:extLst>
              <a:ext uri="{FF2B5EF4-FFF2-40B4-BE49-F238E27FC236}">
                <a16:creationId xmlns="" xmlns:a16="http://schemas.microsoft.com/office/drawing/2014/main" id="{FD5F3366-BFEC-45EC-8A9D-88B49F253FF0}"/>
              </a:ext>
            </a:extLst>
          </p:cNvPr>
          <p:cNvSpPr>
            <a:spLocks noChangeAspect="1"/>
          </p:cNvSpPr>
          <p:nvPr/>
        </p:nvSpPr>
        <p:spPr bwMode="gray">
          <a:xfrm>
            <a:off x="6761001" y="4853643"/>
            <a:ext cx="179029" cy="186988"/>
          </a:xfrm>
          <a:custGeom>
            <a:avLst/>
            <a:gdLst/>
            <a:ahLst/>
            <a:cxnLst>
              <a:cxn ang="0">
                <a:pos x="135" y="39"/>
              </a:cxn>
              <a:cxn ang="0">
                <a:pos x="147" y="71"/>
              </a:cxn>
              <a:cxn ang="0">
                <a:pos x="183" y="98"/>
              </a:cxn>
              <a:cxn ang="0">
                <a:pos x="228" y="105"/>
              </a:cxn>
              <a:cxn ang="0">
                <a:pos x="243" y="127"/>
              </a:cxn>
              <a:cxn ang="0">
                <a:pos x="252" y="151"/>
              </a:cxn>
              <a:cxn ang="0">
                <a:pos x="220" y="164"/>
              </a:cxn>
              <a:cxn ang="0">
                <a:pos x="205" y="181"/>
              </a:cxn>
              <a:cxn ang="0">
                <a:pos x="221" y="196"/>
              </a:cxn>
              <a:cxn ang="0">
                <a:pos x="271" y="239"/>
              </a:cxn>
              <a:cxn ang="0">
                <a:pos x="314" y="290"/>
              </a:cxn>
              <a:cxn ang="0">
                <a:pos x="342" y="317"/>
              </a:cxn>
              <a:cxn ang="0">
                <a:pos x="345" y="331"/>
              </a:cxn>
              <a:cxn ang="0">
                <a:pos x="371" y="355"/>
              </a:cxn>
              <a:cxn ang="0">
                <a:pos x="397" y="409"/>
              </a:cxn>
              <a:cxn ang="0">
                <a:pos x="394" y="455"/>
              </a:cxn>
              <a:cxn ang="0">
                <a:pos x="366" y="469"/>
              </a:cxn>
              <a:cxn ang="0">
                <a:pos x="338" y="464"/>
              </a:cxn>
              <a:cxn ang="0">
                <a:pos x="313" y="490"/>
              </a:cxn>
              <a:cxn ang="0">
                <a:pos x="276" y="474"/>
              </a:cxn>
              <a:cxn ang="0">
                <a:pos x="287" y="459"/>
              </a:cxn>
              <a:cxn ang="0">
                <a:pos x="290" y="398"/>
              </a:cxn>
              <a:cxn ang="0">
                <a:pos x="276" y="380"/>
              </a:cxn>
              <a:cxn ang="0">
                <a:pos x="257" y="367"/>
              </a:cxn>
              <a:cxn ang="0">
                <a:pos x="247" y="321"/>
              </a:cxn>
              <a:cxn ang="0">
                <a:pos x="237" y="286"/>
              </a:cxn>
              <a:cxn ang="0">
                <a:pos x="220" y="270"/>
              </a:cxn>
              <a:cxn ang="0">
                <a:pos x="195" y="240"/>
              </a:cxn>
              <a:cxn ang="0">
                <a:pos x="161" y="243"/>
              </a:cxn>
              <a:cxn ang="0">
                <a:pos x="145" y="261"/>
              </a:cxn>
              <a:cxn ang="0">
                <a:pos x="115" y="261"/>
              </a:cxn>
              <a:cxn ang="0">
                <a:pos x="93" y="251"/>
              </a:cxn>
              <a:cxn ang="0">
                <a:pos x="55" y="274"/>
              </a:cxn>
              <a:cxn ang="0">
                <a:pos x="44" y="282"/>
              </a:cxn>
              <a:cxn ang="0">
                <a:pos x="48" y="231"/>
              </a:cxn>
              <a:cxn ang="0">
                <a:pos x="54" y="202"/>
              </a:cxn>
              <a:cxn ang="0">
                <a:pos x="50" y="165"/>
              </a:cxn>
              <a:cxn ang="0">
                <a:pos x="21" y="163"/>
              </a:cxn>
              <a:cxn ang="0">
                <a:pos x="12" y="121"/>
              </a:cxn>
              <a:cxn ang="0">
                <a:pos x="0" y="113"/>
              </a:cxn>
              <a:cxn ang="0">
                <a:pos x="5" y="99"/>
              </a:cxn>
              <a:cxn ang="0">
                <a:pos x="23" y="92"/>
              </a:cxn>
              <a:cxn ang="0">
                <a:pos x="48" y="61"/>
              </a:cxn>
              <a:cxn ang="0">
                <a:pos x="59" y="76"/>
              </a:cxn>
              <a:cxn ang="0">
                <a:pos x="85" y="52"/>
              </a:cxn>
              <a:cxn ang="0">
                <a:pos x="77" y="7"/>
              </a:cxn>
              <a:cxn ang="0">
                <a:pos x="106" y="3"/>
              </a:cxn>
            </a:cxnLst>
            <a:rect l="0" t="0" r="r" b="b"/>
            <a:pathLst>
              <a:path w="398" h="490">
                <a:moveTo>
                  <a:pt x="106" y="3"/>
                </a:moveTo>
                <a:lnTo>
                  <a:pt x="118" y="19"/>
                </a:lnTo>
                <a:lnTo>
                  <a:pt x="135" y="39"/>
                </a:lnTo>
                <a:lnTo>
                  <a:pt x="145" y="49"/>
                </a:lnTo>
                <a:lnTo>
                  <a:pt x="150" y="59"/>
                </a:lnTo>
                <a:lnTo>
                  <a:pt x="147" y="71"/>
                </a:lnTo>
                <a:lnTo>
                  <a:pt x="149" y="79"/>
                </a:lnTo>
                <a:lnTo>
                  <a:pt x="163" y="94"/>
                </a:lnTo>
                <a:lnTo>
                  <a:pt x="183" y="98"/>
                </a:lnTo>
                <a:lnTo>
                  <a:pt x="203" y="93"/>
                </a:lnTo>
                <a:lnTo>
                  <a:pt x="219" y="94"/>
                </a:lnTo>
                <a:lnTo>
                  <a:pt x="228" y="105"/>
                </a:lnTo>
                <a:lnTo>
                  <a:pt x="233" y="114"/>
                </a:lnTo>
                <a:lnTo>
                  <a:pt x="235" y="121"/>
                </a:lnTo>
                <a:lnTo>
                  <a:pt x="243" y="127"/>
                </a:lnTo>
                <a:lnTo>
                  <a:pt x="247" y="136"/>
                </a:lnTo>
                <a:lnTo>
                  <a:pt x="253" y="142"/>
                </a:lnTo>
                <a:lnTo>
                  <a:pt x="252" y="151"/>
                </a:lnTo>
                <a:lnTo>
                  <a:pt x="236" y="167"/>
                </a:lnTo>
                <a:lnTo>
                  <a:pt x="231" y="167"/>
                </a:lnTo>
                <a:lnTo>
                  <a:pt x="220" y="164"/>
                </a:lnTo>
                <a:lnTo>
                  <a:pt x="213" y="167"/>
                </a:lnTo>
                <a:lnTo>
                  <a:pt x="209" y="172"/>
                </a:lnTo>
                <a:lnTo>
                  <a:pt x="205" y="181"/>
                </a:lnTo>
                <a:lnTo>
                  <a:pt x="206" y="188"/>
                </a:lnTo>
                <a:lnTo>
                  <a:pt x="213" y="190"/>
                </a:lnTo>
                <a:lnTo>
                  <a:pt x="221" y="196"/>
                </a:lnTo>
                <a:lnTo>
                  <a:pt x="240" y="206"/>
                </a:lnTo>
                <a:lnTo>
                  <a:pt x="267" y="226"/>
                </a:lnTo>
                <a:lnTo>
                  <a:pt x="271" y="239"/>
                </a:lnTo>
                <a:lnTo>
                  <a:pt x="294" y="260"/>
                </a:lnTo>
                <a:lnTo>
                  <a:pt x="297" y="270"/>
                </a:lnTo>
                <a:lnTo>
                  <a:pt x="314" y="290"/>
                </a:lnTo>
                <a:lnTo>
                  <a:pt x="319" y="291"/>
                </a:lnTo>
                <a:lnTo>
                  <a:pt x="337" y="303"/>
                </a:lnTo>
                <a:lnTo>
                  <a:pt x="342" y="317"/>
                </a:lnTo>
                <a:lnTo>
                  <a:pt x="345" y="329"/>
                </a:lnTo>
                <a:lnTo>
                  <a:pt x="344" y="330"/>
                </a:lnTo>
                <a:lnTo>
                  <a:pt x="345" y="331"/>
                </a:lnTo>
                <a:lnTo>
                  <a:pt x="349" y="345"/>
                </a:lnTo>
                <a:lnTo>
                  <a:pt x="357" y="345"/>
                </a:lnTo>
                <a:lnTo>
                  <a:pt x="371" y="355"/>
                </a:lnTo>
                <a:lnTo>
                  <a:pt x="380" y="363"/>
                </a:lnTo>
                <a:lnTo>
                  <a:pt x="384" y="380"/>
                </a:lnTo>
                <a:lnTo>
                  <a:pt x="397" y="409"/>
                </a:lnTo>
                <a:lnTo>
                  <a:pt x="398" y="416"/>
                </a:lnTo>
                <a:lnTo>
                  <a:pt x="398" y="449"/>
                </a:lnTo>
                <a:lnTo>
                  <a:pt x="394" y="455"/>
                </a:lnTo>
                <a:lnTo>
                  <a:pt x="383" y="464"/>
                </a:lnTo>
                <a:lnTo>
                  <a:pt x="373" y="469"/>
                </a:lnTo>
                <a:lnTo>
                  <a:pt x="366" y="469"/>
                </a:lnTo>
                <a:lnTo>
                  <a:pt x="357" y="460"/>
                </a:lnTo>
                <a:lnTo>
                  <a:pt x="349" y="460"/>
                </a:lnTo>
                <a:lnTo>
                  <a:pt x="338" y="464"/>
                </a:lnTo>
                <a:lnTo>
                  <a:pt x="322" y="473"/>
                </a:lnTo>
                <a:lnTo>
                  <a:pt x="322" y="487"/>
                </a:lnTo>
                <a:lnTo>
                  <a:pt x="313" y="490"/>
                </a:lnTo>
                <a:lnTo>
                  <a:pt x="302" y="486"/>
                </a:lnTo>
                <a:lnTo>
                  <a:pt x="284" y="482"/>
                </a:lnTo>
                <a:lnTo>
                  <a:pt x="276" y="474"/>
                </a:lnTo>
                <a:lnTo>
                  <a:pt x="276" y="470"/>
                </a:lnTo>
                <a:lnTo>
                  <a:pt x="280" y="470"/>
                </a:lnTo>
                <a:lnTo>
                  <a:pt x="287" y="459"/>
                </a:lnTo>
                <a:lnTo>
                  <a:pt x="287" y="417"/>
                </a:lnTo>
                <a:lnTo>
                  <a:pt x="291" y="407"/>
                </a:lnTo>
                <a:lnTo>
                  <a:pt x="290" y="398"/>
                </a:lnTo>
                <a:lnTo>
                  <a:pt x="289" y="391"/>
                </a:lnTo>
                <a:lnTo>
                  <a:pt x="284" y="385"/>
                </a:lnTo>
                <a:lnTo>
                  <a:pt x="276" y="380"/>
                </a:lnTo>
                <a:lnTo>
                  <a:pt x="274" y="373"/>
                </a:lnTo>
                <a:lnTo>
                  <a:pt x="264" y="372"/>
                </a:lnTo>
                <a:lnTo>
                  <a:pt x="257" y="367"/>
                </a:lnTo>
                <a:lnTo>
                  <a:pt x="249" y="357"/>
                </a:lnTo>
                <a:lnTo>
                  <a:pt x="246" y="346"/>
                </a:lnTo>
                <a:lnTo>
                  <a:pt x="247" y="321"/>
                </a:lnTo>
                <a:lnTo>
                  <a:pt x="246" y="308"/>
                </a:lnTo>
                <a:lnTo>
                  <a:pt x="242" y="296"/>
                </a:lnTo>
                <a:lnTo>
                  <a:pt x="237" y="286"/>
                </a:lnTo>
                <a:lnTo>
                  <a:pt x="230" y="281"/>
                </a:lnTo>
                <a:lnTo>
                  <a:pt x="228" y="274"/>
                </a:lnTo>
                <a:lnTo>
                  <a:pt x="220" y="270"/>
                </a:lnTo>
                <a:lnTo>
                  <a:pt x="213" y="263"/>
                </a:lnTo>
                <a:lnTo>
                  <a:pt x="208" y="255"/>
                </a:lnTo>
                <a:lnTo>
                  <a:pt x="195" y="240"/>
                </a:lnTo>
                <a:lnTo>
                  <a:pt x="183" y="239"/>
                </a:lnTo>
                <a:lnTo>
                  <a:pt x="172" y="240"/>
                </a:lnTo>
                <a:lnTo>
                  <a:pt x="161" y="243"/>
                </a:lnTo>
                <a:lnTo>
                  <a:pt x="157" y="254"/>
                </a:lnTo>
                <a:lnTo>
                  <a:pt x="152" y="258"/>
                </a:lnTo>
                <a:lnTo>
                  <a:pt x="145" y="261"/>
                </a:lnTo>
                <a:lnTo>
                  <a:pt x="133" y="267"/>
                </a:lnTo>
                <a:lnTo>
                  <a:pt x="124" y="267"/>
                </a:lnTo>
                <a:lnTo>
                  <a:pt x="115" y="261"/>
                </a:lnTo>
                <a:lnTo>
                  <a:pt x="109" y="251"/>
                </a:lnTo>
                <a:lnTo>
                  <a:pt x="102" y="249"/>
                </a:lnTo>
                <a:lnTo>
                  <a:pt x="93" y="251"/>
                </a:lnTo>
                <a:lnTo>
                  <a:pt x="80" y="256"/>
                </a:lnTo>
                <a:lnTo>
                  <a:pt x="68" y="269"/>
                </a:lnTo>
                <a:lnTo>
                  <a:pt x="55" y="274"/>
                </a:lnTo>
                <a:lnTo>
                  <a:pt x="48" y="283"/>
                </a:lnTo>
                <a:lnTo>
                  <a:pt x="43" y="287"/>
                </a:lnTo>
                <a:lnTo>
                  <a:pt x="44" y="282"/>
                </a:lnTo>
                <a:lnTo>
                  <a:pt x="41" y="269"/>
                </a:lnTo>
                <a:lnTo>
                  <a:pt x="45" y="255"/>
                </a:lnTo>
                <a:lnTo>
                  <a:pt x="48" y="231"/>
                </a:lnTo>
                <a:lnTo>
                  <a:pt x="53" y="220"/>
                </a:lnTo>
                <a:lnTo>
                  <a:pt x="53" y="211"/>
                </a:lnTo>
                <a:lnTo>
                  <a:pt x="54" y="202"/>
                </a:lnTo>
                <a:lnTo>
                  <a:pt x="50" y="186"/>
                </a:lnTo>
                <a:lnTo>
                  <a:pt x="54" y="169"/>
                </a:lnTo>
                <a:lnTo>
                  <a:pt x="50" y="165"/>
                </a:lnTo>
                <a:lnTo>
                  <a:pt x="29" y="165"/>
                </a:lnTo>
                <a:lnTo>
                  <a:pt x="23" y="164"/>
                </a:lnTo>
                <a:lnTo>
                  <a:pt x="21" y="163"/>
                </a:lnTo>
                <a:lnTo>
                  <a:pt x="21" y="145"/>
                </a:lnTo>
                <a:lnTo>
                  <a:pt x="18" y="130"/>
                </a:lnTo>
                <a:lnTo>
                  <a:pt x="12" y="121"/>
                </a:lnTo>
                <a:lnTo>
                  <a:pt x="9" y="116"/>
                </a:lnTo>
                <a:lnTo>
                  <a:pt x="2" y="119"/>
                </a:lnTo>
                <a:lnTo>
                  <a:pt x="0" y="113"/>
                </a:lnTo>
                <a:lnTo>
                  <a:pt x="1" y="105"/>
                </a:lnTo>
                <a:lnTo>
                  <a:pt x="4" y="105"/>
                </a:lnTo>
                <a:lnTo>
                  <a:pt x="5" y="99"/>
                </a:lnTo>
                <a:lnTo>
                  <a:pt x="10" y="95"/>
                </a:lnTo>
                <a:lnTo>
                  <a:pt x="17" y="93"/>
                </a:lnTo>
                <a:lnTo>
                  <a:pt x="23" y="92"/>
                </a:lnTo>
                <a:lnTo>
                  <a:pt x="21" y="84"/>
                </a:lnTo>
                <a:lnTo>
                  <a:pt x="21" y="79"/>
                </a:lnTo>
                <a:lnTo>
                  <a:pt x="48" y="61"/>
                </a:lnTo>
                <a:lnTo>
                  <a:pt x="53" y="54"/>
                </a:lnTo>
                <a:lnTo>
                  <a:pt x="54" y="49"/>
                </a:lnTo>
                <a:lnTo>
                  <a:pt x="59" y="76"/>
                </a:lnTo>
                <a:lnTo>
                  <a:pt x="80" y="71"/>
                </a:lnTo>
                <a:lnTo>
                  <a:pt x="84" y="67"/>
                </a:lnTo>
                <a:lnTo>
                  <a:pt x="85" y="52"/>
                </a:lnTo>
                <a:lnTo>
                  <a:pt x="79" y="36"/>
                </a:lnTo>
                <a:lnTo>
                  <a:pt x="76" y="19"/>
                </a:lnTo>
                <a:lnTo>
                  <a:pt x="77" y="7"/>
                </a:lnTo>
                <a:lnTo>
                  <a:pt x="86" y="0"/>
                </a:lnTo>
                <a:lnTo>
                  <a:pt x="106" y="1"/>
                </a:lnTo>
                <a:lnTo>
                  <a:pt x="106" y="3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32000"/>
            </a:schemeClr>
          </a:solidFill>
          <a:ln w="6350" cap="flat" cmpd="sng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46" name="Прямоугольник 245"/>
          <p:cNvSpPr/>
          <p:nvPr/>
        </p:nvSpPr>
        <p:spPr>
          <a:xfrm>
            <a:off x="6041392" y="0"/>
            <a:ext cx="6161429" cy="68580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42" name="Схема 241"/>
          <p:cNvGraphicFramePr/>
          <p:nvPr>
            <p:extLst>
              <p:ext uri="{D42A27DB-BD31-4B8C-83A1-F6EECF244321}">
                <p14:modId xmlns:p14="http://schemas.microsoft.com/office/powerpoint/2010/main" val="2937589421"/>
              </p:ext>
            </p:extLst>
          </p:nvPr>
        </p:nvGraphicFramePr>
        <p:xfrm>
          <a:off x="6376590" y="809685"/>
          <a:ext cx="7782620" cy="6110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49" name="Выгнутая влево стрелка 248"/>
          <p:cNvSpPr/>
          <p:nvPr/>
        </p:nvSpPr>
        <p:spPr>
          <a:xfrm rot="661946">
            <a:off x="6160815" y="523710"/>
            <a:ext cx="946572" cy="1686289"/>
          </a:xfrm>
          <a:prstGeom prst="curv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0" name="Выгнутая вверх стрелка 249"/>
          <p:cNvSpPr/>
          <p:nvPr/>
        </p:nvSpPr>
        <p:spPr>
          <a:xfrm rot="10044108">
            <a:off x="4315779" y="892800"/>
            <a:ext cx="3028723" cy="1026373"/>
          </a:xfrm>
          <a:prstGeom prst="curved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2" name="TextBox 251"/>
          <p:cNvSpPr txBox="1"/>
          <p:nvPr/>
        </p:nvSpPr>
        <p:spPr>
          <a:xfrm>
            <a:off x="3834700" y="675441"/>
            <a:ext cx="1155894" cy="40011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72D942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4" name="TextBox 253"/>
          <p:cNvSpPr txBox="1"/>
          <p:nvPr/>
        </p:nvSpPr>
        <p:spPr>
          <a:xfrm>
            <a:off x="7075563" y="1551510"/>
            <a:ext cx="1672189" cy="707886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solidFill>
              <a:srgbClr val="72D942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Внутренний 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4" name="Прямоугольник 6143"/>
          <p:cNvSpPr/>
          <p:nvPr/>
        </p:nvSpPr>
        <p:spPr>
          <a:xfrm>
            <a:off x="2088110" y="4764538"/>
            <a:ext cx="21991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Армения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Узбекистан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 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47" name="Прямая со стрелкой 6146"/>
          <p:cNvCxnSpPr/>
          <p:nvPr/>
        </p:nvCxnSpPr>
        <p:spPr>
          <a:xfrm>
            <a:off x="1275617" y="2816622"/>
            <a:ext cx="76667" cy="1782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8" name="TextBox 247"/>
          <p:cNvSpPr txBox="1"/>
          <p:nvPr/>
        </p:nvSpPr>
        <p:spPr>
          <a:xfrm>
            <a:off x="8444492" y="-7864"/>
            <a:ext cx="3739613" cy="400110"/>
          </a:xfrm>
          <a:prstGeom prst="rect">
            <a:avLst/>
          </a:prstGeom>
          <a:solidFill>
            <a:srgbClr val="63911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Потенциальные рынки сбыта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7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23621"/>
            <a:ext cx="3739613" cy="400110"/>
          </a:xfrm>
          <a:prstGeom prst="rect">
            <a:avLst/>
          </a:prstGeom>
          <a:solidFill>
            <a:srgbClr val="63911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Преференциальные режимы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4" descr="https://img.freepik.com/free-psd/feel-nature-poster-template_23-214896312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3" t="50251" r="41964" b="11080"/>
          <a:stretch/>
        </p:blipFill>
        <p:spPr bwMode="auto">
          <a:xfrm>
            <a:off x="4384110" y="0"/>
            <a:ext cx="77911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Ромб 11"/>
          <p:cNvSpPr/>
          <p:nvPr/>
        </p:nvSpPr>
        <p:spPr>
          <a:xfrm>
            <a:off x="5774498" y="-1798"/>
            <a:ext cx="6400799" cy="6859798"/>
          </a:xfrm>
          <a:prstGeom prst="diamond">
            <a:avLst/>
          </a:prstGeom>
          <a:solidFill>
            <a:schemeClr val="bg2">
              <a:alpha val="80000"/>
            </a:schemeClr>
          </a:solidFill>
          <a:ln>
            <a:solidFill>
              <a:srgbClr val="567E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омб 10"/>
          <p:cNvSpPr/>
          <p:nvPr/>
        </p:nvSpPr>
        <p:spPr>
          <a:xfrm>
            <a:off x="6047982" y="376489"/>
            <a:ext cx="5853830" cy="6123455"/>
          </a:xfrm>
          <a:prstGeom prst="diamond">
            <a:avLst/>
          </a:prstGeom>
          <a:blipFill dpi="0" rotWithShape="1">
            <a:blip r:embed="rId4"/>
            <a:srcRect/>
            <a:stretch>
              <a:fillRect t="-14254"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094218"/>
              </p:ext>
            </p:extLst>
          </p:nvPr>
        </p:nvGraphicFramePr>
        <p:xfrm>
          <a:off x="94524" y="1813626"/>
          <a:ext cx="6352574" cy="4879135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3176287"/>
                <a:gridCol w="3176287"/>
              </a:tblGrid>
              <a:tr h="446427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льготы</a:t>
                      </a:r>
                      <a:endParaRPr lang="ru-RU" sz="1600" b="1" i="0" dirty="0">
                        <a:solidFill>
                          <a:srgbClr val="16141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85725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b="0" i="0" dirty="0">
                        <a:solidFill>
                          <a:srgbClr val="5C5653"/>
                        </a:solidFill>
                        <a:effectLst/>
                        <a:latin typeface="Sofia Pro"/>
                      </a:endParaRPr>
                    </a:p>
                  </a:txBody>
                  <a:tcPr marL="47625" marR="47625" marT="47625" marB="47625" anchor="ctr"/>
                </a:tc>
              </a:tr>
              <a:tr h="428390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на 7 лет</a:t>
                      </a:r>
                      <a:endParaRPr lang="ru-RU" sz="1500" b="0" i="0" dirty="0">
                        <a:solidFill>
                          <a:srgbClr val="16141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857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прибыль</a:t>
                      </a:r>
                      <a:endParaRPr lang="ru-RU" sz="1500" b="0" i="0" dirty="0">
                        <a:solidFill>
                          <a:srgbClr val="5C565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chemeClr val="bg1"/>
                    </a:solidFill>
                  </a:tcPr>
                </a:tc>
              </a:tr>
              <a:tr h="428390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на 7 лет</a:t>
                      </a:r>
                      <a:endParaRPr lang="ru-RU" sz="1500" b="0" i="0" dirty="0">
                        <a:solidFill>
                          <a:srgbClr val="16141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857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Подоходный налог</a:t>
                      </a:r>
                      <a:endParaRPr lang="ru-RU" sz="1500" b="0" i="0" dirty="0">
                        <a:solidFill>
                          <a:srgbClr val="5C565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chemeClr val="bg1"/>
                    </a:solidFill>
                  </a:tcPr>
                </a:tc>
              </a:tr>
              <a:tr h="428390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на 7 лет</a:t>
                      </a:r>
                      <a:endParaRPr lang="ru-RU" sz="1500" b="0" i="0" dirty="0">
                        <a:solidFill>
                          <a:srgbClr val="16141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857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недвижимость</a:t>
                      </a:r>
                      <a:endParaRPr lang="ru-RU" sz="1500" b="0" i="0" dirty="0">
                        <a:solidFill>
                          <a:srgbClr val="5C565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solidFill>
                      <a:schemeClr val="bg1"/>
                    </a:solidFill>
                  </a:tcPr>
                </a:tc>
              </a:tr>
              <a:tr h="446427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Таможенные льготы</a:t>
                      </a:r>
                      <a:endParaRPr lang="ru-RU" sz="1600" b="1" i="0" dirty="0">
                        <a:solidFill>
                          <a:srgbClr val="16141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85725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b="0" i="0" dirty="0">
                        <a:solidFill>
                          <a:srgbClr val="5C565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</a:tr>
              <a:tr h="428390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1500" b="0" i="0" dirty="0">
                        <a:solidFill>
                          <a:srgbClr val="16141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857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Таможенные пошлины и НДС</a:t>
                      </a:r>
                      <a:endParaRPr lang="ru-RU" sz="1500" b="1" i="0" dirty="0">
                        <a:solidFill>
                          <a:srgbClr val="16141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85725" anchor="ctr">
                    <a:solidFill>
                      <a:schemeClr val="bg1"/>
                    </a:solidFill>
                  </a:tcPr>
                </a:tc>
              </a:tr>
              <a:tr h="446427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льготы и преференции</a:t>
                      </a:r>
                      <a:endParaRPr lang="ru-RU" sz="1600" b="1" i="0" dirty="0">
                        <a:solidFill>
                          <a:srgbClr val="16141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85725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350" b="1" i="0" dirty="0">
                        <a:solidFill>
                          <a:srgbClr val="16141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85725" anchor="ctr"/>
                </a:tc>
              </a:tr>
              <a:tr h="69895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5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 самостоятельно определять условия, объемы, виды закупаемого сырья, комплектующих и материалов</a:t>
                      </a:r>
                      <a:r>
                        <a:rPr lang="ru-RU" sz="1500" kern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прочее</a:t>
                      </a:r>
                      <a:endParaRPr lang="ru-RU" sz="1500" b="0" i="0" dirty="0">
                        <a:solidFill>
                          <a:srgbClr val="16141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85725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350" b="0" i="0" dirty="0">
                        <a:solidFill>
                          <a:srgbClr val="16141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85725" anchor="ctr"/>
                </a:tc>
              </a:tr>
              <a:tr h="42839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5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Освобождение от обязательного заключения сделок на биржевых торгах</a:t>
                      </a:r>
                      <a:endParaRPr lang="ru-RU" sz="1500" b="1" i="0" dirty="0">
                        <a:solidFill>
                          <a:srgbClr val="16141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85725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350" b="1" i="0" dirty="0">
                        <a:solidFill>
                          <a:srgbClr val="16141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85725" anchor="ctr"/>
                </a:tc>
              </a:tr>
              <a:tr h="698952">
                <a:tc gridSpan="2"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 самостоятельно определять поставщиков (подрядчиков, исполнителей) или покупателей продукции, товаров (работ, услуг)</a:t>
                      </a:r>
                      <a:endParaRPr lang="ru-RU" sz="1500" b="0" i="0" dirty="0" smtClean="0">
                        <a:solidFill>
                          <a:srgbClr val="16141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85725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50" b="0" i="0" dirty="0" smtClean="0">
                        <a:solidFill>
                          <a:srgbClr val="16141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85725" anchor="ctr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3677" y="520980"/>
            <a:ext cx="6352573" cy="1323439"/>
          </a:xfrm>
          <a:prstGeom prst="rect">
            <a:avLst/>
          </a:prstGeom>
          <a:solidFill>
            <a:srgbClr val="EBF1E9"/>
          </a:solidFill>
          <a:ln>
            <a:solidFill>
              <a:srgbClr val="7FB17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6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Льготы при реализации проекта, предусмотренные в связи с расположением земельного участка </a:t>
            </a:r>
          </a:p>
          <a:p>
            <a:pPr algn="ctr"/>
            <a:r>
              <a:rPr lang="ru-RU" sz="1600" dirty="0">
                <a:solidFill>
                  <a:srgbClr val="006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(деятельность на территории средних, малых городских поселений, </a:t>
            </a:r>
            <a:endParaRPr lang="ru-RU" sz="1600" dirty="0" smtClean="0">
              <a:solidFill>
                <a:srgbClr val="006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solidFill>
                  <a:srgbClr val="006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сельской </a:t>
            </a:r>
            <a:r>
              <a:rPr lang="ru-RU" sz="1600" dirty="0">
                <a:solidFill>
                  <a:srgbClr val="006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местности</a:t>
            </a:r>
            <a:r>
              <a:rPr lang="ru-RU" sz="1600" dirty="0" smtClean="0">
                <a:solidFill>
                  <a:srgbClr val="006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algn="ctr"/>
            <a:r>
              <a:rPr lang="ru-RU" sz="1600" b="1" dirty="0" smtClean="0">
                <a:solidFill>
                  <a:srgbClr val="006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Декрет Президента Республики Беларусь от 7 мая 2012 года № 6</a:t>
            </a:r>
            <a:endParaRPr lang="ru-RU" sz="1600" b="1" dirty="0">
              <a:solidFill>
                <a:srgbClr val="006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30529" y="2811517"/>
            <a:ext cx="4124460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6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финансирования крестьянских (фермерских) хозяйств</a:t>
            </a:r>
            <a:endParaRPr lang="ru-RU" sz="2000" b="1" dirty="0">
              <a:ln w="0"/>
              <a:solidFill>
                <a:srgbClr val="0063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695" y="2811517"/>
            <a:ext cx="1103680" cy="1006265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12223075" y="5064160"/>
            <a:ext cx="451413" cy="547705"/>
            <a:chOff x="3777333" y="1353703"/>
            <a:chExt cx="573333" cy="47777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5" name="Стрелка вправо 14"/>
            <p:cNvSpPr/>
            <p:nvPr/>
          </p:nvSpPr>
          <p:spPr>
            <a:xfrm rot="5400000">
              <a:off x="3825111" y="1305925"/>
              <a:ext cx="477777" cy="573333"/>
            </a:xfrm>
            <a:prstGeom prst="rightArrow">
              <a:avLst>
                <a:gd name="adj1" fmla="val 60000"/>
                <a:gd name="adj2" fmla="val 50000"/>
              </a:avLst>
            </a:prstGeom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трелка вправо 4"/>
            <p:cNvSpPr/>
            <p:nvPr/>
          </p:nvSpPr>
          <p:spPr>
            <a:xfrm>
              <a:off x="3892001" y="1353703"/>
              <a:ext cx="343999" cy="334444"/>
            </a:xfrm>
            <a:prstGeom prst="rect">
              <a:avLst/>
            </a:prstGeom>
            <a:sp3d z="-182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16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796" y="-12646"/>
            <a:ext cx="6858000" cy="6883292"/>
          </a:xfrm>
          <a:prstGeom prst="rect">
            <a:avLst/>
          </a:prstGeom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719737" y="4302827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latin typeface="Arial" panose="020B0604020202020204" pitchFamily="34" charset="0"/>
              </a:rPr>
              <a:t/>
            </a:r>
            <a:br>
              <a:rPr lang="ru-RU" altLang="ru-RU" dirty="0">
                <a:latin typeface="Arial" panose="020B0604020202020204" pitchFamily="34" charset="0"/>
              </a:rPr>
            </a:br>
            <a:endParaRPr lang="ru-RU" altLang="ru-RU" dirty="0">
              <a:latin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419589" cy="687064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87682"/>
            <a:ext cx="4979543" cy="400110"/>
          </a:xfrm>
          <a:prstGeom prst="rect">
            <a:avLst/>
          </a:prstGeom>
          <a:solidFill>
            <a:srgbClr val="639115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</a:t>
            </a:r>
            <a:endParaRPr lang="ru-RU" sz="20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Ромб 12"/>
          <p:cNvSpPr/>
          <p:nvPr/>
        </p:nvSpPr>
        <p:spPr>
          <a:xfrm>
            <a:off x="363254" y="526092"/>
            <a:ext cx="5874708" cy="5812077"/>
          </a:xfrm>
          <a:prstGeom prst="diamond">
            <a:avLst/>
          </a:prstGeom>
          <a:solidFill>
            <a:schemeClr val="bg2">
              <a:alpha val="80000"/>
            </a:schemeClr>
          </a:solidFill>
          <a:ln>
            <a:solidFill>
              <a:srgbClr val="567E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омб 14"/>
          <p:cNvSpPr/>
          <p:nvPr/>
        </p:nvSpPr>
        <p:spPr>
          <a:xfrm>
            <a:off x="-11387" y="109603"/>
            <a:ext cx="6675234" cy="6638794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4" name="Рисунок 8" descr="герб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631" y="2768372"/>
            <a:ext cx="533604" cy="58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503279" y="4949158"/>
            <a:ext cx="3514752" cy="1754326"/>
          </a:xfrm>
          <a:prstGeom prst="rect">
            <a:avLst/>
          </a:prstGeom>
          <a:solidFill>
            <a:schemeClr val="bg1">
              <a:lumMod val="95000"/>
              <a:alpha val="92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247841, Республика Беларусь, 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Гомельская область,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г.п. Лельчицы, 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ул. Советская, д. 42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ru-RU" alt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alt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mail</a:t>
            </a:r>
            <a:r>
              <a:rPr lang="ru-RU" alt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lel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-</a:t>
            </a:r>
            <a:r>
              <a:rPr lang="en-US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econom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@</a:t>
            </a:r>
            <a:r>
              <a:rPr lang="en-US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lelchitsy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.</a:t>
            </a:r>
            <a:r>
              <a:rPr lang="en-US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gov</a:t>
            </a:r>
            <a:r>
              <a:rPr lang="ru-RU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.</a:t>
            </a:r>
            <a:r>
              <a:rPr lang="en-US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by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33862" y="2768372"/>
            <a:ext cx="3514752" cy="1015663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Лельчицкий районный исполнительный комитет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 8(02356)-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2-28-96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19589" y="0"/>
            <a:ext cx="255646" cy="6858000"/>
          </a:xfrm>
          <a:prstGeom prst="rect">
            <a:avLst/>
          </a:prstGeom>
          <a:solidFill>
            <a:schemeClr val="bg2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52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4943</TotalTime>
  <Words>1882</Words>
  <Application>Microsoft Office PowerPoint</Application>
  <PresentationFormat>Широкоэкранный</PresentationFormat>
  <Paragraphs>666</Paragraphs>
  <Slides>15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Транспортная инфраструктура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инвестиционных площадок … района</dc:title>
  <dc:creator>Veronica Shavel</dc:creator>
  <cp:lastModifiedBy>Пользователь</cp:lastModifiedBy>
  <cp:revision>593</cp:revision>
  <cp:lastPrinted>2022-03-17T08:07:45Z</cp:lastPrinted>
  <dcterms:created xsi:type="dcterms:W3CDTF">2022-02-28T06:52:00Z</dcterms:created>
  <dcterms:modified xsi:type="dcterms:W3CDTF">2026-04-02T12:53:09Z</dcterms:modified>
</cp:coreProperties>
</file>