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Default Extension="png" ContentType="image/png"/>
  <Default Extension="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openxmlformats.org/package/2006/relationships/metadata/thumbnail" Target="docProps/thumbnail.jpeg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61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1430000" cy="7162800"/>
  <p:notesSz cx="6857895" cy="9143861"/>
  <p:kinsoku lang="zh-CN" invalStChars="!%),.:;?]}¨·ˇˉ་―‖’”…‰∶、。〃々〉》」』】〕〗！＂＇％），．：；？］｀｜｝～￠" invalEndChars="([{·‘“〈《「『【〔〖（．［｛￡￥"/>
  <p:defaultTextStyle>
    <a:defPPr>
      <a:defRPr lang="zh-CN"/>
    </a:defPPr>
    <a:lvl1pPr marL="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Droid Sans" pitchFamily="0" charset="0"/>
        <a:cs typeface="Droid Sans" pitchFamily="0" charset="0"/>
      </a:defRPr>
    </a:lvl1pPr>
    <a:lvl2pPr marL="457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Droid Sans" pitchFamily="0" charset="0"/>
        <a:cs typeface="Droid Sans" pitchFamily="0" charset="0"/>
      </a:defRPr>
    </a:lvl2pPr>
    <a:lvl3pPr marL="914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Droid Sans" pitchFamily="0" charset="0"/>
        <a:cs typeface="Droid Sans" pitchFamily="0" charset="0"/>
      </a:defRPr>
    </a:lvl3pPr>
    <a:lvl4pPr marL="13716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Droid Sans" pitchFamily="0" charset="0"/>
        <a:cs typeface="Droid Sans" pitchFamily="0" charset="0"/>
      </a:defRPr>
    </a:lvl4pPr>
    <a:lvl5pPr marL="18288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Droid Sans" pitchFamily="0" charset="0"/>
        <a:cs typeface="Droid Sans" pitchFamily="0" charset="0"/>
      </a:defRPr>
    </a:lvl5pPr>
    <a:lvl6pPr marL="22860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Droid Sans" pitchFamily="0" charset="0"/>
        <a:cs typeface="Droid Sans" pitchFamily="0" charset="0"/>
      </a:defRPr>
    </a:lvl6pPr>
    <a:lvl7pPr marL="27432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Droid Sans" pitchFamily="0" charset="0"/>
        <a:cs typeface="Droid Sans" pitchFamily="0" charset="0"/>
      </a:defRPr>
    </a:lvl7pPr>
    <a:lvl8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Droid Sans" pitchFamily="0" charset="0"/>
        <a:cs typeface="Droid Sans" pitchFamily="0" charset="0"/>
      </a:defRPr>
    </a:lvl8pPr>
    <a:lvl9pPr marL="3200400" indent="0" algn="l" defTabSz="914400" eaLnBrk="1" fontAlgn="auto" latinLnBrk="0" hangingPunct="1">
      <a:buNone/>
      <a:defRPr sz="1800" kern="1200">
        <a:solidFill>
          <a:schemeClr val="tx1"/>
        </a:solidFill>
        <a:latin typeface="Droid Sans" pitchFamily="0" charset="0"/>
        <a:ea typeface="Droid Sans" pitchFamily="0" charset="0"/>
        <a:cs typeface="Droid Sans" pitchFamily="0" charset="0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 showNarration="1"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10" autoAdjust="0"/>
    <p:restoredTop sz="94581" autoAdjust="0"/>
  </p:normalViewPr>
  <p:slideViewPr>
    <p:cSldViewPr>
      <p:cViewPr varScale="1">
        <p:scale>
          <a:sx n="158" d="100"/>
          <a:sy n="158" d="100"/>
        </p:scale>
        <p:origin x="0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/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0" y="0"/>
      </p:cViewPr>
      <p:guideLst/>
    </p:cSldViewPr>
  </p:notesViewPr>
  <p:gridSpacing cx="72009" cy="72009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1.jpg"/><Relationship Id="rId3" Type="http://schemas.openxmlformats.org/officeDocument/2006/relationships/image" Target="../media/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ctrTitle"/>
          </p:nvPr>
        </p:nvSpPr>
        <p:spPr>
          <a:xfrm>
            <a:off x="857250" y="2225110"/>
            <a:ext cx="9715500" cy="153535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subTitle" idx="1"/>
          </p:nvPr>
        </p:nvSpPr>
        <p:spPr>
          <a:xfrm>
            <a:off x="1714500" y="4058919"/>
            <a:ext cx="8000999" cy="183049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858890"/>
      </p:ext>
    </p:extLst>
  </p:cSld>
  <p:clrMapOvr>
    <a:masterClrMapping/>
  </p:clrMapOvr>
</p:sldLayout>
</file>

<file path=ppt/slideLayouts/slideLayout10.xml><?xml version="1.0" encoding="utf-8"?>
<p:sldLayout xmlns:p="http://schemas.openxmlformats.org/presentationml/2006/main" xmlns:a="http://schemas.openxmlformats.org/drawingml/2006/main" xmlns:r="http://schemas.openxmlformats.org/officeDocument/2006/relationships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72511"/>
      </p:ext>
    </p:extLst>
  </p:cSld>
  <p:clrMapOvr>
    <a:masterClrMapping/>
  </p:clrMapOvr>
</p:sldLayout>
</file>

<file path=ppt/slideLayouts/slideLayout11.xml><?xml version="1.0" encoding="utf-8"?>
<p:sldLayout xmlns:p="http://schemas.openxmlformats.org/presentationml/2006/main" xmlns:a="http://schemas.openxmlformats.org/drawingml/2006/main" xmlns:r="http://schemas.openxmlformats.org/officeDocument/2006/relationships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016196"/>
      </p:ext>
    </p:extLst>
  </p:cSld>
  <p:clrMapOvr>
    <a:masterClrMapping/>
  </p:clrMapOvr>
</p:sldLayout>
</file>

<file path=ppt/slideLayouts/slideLayout12.xml><?xml version="1.0" encoding="utf-8"?>
<p:sldLayout xmlns:p="http://schemas.openxmlformats.org/presentationml/2006/main" xmlns:a="http://schemas.openxmlformats.org/drawingml/2006/main" xmlns:r="http://schemas.openxmlformats.org/officeDocument/2006/relationships" showMasterSp="0" preserve="1">
  <p:cSld name="自定义版式"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овое поле"/>
          <p:cNvSpPr>
            <a:spLocks noGrp="1"/>
          </p:cNvSpPr>
          <p:nvPr>
            <p:ph type="dt" idx="10"/>
          </p:nvPr>
        </p:nvSpPr>
        <p:spPr>
          <a:xfrm rot="0">
            <a:off x="457200" y="6356349"/>
            <a:ext cx="2133600" cy="365125"/>
          </a:xfrm>
          <a:prstGeom prst="rect"/>
          <a:noFill/>
          <a:ln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l"/>
            <a:r>
              <a:rPr lang="en-US" altLang="zh-CN" sz="1200">
                <a:solidFill>
                  <a:srgbClr val="898989"/>
                </a:solidFill>
                <a:latin typeface="Calibri" pitchFamily="0" charset="0"/>
                <a:ea typeface="宋体" pitchFamily="0" charset="0"/>
                <a:cs typeface="Calibri" pitchFamily="0" charset="0"/>
              </a:rPr>
              <a:t>Date/Time</a:t>
            </a:r>
            <a:endParaRPr lang="zh-CN" altLang="en-US" sz="120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8" name="Текстовое поле"/>
          <p:cNvSpPr>
            <a:spLocks noGrp="1"/>
          </p:cNvSpPr>
          <p:nvPr>
            <p:ph type="ftr" idx="11"/>
          </p:nvPr>
        </p:nvSpPr>
        <p:spPr>
          <a:xfrm rot="0">
            <a:off x="3124200" y="6356349"/>
            <a:ext cx="2895600" cy="365125"/>
          </a:xfrm>
          <a:prstGeom prst="rect"/>
          <a:noFill/>
          <a:ln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ctr"/>
            <a:endParaRPr lang="zh-CN" altLang="en-US" sz="120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9" name="Текстовое поле"/>
          <p:cNvSpPr>
            <a:spLocks noGrp="1"/>
          </p:cNvSpPr>
          <p:nvPr>
            <p:ph type="sldNum" idx="12"/>
          </p:nvPr>
        </p:nvSpPr>
        <p:spPr>
          <a:xfrm rot="0">
            <a:off x="6553200" y="6356349"/>
            <a:ext cx="2133600" cy="365125"/>
          </a:xfrm>
          <a:prstGeom prst="rect"/>
          <a:noFill/>
          <a:ln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pitchFamily="0" charset="0"/>
                <a:ea typeface="宋体" pitchFamily="0" charset="0"/>
                <a:cs typeface="Calibri" pitchFamily="0" charset="0"/>
              </a:rPr>
              <a:t>&lt;#&gt;</a:t>
            </a:fld>
            <a:endParaRPr lang="zh-CN" altLang="en-US" sz="120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152474"/>
      </p:ext>
    </p:extLst>
  </p:cSld>
  <p:clrMapOvr>
    <a:masterClrMapping/>
  </p:clrMapOvr>
  <p:hf sldNum="0"/>
</p:sldLayout>
</file>

<file path=ppt/slideLayouts/slideLayout13.xml><?xml version="1.0" encoding="utf-8"?>
<p:sldLayout xmlns:p="http://schemas.openxmlformats.org/presentationml/2006/main" xmlns:a="http://schemas.openxmlformats.org/drawingml/2006/main" xmlns:r="http://schemas.openxmlformats.org/officeDocument/2006/relationships" showMasterSp="0" preserve="1">
  <p:cSld name="自定义版式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Изображения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0">
            <a:off x="9405938" y="5663918"/>
            <a:ext cx="1698624" cy="1377842"/>
          </a:xfrm>
          <a:prstGeom prst="rect"/>
          <a:noFill/>
          <a:ln w="12700" cmpd="sng" cap="flat">
            <a:noFill/>
            <a:prstDash val="solid"/>
            <a:miter/>
          </a:ln>
          <a:effectLst>
            <a:prstShdw prst="shdw4" dist="0" dir="0">
              <a:srgbClr val="000000">
                <a:alpha val="50000"/>
              </a:srgbClr>
            </a:prstShdw>
          </a:effectLst>
        </p:spPr>
      </p:pic>
      <p:sp>
        <p:nvSpPr>
          <p:cNvPr id="53" name="Текстовое поле"/>
          <p:cNvSpPr>
            <a:spLocks noGrp="1"/>
          </p:cNvSpPr>
          <p:nvPr>
            <p:ph type="title"/>
          </p:nvPr>
        </p:nvSpPr>
        <p:spPr>
          <a:xfrm rot="0">
            <a:off x="571501" y="285185"/>
            <a:ext cx="10290968" cy="119545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54" name="Текстовое поле"/>
          <p:cNvSpPr>
            <a:spLocks noGrp="1"/>
          </p:cNvSpPr>
          <p:nvPr>
            <p:ph type="body" idx="1"/>
          </p:nvPr>
        </p:nvSpPr>
        <p:spPr>
          <a:xfrm rot="0">
            <a:off x="571501" y="1672978"/>
            <a:ext cx="10290968" cy="4730432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r>
              <a:rPr lang="zh-CN" altLang="en-US"/>
              <a:t>单击此处编辑母版文本样式</a:t>
            </a:r>
            <a:endParaRPr lang="en-US" altLang="zh-CN"/>
          </a:p>
          <a:p>
            <a:pPr lvl="1"/>
            <a:r>
              <a:rPr lang="zh-CN" altLang="en-US"/>
              <a:t>第二级</a:t>
            </a:r>
            <a:endParaRPr lang="en-US" altLang="zh-CN"/>
          </a:p>
          <a:p>
            <a:pPr lvl="2"/>
            <a:r>
              <a:rPr lang="zh-CN" altLang="en-US"/>
              <a:t>第三级</a:t>
            </a:r>
            <a:endParaRPr lang="en-US" altLang="zh-CN"/>
          </a:p>
          <a:p>
            <a:pPr lvl="3"/>
            <a:r>
              <a:rPr lang="zh-CN" altLang="en-US"/>
              <a:t>第四级</a:t>
            </a:r>
            <a:endParaRPr lang="en-US" altLang="zh-CN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5" name="Текстовое поле"/>
          <p:cNvSpPr>
            <a:spLocks noGrp="1"/>
          </p:cNvSpPr>
          <p:nvPr>
            <p:ph type="dt" idx="10"/>
          </p:nvPr>
        </p:nvSpPr>
        <p:spPr>
          <a:xfrm rot="0">
            <a:off x="579437" y="6522791"/>
            <a:ext cx="2706688" cy="497416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algn="l"/>
            <a:r>
              <a:rPr lang="en-US" altLang="zh-CN" sz="1200">
                <a:solidFill>
                  <a:srgbClr val="898989"/>
                </a:solidFill>
                <a:latin typeface="Droid Sans" pitchFamily="0" charset="0"/>
                <a:ea typeface="Droid Sans" pitchFamily="0" charset="0"/>
                <a:cs typeface="Droid Sans" pitchFamily="0" charset="0"/>
              </a:rPr>
              <a:t>Date/Time</a:t>
            </a:r>
            <a:endParaRPr lang="zh-CN" altLang="en-US" sz="1200">
              <a:solidFill>
                <a:srgbClr val="898989"/>
              </a:solidFill>
              <a:latin typeface="Droid Sans" pitchFamily="0" charset="0"/>
              <a:ea typeface="Droid Sans" pitchFamily="0" charset="0"/>
              <a:cs typeface="Droid Sans" pitchFamily="0" charset="0"/>
            </a:endParaRPr>
          </a:p>
        </p:txBody>
      </p:sp>
      <p:sp>
        <p:nvSpPr>
          <p:cNvPr id="56" name="Текстовое поле"/>
          <p:cNvSpPr>
            <a:spLocks noGrp="1"/>
          </p:cNvSpPr>
          <p:nvPr>
            <p:ph type="ftr"/>
          </p:nvPr>
        </p:nvSpPr>
        <p:spPr>
          <a:xfrm rot="0">
            <a:off x="3456782" y="6522791"/>
            <a:ext cx="3256359" cy="497416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algn="ctr"/>
            <a:endParaRPr lang="zh-CN" altLang="en-US" sz="1200">
              <a:solidFill>
                <a:srgbClr val="898989"/>
              </a:solidFill>
              <a:latin typeface="Droid Sans" pitchFamily="0" charset="0"/>
              <a:ea typeface="Droid Sans" pitchFamily="0" charset="0"/>
              <a:cs typeface="Droid Sans" pitchFamily="0" charset="0"/>
            </a:endParaRPr>
          </a:p>
        </p:txBody>
      </p:sp>
      <p:sp>
        <p:nvSpPr>
          <p:cNvPr id="57" name="Текстовое поле"/>
          <p:cNvSpPr>
            <a:spLocks noGrp="1"/>
          </p:cNvSpPr>
          <p:nvPr>
            <p:ph type="sldNum"/>
          </p:nvPr>
        </p:nvSpPr>
        <p:spPr>
          <a:xfrm rot="0">
            <a:off x="6883795" y="6522791"/>
            <a:ext cx="2528093" cy="497416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algn="r"/>
            <a:fld id="{CAD2D6BD-DE1B-4B5F-8B41-2702339687B9}" type="slidenum">
              <a:rPr lang="en-US" altLang="zh-CN" sz="2250" b="0" i="0" u="none" strike="noStrike" kern="1200" cap="none" spc="0" baseline="0">
                <a:solidFill>
                  <a:schemeClr val="tx1"/>
                </a:solidFill>
                <a:latin typeface="Droid Sans" pitchFamily="0" charset="0"/>
                <a:ea typeface="Droid Sans" pitchFamily="0" charset="0"/>
                <a:cs typeface="Droid Sans" pitchFamily="0" charset="0"/>
              </a:rPr>
              <a:t>&lt;#&gt;</a:t>
            </a:fld>
            <a:endParaRPr lang="zh-CN" altLang="en-US" sz="1200">
              <a:solidFill>
                <a:srgbClr val="898989"/>
              </a:solidFill>
              <a:latin typeface="Droid Sans" pitchFamily="0" charset="0"/>
              <a:ea typeface="Droid Sans" pitchFamily="0" charset="0"/>
              <a:cs typeface="Droid Sans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470902"/>
      </p:ext>
    </p:extLst>
  </p:cSld>
  <p:clrMapOvr>
    <a:masterClrMapping/>
  </p:clrMapOvr>
  <p:hf sldNum="0"/>
</p:sldLayout>
</file>

<file path=ppt/slideLayouts/slideLayout2.xml><?xml version="1.0" encoding="utf-8"?>
<p:sldLayout xmlns:p="http://schemas.openxmlformats.org/presentationml/2006/main" xmlns:a="http://schemas.openxmlformats.org/drawingml/2006/main" xmlns:r="http://schemas.openxmlformats.org/officeDocument/2006/relationships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8649116"/>
      </p:ext>
    </p:extLst>
  </p:cSld>
  <p:clrMapOvr>
    <a:masterClrMapping/>
  </p:clrMapOvr>
</p:sldLayout>
</file>

<file path=ppt/slideLayouts/slideLayout3.xml><?xml version="1.0" encoding="utf-8"?>
<p:sldLayout xmlns:p="http://schemas.openxmlformats.org/presentationml/2006/main" xmlns:a="http://schemas.openxmlformats.org/drawingml/2006/main" xmlns:r="http://schemas.openxmlformats.org/officeDocument/2006/relationships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7399032"/>
      </p:ext>
    </p:extLst>
  </p:cSld>
  <p:clrMapOvr>
    <a:masterClrMapping/>
  </p:clrMapOvr>
</p:sldLayout>
</file>

<file path=ppt/slideLayouts/slideLayout4.xml><?xml version="1.0" encoding="utf-8"?>
<p:sldLayout xmlns:p="http://schemas.openxmlformats.org/presentationml/2006/main" xmlns:a="http://schemas.openxmlformats.org/drawingml/2006/main" xmlns:r="http://schemas.openxmlformats.org/officeDocument/2006/relationships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154647"/>
      </p:ext>
    </p:extLst>
  </p:cSld>
  <p:clrMapOvr>
    <a:masterClrMapping/>
  </p:clrMapOvr>
</p:sldLayout>
</file>

<file path=ppt/slideLayouts/slideLayout5.xml><?xml version="1.0" encoding="utf-8"?>
<p:sldLayout xmlns:p="http://schemas.openxmlformats.org/presentationml/2006/main" xmlns:a="http://schemas.openxmlformats.org/drawingml/2006/main" xmlns:r="http://schemas.openxmlformats.org/officeDocument/2006/relationships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Текстовое поле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Текстовое поле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8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7831040"/>
      </p:ext>
    </p:extLst>
  </p:cSld>
  <p:clrMapOvr>
    <a:masterClrMapping/>
  </p:clrMapOvr>
</p:sldLayout>
</file>

<file path=ppt/slideLayouts/slideLayout6.xml><?xml version="1.0" encoding="utf-8"?>
<p:sldLayout xmlns:p="http://schemas.openxmlformats.org/presentationml/2006/main" xmlns:a="http://schemas.openxmlformats.org/drawingml/2006/main" xmlns:r="http://schemas.openxmlformats.org/officeDocument/2006/relationships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455102"/>
      </p:ext>
    </p:extLst>
  </p:cSld>
  <p:clrMapOvr>
    <a:masterClrMapping/>
  </p:clrMapOvr>
</p:sldLayout>
</file>

<file path=ppt/slideLayouts/slideLayout7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034880"/>
      </p:ext>
    </p:extLst>
  </p:cSld>
  <p:clrMapOvr>
    <a:masterClrMapping/>
  </p:clrMapOvr>
</p:sldLayout>
</file>

<file path=ppt/slideLayouts/slideLayout8.xml><?xml version="1.0" encoding="utf-8"?>
<p:sldLayout xmlns:p="http://schemas.openxmlformats.org/presentationml/2006/main" xmlns:a="http://schemas.openxmlformats.org/drawingml/2006/main" xmlns:r="http://schemas.openxmlformats.org/officeDocument/2006/relationships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8513387"/>
      </p:ext>
    </p:extLst>
  </p:cSld>
  <p:clrMapOvr>
    <a:masterClrMapping/>
  </p:clrMapOvr>
</p:sldLayout>
</file>

<file path=ppt/slideLayouts/slideLayout9.xml><?xml version="1.0" encoding="utf-8"?>
<p:sldLayout xmlns:p="http://schemas.openxmlformats.org/presentationml/2006/main" xmlns:a="http://schemas.openxmlformats.org/drawingml/2006/main" xmlns:r="http://schemas.openxmlformats.org/officeDocument/2006/relationships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Текстовое поле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4870-5082-4025-BC8A-5E070B8EB77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6" name="Текстовое поле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Текстовое поле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0D155-3BB6-43CF-9AC4-BC63A66E74A9}" type="slidenum">
              <a:rPr lang="zh-CN" altLang="en-US" smtClean="0"/>
              <a:t/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724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r="http://schemas.openxmlformats.org/officeDocument/2006/relationships" xmlns:a="http://schemas.openxmlformats.org/drawing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"/>
          <p:cNvSpPr>
            <a:spLocks noGrp="1"/>
          </p:cNvSpPr>
          <p:nvPr>
            <p:ph type="title"/>
          </p:nvPr>
        </p:nvSpPr>
        <p:spPr>
          <a:xfrm rot="0">
            <a:off x="457200" y="274638"/>
            <a:ext cx="8229600" cy="11430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Текстовое поле"/>
          <p:cNvSpPr>
            <a:spLocks noGrp="1"/>
          </p:cNvSpPr>
          <p:nvPr>
            <p:ph type="body" idx="1"/>
          </p:nvPr>
        </p:nvSpPr>
        <p:spPr>
          <a:xfrm rot="0">
            <a:off x="457200" y="1600200"/>
            <a:ext cx="8229600" cy="4525963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Текстовое поле"/>
          <p:cNvSpPr>
            <a:spLocks noGrp="1"/>
          </p:cNvSpPr>
          <p:nvPr>
            <p:ph type="dt" idx="2"/>
          </p:nvPr>
        </p:nvSpPr>
        <p:spPr>
          <a:xfrm rot="0">
            <a:off x="457200" y="6356349"/>
            <a:ext cx="2133600" cy="36512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l"/>
            <a:fld id="{CAD2D6BD-DE1B-4B5F-8B41-2702339687B9}" type="datetime1">
              <a:rPr lang="en-US" altLang="zh-CN" sz="1200">
                <a:solidFill>
                  <a:srgbClr val="898989"/>
                </a:solidFill>
                <a:latin typeface="Calibri" pitchFamily="0" charset="0"/>
                <a:ea typeface="宋体" pitchFamily="0" charset="0"/>
                <a:cs typeface="Calibri" pitchFamily="0" charset="0"/>
              </a:rPr>
              <a:t>4/1/2026</a:t>
            </a:fld>
            <a:endParaRPr lang="zh-CN" altLang="en-US" sz="120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5" name="Текстовое поле"/>
          <p:cNvSpPr>
            <a:spLocks noGrp="1"/>
          </p:cNvSpPr>
          <p:nvPr>
            <p:ph type="ftr" idx="3"/>
          </p:nvPr>
        </p:nvSpPr>
        <p:spPr>
          <a:xfrm rot="0">
            <a:off x="3124200" y="6356349"/>
            <a:ext cx="2895600" cy="36512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ctr"/>
            <a:endParaRPr lang="zh-CN" altLang="en-US" sz="120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6" name="Текстовое поле"/>
          <p:cNvSpPr>
            <a:spLocks noGrp="1"/>
          </p:cNvSpPr>
          <p:nvPr>
            <p:ph type="sldNum" idx="4"/>
          </p:nvPr>
        </p:nvSpPr>
        <p:spPr>
          <a:xfrm rot="0">
            <a:off x="6553200" y="6356349"/>
            <a:ext cx="2133600" cy="36512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ctr" anchorCtr="0">
            <a:prstTxWarp prst="textNoShape"/>
          </a:bodyPr>
          <a:lstStyle/>
          <a:p>
            <a:pPr algn="r"/>
            <a:fld id="{CAD2D6BD-DE1B-4B5F-8B41-2702339687B9}" type="slidenum">
              <a:rPr lang="en-US" altLang="zh-CN" sz="1200" b="0" i="0" u="none" strike="noStrike" kern="1200" cap="none" spc="0" baseline="0">
                <a:solidFill>
                  <a:srgbClr val="898989"/>
                </a:solidFill>
                <a:latin typeface="Calibri" pitchFamily="0" charset="0"/>
                <a:ea typeface="宋体" pitchFamily="0" charset="0"/>
                <a:cs typeface="Calibri" pitchFamily="0" charset="0"/>
              </a:rPr>
              <a:t>&lt;#&gt;</a:t>
            </a:fld>
            <a:endParaRPr lang="zh-CN" altLang="en-US" sz="1200">
              <a:solidFill>
                <a:srgbClr val="898989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772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lvl1pPr algn="ctr" defTabSz="914400" eaLnBrk="1" fontAlgn="auto" latinLnBrk="0" hangingPunct="1">
        <a:spcBef>
          <a:spcPts val="0"/>
        </a:spcBef>
        <a:buNone/>
        <a:defRPr sz="44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1pPr>
    </p:titleStyle>
    <p:bodyStyle>
      <a:lvl1pPr marL="342900" indent="-342900" algn="l" defTabSz="914400" eaLnBrk="1" fontAlgn="auto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1pPr>
      <a:lvl2pPr marL="742950" indent="-285750" algn="l" defTabSz="914400" eaLnBrk="1" fontAlgn="auto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2pPr>
      <a:lvl3pPr marL="1143000" indent="-228600" algn="l" defTabSz="914400" eaLnBrk="1" fontAlgn="auto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3pPr>
      <a:lvl4pPr marL="1600200" indent="-228600" algn="l" defTabSz="914400" eaLnBrk="1" fontAlgn="auto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4pPr>
      <a:lvl5pPr marL="2057400" indent="-228600" algn="l" defTabSz="914400" eaLnBrk="1" fontAlgn="auto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5pPr>
      <a:lvl6pPr marL="2514600" indent="-228600" algn="l" defTabSz="914400" eaLnBrk="1" fontAlgn="auto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6pPr>
      <a:lvl7pPr marL="2971800" indent="-228600" algn="l" defTabSz="914400" eaLnBrk="1" fontAlgn="auto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7pPr>
      <a:lvl8pPr marL="3429000" indent="-228600" algn="l" defTabSz="914400" eaLnBrk="1" fontAlgn="auto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8pPr>
      <a:lvl9pPr marL="3429000" indent="-228600" algn="l" defTabSz="914400" eaLnBrk="1" fontAlgn="auto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Calibri" pitchFamily="0" charset="0"/>
          <a:ea typeface="宋体" pitchFamily="0" charset="0"/>
          <a:cs typeface="Calibri" pitchFamily="0" charset="0"/>
        </a:defRPr>
      </a:lvl9pPr>
    </p:body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pimg1.png"/><Relationship Id="rId2" Type="http://schemas.openxmlformats.org/officeDocument/2006/relationships/image" Target="../media/pimg2.png"/><Relationship Id="rId3" Type="http://schemas.openxmlformats.org/officeDocument/2006/relationships/image" Target="../media/pimg3.png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pimg4.png"/><Relationship Id="rId2" Type="http://schemas.openxmlformats.org/officeDocument/2006/relationships/image" Target="../media/pimg5.png"/><Relationship Id="rId3" Type="http://schemas.openxmlformats.org/officeDocument/2006/relationships/image" Target="../media/pimg6.png"/><Relationship Id="rId4" Type="http://schemas.openxmlformats.org/officeDocument/2006/relationships/image" Target="../media/pimg7.png"/><Relationship Id="rId5" Type="http://schemas.openxmlformats.org/officeDocument/2006/relationships/image" Target="../media/pimg8.png"/><Relationship Id="rId6" Type="http://schemas.openxmlformats.org/officeDocument/2006/relationships/image" Target="../media/pimg3.png"/><Relationship Id="rId7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pimg4.png"/><Relationship Id="rId2" Type="http://schemas.openxmlformats.org/officeDocument/2006/relationships/image" Target="../media/pimg5.png"/><Relationship Id="rId3" Type="http://schemas.openxmlformats.org/officeDocument/2006/relationships/image" Target="../media/pimg6.png"/><Relationship Id="rId4" Type="http://schemas.openxmlformats.org/officeDocument/2006/relationships/image" Target="../media/pimg9.jpeg"/><Relationship Id="rId5" Type="http://schemas.openxmlformats.org/officeDocument/2006/relationships/image" Target="../media/pimg3.png"/><Relationship Id="rId6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1.jpg"/><Relationship Id="rId2" Type="http://schemas.openxmlformats.org/officeDocument/2006/relationships/image" Target="../media/3.png"/><Relationship Id="rId3" Type="http://schemas.openxmlformats.org/officeDocument/2006/relationships/image" Target="../media/4.png"/><Relationship Id="rId4" Type="http://schemas.openxmlformats.org/officeDocument/2006/relationships/image" Target="../media/pimg10.png"/><Relationship Id="rId5" Type="http://schemas.openxmlformats.org/officeDocument/2006/relationships/image" Target="../media/pimg10.png"/><Relationship Id="rId6" Type="http://schemas.openxmlformats.org/officeDocument/2006/relationships/image" Target="../media/pimg3.png"/><Relationship Id="rId7" Type="http://schemas.openxmlformats.org/officeDocument/2006/relationships/image" Target="../media/5.jpg"/><Relationship Id="rId8" Type="http://schemas.openxmlformats.org/officeDocument/2006/relationships/image" Target="../media/6.jpg"/><Relationship Id="rId9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pimg11.png"/><Relationship Id="rId2" Type="http://schemas.openxmlformats.org/officeDocument/2006/relationships/image" Target="../media/pimg12.png"/><Relationship Id="rId3" Type="http://schemas.openxmlformats.org/officeDocument/2006/relationships/image" Target="../media/pimg11.png"/><Relationship Id="rId4" Type="http://schemas.openxmlformats.org/officeDocument/2006/relationships/image" Target="../media/pimg13.png"/><Relationship Id="rId5" Type="http://schemas.openxmlformats.org/officeDocument/2006/relationships/image" Target="../media/pimg10.png"/><Relationship Id="rId6" Type="http://schemas.openxmlformats.org/officeDocument/2006/relationships/image" Target="../media/pimg10.png"/><Relationship Id="rId7" Type="http://schemas.openxmlformats.org/officeDocument/2006/relationships/image" Target="../media/pimg10.png"/><Relationship Id="rId8" Type="http://schemas.openxmlformats.org/officeDocument/2006/relationships/image" Target="../media/pimg10.png"/><Relationship Id="rId9" Type="http://schemas.openxmlformats.org/officeDocument/2006/relationships/image" Target="../media/pimg14.jpeg"/><Relationship Id="rId10" Type="http://schemas.openxmlformats.org/officeDocument/2006/relationships/image" Target="../media/pimg3.png"/><Relationship Id="rId1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pimg10.png"/><Relationship Id="rId2" Type="http://schemas.openxmlformats.org/officeDocument/2006/relationships/image" Target="../media/pimg10.png"/><Relationship Id="rId3" Type="http://schemas.openxmlformats.org/officeDocument/2006/relationships/image" Target="../media/pimg15.png"/><Relationship Id="rId4" Type="http://schemas.openxmlformats.org/officeDocument/2006/relationships/image" Target="../media/pimg16.png"/><Relationship Id="rId5" Type="http://schemas.openxmlformats.org/officeDocument/2006/relationships/image" Target="../media/pimg17.jpeg"/><Relationship Id="rId6" Type="http://schemas.openxmlformats.org/officeDocument/2006/relationships/image" Target="../media/pimg3.png"/><Relationship Id="rId7" Type="http://schemas.openxmlformats.org/officeDocument/2006/relationships/slideLayout" Target="../slideLayouts/slideLayout12.xml"/></Relationships>
</file>

<file path=ppt/slides/slide1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gradFill>
          <a:gsLst>
            <a:gs pos="0">
              <a:srgbClr val="000000"/>
            </a:gs>
            <a:gs pos="100000">
              <a:srgbClr val="3533CD"/>
            </a:gs>
          </a:gsLst>
          <a:lin ang="0" scaled="1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曲线"/>
          <p:cNvSpPr>
            <a:spLocks/>
          </p:cNvSpPr>
          <p:nvPr/>
        </p:nvSpPr>
        <p:spPr>
          <a:xfrm rot="0">
            <a:off x="6511145" y="3715362"/>
            <a:ext cx="4202575" cy="1746340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11" name="曲线"/>
          <p:cNvSpPr>
            <a:spLocks/>
          </p:cNvSpPr>
          <p:nvPr/>
        </p:nvSpPr>
        <p:spPr>
          <a:xfrm rot="0">
            <a:off x="716280" y="2727983"/>
            <a:ext cx="5579983" cy="3550263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12" name="曲线"/>
          <p:cNvSpPr>
            <a:spLocks/>
          </p:cNvSpPr>
          <p:nvPr/>
        </p:nvSpPr>
        <p:spPr>
          <a:xfrm rot="0">
            <a:off x="9372600" y="5461702"/>
            <a:ext cx="2035465" cy="1701098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13" name="Прямоугольники"/>
          <p:cNvSpPr>
            <a:spLocks/>
          </p:cNvSpPr>
          <p:nvPr/>
        </p:nvSpPr>
        <p:spPr>
          <a:xfrm rot="0">
            <a:off x="1555439" y="231094"/>
            <a:ext cx="8319123" cy="1462532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28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1200" cap="none" spc="0" baseline="0">
                <a:solidFill>
                  <a:srgbClr val="FFFFFF"/>
                </a:soli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FREEDOM</a:t>
            </a:r>
            <a:r>
              <a:rPr lang="en-US" altLang="zh-CN" sz="2400" b="0" i="0" u="none" strike="noStrike" kern="1200" cap="none" spc="0" baseline="0">
                <a:gradFill>
                  <a:gsLst>
                    <a:gs pos="0">
                      <a:srgbClr val="0097B2"/>
                    </a:gs>
                    <a:gs pos="100000">
                      <a:srgbClr val="7ED957"/>
                    </a:gs>
                  </a:gsLst>
                  <a:lin scaled="0"/>
                </a:gra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 </a:t>
            </a:r>
            <a:endParaRPr lang="en-US" altLang="zh-CN" sz="2400" b="0" i="0" u="none" strike="noStrike" kern="1200" cap="none" spc="0" baseline="0">
              <a:gradFill>
                <a:gsLst>
                  <a:gs pos="0">
                    <a:srgbClr val="0097B2"/>
                  </a:gs>
                  <a:gs pos="100000">
                    <a:srgbClr val="7ED957"/>
                  </a:gs>
                </a:gsLst>
                <a:lin scaled="0"/>
              </a:gradFill>
              <a:latin typeface="Days" pitchFamily="0" charset="0"/>
              <a:ea typeface="Days" pitchFamily="0" charset="0"/>
              <a:cs typeface="Days" pitchFamily="0" charset="0"/>
              <a:sym typeface="Days" pitchFamily="0" charset="0"/>
            </a:endParaRPr>
          </a:p>
          <a:p>
            <a:pPr marL="0" indent="0" algn="ctr">
              <a:lnSpc>
                <a:spcPts val="28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00" b="0" i="0" u="none" strike="noStrike" kern="1200" cap="none" spc="0" baseline="0">
                <a:gradFill>
                  <a:gsLst>
                    <a:gs pos="0">
                      <a:srgbClr val="7CCE6B"/>
                    </a:gs>
                    <a:gs pos="100000">
                      <a:srgbClr val="D8FFD0"/>
                    </a:gs>
                  </a:gsLst>
                  <a:lin ang="5400000" scaled="0"/>
                </a:gra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 </a:t>
            </a:r>
            <a:r>
              <a:rPr lang="en-US" altLang="zh-CN" sz="2400" b="0" i="0" u="none" strike="noStrike" kern="1200" cap="none" spc="0" baseline="0">
                <a:solidFill>
                  <a:srgbClr val="FFBD59"/>
                </a:soli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производство универсальной моторной лодки-катамарана из полиэтилена высокой плотности (PE-500) и алюминия</a:t>
            </a:r>
            <a:endParaRPr lang="zh-CN" altLang="en-US" sz="2400" b="0" i="0" u="none" strike="noStrike" kern="1200" cap="none" spc="0" baseline="0">
              <a:solidFill>
                <a:srgbClr val="FFBD59"/>
              </a:solidFill>
              <a:latin typeface="Days" pitchFamily="0" charset="0"/>
              <a:ea typeface="Days" pitchFamily="0" charset="0"/>
              <a:cs typeface="Days" pitchFamily="0" charset="0"/>
              <a:sym typeface="Days" pitchFamily="0" charset="0"/>
            </a:endParaRPr>
          </a:p>
        </p:txBody>
      </p:sp>
      <p:sp>
        <p:nvSpPr>
          <p:cNvPr id="14" name="Прямоугольники"/>
          <p:cNvSpPr>
            <a:spLocks/>
          </p:cNvSpPr>
          <p:nvPr/>
        </p:nvSpPr>
        <p:spPr>
          <a:xfrm rot="0">
            <a:off x="2688275" y="1974839"/>
            <a:ext cx="6053451" cy="45720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18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509" b="1" i="1" u="none" strike="noStrike" kern="1200" cap="none" spc="0" baseline="0">
                <a:solidFill>
                  <a:srgbClr val="FFFFFF"/>
                </a:solidFill>
                <a:latin typeface="Lora Bold Italics" pitchFamily="0" charset="0"/>
                <a:ea typeface="Lora Bold Italics" pitchFamily="0" charset="0"/>
                <a:cs typeface="Lora Bold Italics" pitchFamily="0" charset="0"/>
                <a:sym typeface="Lora Bold Italics" pitchFamily="0" charset="0"/>
              </a:rPr>
              <a:t>Мы создаём устойчивые, непотопляемые и долговечные лодки для частных клиентов, проката и госсектора.</a:t>
            </a:r>
            <a:endParaRPr lang="zh-CN" altLang="en-US" sz="1509" b="1" i="1" u="none" strike="noStrike" kern="1200" cap="none" spc="0" baseline="0">
              <a:solidFill>
                <a:srgbClr val="FFFFFF"/>
              </a:solidFill>
              <a:latin typeface="Lora Bold Italics" pitchFamily="0" charset="0"/>
              <a:ea typeface="Lora Bold Italics" pitchFamily="0" charset="0"/>
              <a:cs typeface="Lora Bold Italics" pitchFamily="0" charset="0"/>
              <a:sym typeface="Lora Bold Italics" pitchFamily="0" charset="0"/>
            </a:endParaRPr>
          </a:p>
        </p:txBody>
      </p:sp>
      <p:sp>
        <p:nvSpPr>
          <p:cNvPr id="15" name="Прямоугольники"/>
          <p:cNvSpPr>
            <a:spLocks/>
          </p:cNvSpPr>
          <p:nvPr/>
        </p:nvSpPr>
        <p:spPr>
          <a:xfrm rot="0">
            <a:off x="6661500" y="3883683"/>
            <a:ext cx="3901864" cy="1362074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21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787" b="1" i="0" u="none" strike="noStrike" kern="1200" cap="none" spc="0" baseline="0">
                <a:solidFill>
                  <a:srgbClr val="FFC000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Сидор Василий Михайлович/ Sidor Vasili</a:t>
            </a:r>
            <a:endParaRPr lang="en-US" altLang="zh-CN" sz="1787" b="1" i="0" u="none" strike="noStrike" kern="1200" cap="none" spc="0" baseline="0">
              <a:solidFill>
                <a:srgbClr val="FFC000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  <a:p>
            <a:pPr marL="0" indent="0" algn="ctr">
              <a:lnSpc>
                <a:spcPts val="21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787" b="0" i="0" u="none" strike="noStrike" kern="1200" cap="none" spc="0" baseline="0">
                <a:solidFill>
                  <a:srgbClr val="FFFFFF"/>
                </a:solidFill>
                <a:latin typeface="Helvetica World" pitchFamily="0" charset="0"/>
                <a:ea typeface="Helvetica World" pitchFamily="0" charset="0"/>
                <a:cs typeface="Helvetica World" pitchFamily="0" charset="0"/>
                <a:sym typeface="Helvetica World" pitchFamily="0" charset="0"/>
              </a:rPr>
              <a:t>+375296380530</a:t>
            </a:r>
            <a:endParaRPr lang="en-US" altLang="zh-CN" sz="1787" b="0" i="0" u="none" strike="noStrike" kern="1200" cap="none" spc="0" baseline="0">
              <a:solidFill>
                <a:srgbClr val="FFFFFF"/>
              </a:solidFill>
              <a:latin typeface="Helvetica World" pitchFamily="0" charset="0"/>
              <a:ea typeface="Helvetica World" pitchFamily="0" charset="0"/>
              <a:cs typeface="Helvetica World" pitchFamily="0" charset="0"/>
              <a:sym typeface="Helvetica World" pitchFamily="0" charset="0"/>
            </a:endParaRPr>
          </a:p>
          <a:p>
            <a:pPr marL="0" indent="0" algn="ctr">
              <a:lnSpc>
                <a:spcPts val="21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787" b="0" i="0" u="none" strike="noStrike" kern="1200" cap="none" spc="0" baseline="0">
                <a:solidFill>
                  <a:srgbClr val="FFFFFF"/>
                </a:solidFill>
                <a:latin typeface="Helvetica World" pitchFamily="0" charset="0"/>
                <a:ea typeface="Helvetica World" pitchFamily="0" charset="0"/>
                <a:cs typeface="Helvetica World" pitchFamily="0" charset="0"/>
                <a:sym typeface="Helvetica World" pitchFamily="0" charset="0"/>
              </a:rPr>
              <a:t>+79991043771</a:t>
            </a:r>
            <a:endParaRPr lang="en-US" altLang="zh-CN" sz="1787" b="0" i="0" u="none" strike="noStrike" kern="1200" cap="none" spc="0" baseline="0">
              <a:solidFill>
                <a:srgbClr val="FFFFFF"/>
              </a:solidFill>
              <a:latin typeface="Helvetica World" pitchFamily="0" charset="0"/>
              <a:ea typeface="Helvetica World" pitchFamily="0" charset="0"/>
              <a:cs typeface="Helvetica World" pitchFamily="0" charset="0"/>
              <a:sym typeface="Helvetica World" pitchFamily="0" charset="0"/>
            </a:endParaRPr>
          </a:p>
          <a:p>
            <a:pPr marL="0" indent="0" algn="ctr">
              <a:lnSpc>
                <a:spcPts val="21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787" b="0" i="0" u="none" strike="noStrike" kern="1200" cap="none" spc="0" baseline="0">
                <a:solidFill>
                  <a:srgbClr val="FFFFFF"/>
                </a:solidFill>
                <a:latin typeface="Helvetica World" pitchFamily="0" charset="0"/>
                <a:ea typeface="Helvetica World" pitchFamily="0" charset="0"/>
                <a:cs typeface="Helvetica World" pitchFamily="0" charset="0"/>
                <a:sym typeface="Helvetica World" pitchFamily="0" charset="0"/>
              </a:rPr>
              <a:t>6380530@mail.ru</a:t>
            </a:r>
            <a:endParaRPr lang="zh-CN" altLang="en-US" sz="1787" b="0" i="0" u="none" strike="noStrike" kern="1200" cap="none" spc="0" baseline="0">
              <a:solidFill>
                <a:srgbClr val="FFFFFF"/>
              </a:solidFill>
              <a:latin typeface="Helvetica World" pitchFamily="0" charset="0"/>
              <a:ea typeface="Helvetica World" pitchFamily="0" charset="0"/>
              <a:cs typeface="Helvetica World" pitchFamily="0" charset="0"/>
              <a:sym typeface="Helvetica World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399865"/>
      </p:ext>
    </p:extLst>
  </p:cSld>
  <p:clrMapOvr>
    <a:masterClrMapping/>
  </p:clrMapOvr>
</p:sld>
</file>

<file path=ppt/slides/slide2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gradFill>
          <a:gsLst>
            <a:gs pos="0">
              <a:srgbClr val="001F65"/>
            </a:gs>
            <a:gs pos="100000">
              <a:srgbClr val="6895FD"/>
            </a:gs>
          </a:gsLst>
          <a:lin ang="5400000" scaled="1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Объединение"/>
          <p:cNvGrpSpPr>
            <a:grpSpLocks/>
          </p:cNvGrpSpPr>
          <p:nvPr/>
        </p:nvGrpSpPr>
        <p:grpSpPr>
          <a:xfrm>
            <a:off x="534365" y="3263831"/>
            <a:ext cx="5953673" cy="9571"/>
            <a:chOff x="534365" y="3263831"/>
            <a:chExt cx="5953673" cy="9571"/>
          </a:xfrm>
        </p:grpSpPr>
        <p:sp>
          <p:nvSpPr>
            <p:cNvPr id="16" name="曲线"/>
            <p:cNvSpPr>
              <a:spLocks/>
            </p:cNvSpPr>
            <p:nvPr/>
          </p:nvSpPr>
          <p:spPr>
            <a:xfrm rot="0">
              <a:off x="534365" y="3263831"/>
              <a:ext cx="5953673" cy="9571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E14D"/>
            </a:solidFill>
            <a:ln cmpd="sng" cap="flat">
              <a:noFill/>
              <a:prstDash val="solid"/>
              <a:miter/>
            </a:ln>
          </p:spPr>
        </p:sp>
      </p:grpSp>
      <p:grpSp>
        <p:nvGrpSpPr>
          <p:cNvPr id="19" name="Объединение"/>
          <p:cNvGrpSpPr>
            <a:grpSpLocks/>
          </p:cNvGrpSpPr>
          <p:nvPr/>
        </p:nvGrpSpPr>
        <p:grpSpPr>
          <a:xfrm>
            <a:off x="534365" y="4333628"/>
            <a:ext cx="5953673" cy="9571"/>
            <a:chOff x="534365" y="4333628"/>
            <a:chExt cx="5953673" cy="9571"/>
          </a:xfrm>
        </p:grpSpPr>
        <p:sp>
          <p:nvSpPr>
            <p:cNvPr id="18" name="曲线"/>
            <p:cNvSpPr>
              <a:spLocks/>
            </p:cNvSpPr>
            <p:nvPr/>
          </p:nvSpPr>
          <p:spPr>
            <a:xfrm rot="0">
              <a:off x="534365" y="4333628"/>
              <a:ext cx="5953673" cy="9571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E14D"/>
            </a:solidFill>
            <a:ln cmpd="sng" cap="flat">
              <a:noFill/>
              <a:prstDash val="solid"/>
              <a:miter/>
            </a:ln>
          </p:spPr>
        </p:sp>
      </p:grpSp>
      <p:grpSp>
        <p:nvGrpSpPr>
          <p:cNvPr id="21" name="Объединение"/>
          <p:cNvGrpSpPr>
            <a:grpSpLocks/>
          </p:cNvGrpSpPr>
          <p:nvPr/>
        </p:nvGrpSpPr>
        <p:grpSpPr>
          <a:xfrm>
            <a:off x="534365" y="5374275"/>
            <a:ext cx="5953673" cy="9571"/>
            <a:chOff x="534365" y="5374275"/>
            <a:chExt cx="5953673" cy="9571"/>
          </a:xfrm>
        </p:grpSpPr>
        <p:sp>
          <p:nvSpPr>
            <p:cNvPr id="20" name="曲线"/>
            <p:cNvSpPr>
              <a:spLocks/>
            </p:cNvSpPr>
            <p:nvPr/>
          </p:nvSpPr>
          <p:spPr>
            <a:xfrm rot="0">
              <a:off x="534365" y="5374275"/>
              <a:ext cx="5953673" cy="9571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E14D"/>
            </a:solidFill>
            <a:ln cmpd="sng" cap="flat">
              <a:noFill/>
              <a:prstDash val="solid"/>
              <a:miter/>
            </a:ln>
          </p:spPr>
        </p:sp>
      </p:grpSp>
      <p:grpSp>
        <p:nvGrpSpPr>
          <p:cNvPr id="23" name="Объединение"/>
          <p:cNvGrpSpPr>
            <a:grpSpLocks/>
          </p:cNvGrpSpPr>
          <p:nvPr/>
        </p:nvGrpSpPr>
        <p:grpSpPr>
          <a:xfrm>
            <a:off x="2927050" y="6874700"/>
            <a:ext cx="5575900" cy="8963"/>
            <a:chOff x="2927050" y="6874700"/>
            <a:chExt cx="5575900" cy="8963"/>
          </a:xfrm>
        </p:grpSpPr>
        <p:sp>
          <p:nvSpPr>
            <p:cNvPr id="22" name="曲线"/>
            <p:cNvSpPr>
              <a:spLocks/>
            </p:cNvSpPr>
            <p:nvPr/>
          </p:nvSpPr>
          <p:spPr>
            <a:xfrm rot="0">
              <a:off x="2927050" y="6874700"/>
              <a:ext cx="5575900" cy="8963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E14D"/>
            </a:solidFill>
            <a:ln cmpd="sng" cap="flat">
              <a:noFill/>
              <a:prstDash val="solid"/>
              <a:miter/>
            </a:ln>
          </p:spPr>
        </p:sp>
      </p:grpSp>
      <p:sp>
        <p:nvSpPr>
          <p:cNvPr id="24" name="曲线"/>
          <p:cNvSpPr>
            <a:spLocks/>
          </p:cNvSpPr>
          <p:nvPr/>
        </p:nvSpPr>
        <p:spPr>
          <a:xfrm rot="0">
            <a:off x="254011" y="2469398"/>
            <a:ext cx="249723" cy="249723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25" name="曲线"/>
          <p:cNvSpPr>
            <a:spLocks/>
          </p:cNvSpPr>
          <p:nvPr/>
        </p:nvSpPr>
        <p:spPr>
          <a:xfrm rot="0">
            <a:off x="254011" y="3578581"/>
            <a:ext cx="249723" cy="249723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26" name="曲线"/>
          <p:cNvSpPr>
            <a:spLocks/>
          </p:cNvSpPr>
          <p:nvPr/>
        </p:nvSpPr>
        <p:spPr>
          <a:xfrm rot="0">
            <a:off x="254011" y="4609900"/>
            <a:ext cx="247157" cy="247157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27" name="曲线"/>
          <p:cNvSpPr>
            <a:spLocks/>
          </p:cNvSpPr>
          <p:nvPr/>
        </p:nvSpPr>
        <p:spPr>
          <a:xfrm rot="0">
            <a:off x="6632881" y="2800457"/>
            <a:ext cx="4645437" cy="2609142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/>
            <a:stretch>
              <a:fillRect r="-745"/>
            </a:stretch>
          </a:blipFill>
          <a:ln cmpd="sng" cap="flat">
            <a:noFill/>
            <a:prstDash val="solid"/>
            <a:miter/>
          </a:ln>
        </p:spPr>
      </p:sp>
      <p:sp>
        <p:nvSpPr>
          <p:cNvPr id="28" name="曲线"/>
          <p:cNvSpPr>
            <a:spLocks/>
          </p:cNvSpPr>
          <p:nvPr/>
        </p:nvSpPr>
        <p:spPr>
          <a:xfrm rot="0">
            <a:off x="7900853" y="2934214"/>
            <a:ext cx="2453131" cy="2341625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29" name="Прямоугольники"/>
          <p:cNvSpPr>
            <a:spLocks/>
          </p:cNvSpPr>
          <p:nvPr/>
        </p:nvSpPr>
        <p:spPr>
          <a:xfrm rot="0">
            <a:off x="378873" y="620050"/>
            <a:ext cx="4489213" cy="40957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32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699" b="0" i="0" u="none" strike="noStrike" kern="1200" cap="none" spc="0" baseline="0">
                <a:solidFill>
                  <a:srgbClr val="FFC000"/>
                </a:soli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ПРОБЛЕМЫ </a:t>
            </a:r>
            <a:r>
              <a:rPr lang="en-US" altLang="zh-CN" sz="2699" b="0" i="0" u="none" strike="noStrike" kern="1200" cap="none" spc="0" baseline="0">
                <a:solidFill>
                  <a:srgbClr val="FFFFFF"/>
                </a:soli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РЫНКА</a:t>
            </a:r>
            <a:endParaRPr lang="zh-CN" altLang="en-US" sz="2699" b="0" i="0" u="none" strike="noStrike" kern="1200" cap="none" spc="0" baseline="0">
              <a:solidFill>
                <a:srgbClr val="FFFFFF"/>
              </a:solidFill>
              <a:latin typeface="Days" pitchFamily="0" charset="0"/>
              <a:ea typeface="Days" pitchFamily="0" charset="0"/>
              <a:cs typeface="Days" pitchFamily="0" charset="0"/>
              <a:sym typeface="Days" pitchFamily="0" charset="0"/>
            </a:endParaRPr>
          </a:p>
        </p:txBody>
      </p:sp>
      <p:sp>
        <p:nvSpPr>
          <p:cNvPr id="30" name="Прямоугольники"/>
          <p:cNvSpPr>
            <a:spLocks/>
          </p:cNvSpPr>
          <p:nvPr/>
        </p:nvSpPr>
        <p:spPr>
          <a:xfrm rot="0">
            <a:off x="716280" y="1318947"/>
            <a:ext cx="3394100" cy="64363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25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111" b="0" i="0" u="none" strike="noStrike" kern="1200" cap="none" spc="0" baseline="0">
                <a:solidFill>
                  <a:srgbClr val="7DE2EE"/>
                </a:soli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Существующие лодки </a:t>
            </a:r>
            <a:endParaRPr lang="en-US" altLang="zh-CN" sz="2111" b="0" i="0" u="none" strike="noStrike" kern="1200" cap="none" spc="0" baseline="0">
              <a:solidFill>
                <a:srgbClr val="7DE2EE"/>
              </a:solidFill>
              <a:latin typeface="Days" pitchFamily="0" charset="0"/>
              <a:ea typeface="Days" pitchFamily="0" charset="0"/>
              <a:cs typeface="Days" pitchFamily="0" charset="0"/>
              <a:sym typeface="Days" pitchFamily="0" charset="0"/>
            </a:endParaRPr>
          </a:p>
          <a:p>
            <a:pPr marL="0" indent="0" algn="l">
              <a:lnSpc>
                <a:spcPts val="253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111" b="0" i="0" u="none" strike="noStrike" kern="1200" cap="none" spc="0" baseline="0">
                <a:solidFill>
                  <a:srgbClr val="FFFFFF"/>
                </a:soli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имеют минусы:</a:t>
            </a:r>
            <a:endParaRPr lang="zh-CN" altLang="en-US" sz="2111" b="0" i="0" u="none" strike="noStrike" kern="1200" cap="none" spc="0" baseline="0">
              <a:solidFill>
                <a:srgbClr val="FFFFFF"/>
              </a:solidFill>
              <a:latin typeface="Days" pitchFamily="0" charset="0"/>
              <a:ea typeface="Days" pitchFamily="0" charset="0"/>
              <a:cs typeface="Days" pitchFamily="0" charset="0"/>
              <a:sym typeface="Days" pitchFamily="0" charset="0"/>
            </a:endParaRPr>
          </a:p>
        </p:txBody>
      </p:sp>
      <p:sp>
        <p:nvSpPr>
          <p:cNvPr id="31" name="Прямоугольники"/>
          <p:cNvSpPr>
            <a:spLocks/>
          </p:cNvSpPr>
          <p:nvPr/>
        </p:nvSpPr>
        <p:spPr>
          <a:xfrm rot="0">
            <a:off x="650633" y="2404797"/>
            <a:ext cx="5953673" cy="572516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79" b="1" i="0" u="none" strike="noStrike" kern="1200" cap="none" spc="0" baseline="0">
                <a:solidFill>
                  <a:srgbClr val="FFC000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ПВХ</a:t>
            </a:r>
            <a:endParaRPr lang="en-US" altLang="zh-CN" sz="1879" b="1" i="0" u="none" strike="noStrike" kern="1200" cap="none" spc="0" baseline="0">
              <a:solidFill>
                <a:srgbClr val="FFC000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  <a:p>
            <a:pPr marL="0" indent="0" algn="l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79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Проколы, малый срок службы</a:t>
            </a:r>
            <a:endParaRPr lang="zh-CN" altLang="en-US" sz="1879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32" name="Прямоугольники"/>
          <p:cNvSpPr>
            <a:spLocks/>
          </p:cNvSpPr>
          <p:nvPr/>
        </p:nvSpPr>
        <p:spPr>
          <a:xfrm rot="0">
            <a:off x="650633" y="3502003"/>
            <a:ext cx="5953673" cy="57251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79" b="1" i="0" u="none" strike="noStrike" kern="1200" cap="none" spc="0" baseline="0">
                <a:solidFill>
                  <a:srgbClr val="FFC000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Стеклопластик</a:t>
            </a:r>
            <a:endParaRPr lang="en-US" altLang="zh-CN" sz="1879" b="1" i="0" u="none" strike="noStrike" kern="1200" cap="none" spc="0" baseline="0">
              <a:solidFill>
                <a:srgbClr val="FFC000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  <a:p>
            <a:pPr marL="0" indent="0" algn="l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79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хрупкость, дорогой ремонт</a:t>
            </a:r>
            <a:endParaRPr lang="zh-CN" altLang="en-US" sz="1879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33" name="Прямоугольники"/>
          <p:cNvSpPr>
            <a:spLocks/>
          </p:cNvSpPr>
          <p:nvPr/>
        </p:nvSpPr>
        <p:spPr>
          <a:xfrm rot="0">
            <a:off x="650633" y="4571800"/>
            <a:ext cx="5953673" cy="57251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79" b="1" i="0" u="none" strike="noStrike" kern="1200" cap="none" spc="0" baseline="0">
                <a:solidFill>
                  <a:srgbClr val="FFC000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Алюминий</a:t>
            </a:r>
            <a:endParaRPr lang="en-US" altLang="zh-CN" sz="1879" b="1" i="0" u="none" strike="noStrike" kern="1200" cap="none" spc="0" baseline="0">
              <a:solidFill>
                <a:srgbClr val="FFC000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  <a:p>
            <a:pPr marL="0" indent="0" algn="l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79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Коррозия, швы, высокая цена</a:t>
            </a:r>
            <a:endParaRPr lang="zh-CN" altLang="en-US" sz="1879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34" name="Прямоугольники"/>
          <p:cNvSpPr>
            <a:spLocks/>
          </p:cNvSpPr>
          <p:nvPr/>
        </p:nvSpPr>
        <p:spPr>
          <a:xfrm rot="0">
            <a:off x="2549277" y="6160325"/>
            <a:ext cx="5953673" cy="858774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79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 Рынку не хватает надёжного, универсального и недорогого в эксплуатации решения</a:t>
            </a:r>
            <a:endParaRPr lang="en-US" altLang="zh-CN" sz="1879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  <a:p>
            <a:pPr marL="0" indent="0" algn="ctr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879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35" name="曲线"/>
          <p:cNvSpPr>
            <a:spLocks/>
          </p:cNvSpPr>
          <p:nvPr/>
        </p:nvSpPr>
        <p:spPr>
          <a:xfrm rot="0">
            <a:off x="9896496" y="5644403"/>
            <a:ext cx="1533504" cy="1464776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/>
            <a:stretch/>
          </a:blipFill>
          <a:ln cmpd="sng" cap="flat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1285512086"/>
      </p:ext>
    </p:extLst>
  </p:cSld>
  <p:clrMapOvr>
    <a:masterClrMapping/>
  </p:clrMapOvr>
</p:sld>
</file>

<file path=ppt/slides/slide3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gradFill>
          <a:gsLst>
            <a:gs pos="0">
              <a:srgbClr val="001F65"/>
            </a:gs>
            <a:gs pos="100000">
              <a:srgbClr val="6895FD"/>
            </a:gs>
          </a:gsLst>
          <a:lin ang="5400000" scaled="1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Объединение"/>
          <p:cNvGrpSpPr>
            <a:grpSpLocks/>
          </p:cNvGrpSpPr>
          <p:nvPr/>
        </p:nvGrpSpPr>
        <p:grpSpPr>
          <a:xfrm>
            <a:off x="501168" y="3218763"/>
            <a:ext cx="5953673" cy="9571"/>
            <a:chOff x="501168" y="3218763"/>
            <a:chExt cx="5953673" cy="9571"/>
          </a:xfrm>
        </p:grpSpPr>
        <p:sp>
          <p:nvSpPr>
            <p:cNvPr id="36" name="曲线"/>
            <p:cNvSpPr>
              <a:spLocks/>
            </p:cNvSpPr>
            <p:nvPr/>
          </p:nvSpPr>
          <p:spPr>
            <a:xfrm rot="0">
              <a:off x="501168" y="3218763"/>
              <a:ext cx="5953673" cy="9571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21599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599" y="21600"/>
                  </a:lnTo>
                  <a:lnTo>
                    <a:pt x="21599" y="0"/>
                  </a:lnTo>
                  <a:close/>
                </a:path>
              </a:pathLst>
            </a:custGeom>
            <a:solidFill>
              <a:srgbClr val="FFE14D"/>
            </a:solidFill>
            <a:ln cmpd="sng" cap="flat">
              <a:noFill/>
              <a:prstDash val="solid"/>
              <a:miter/>
            </a:ln>
          </p:spPr>
        </p:sp>
      </p:grpSp>
      <p:grpSp>
        <p:nvGrpSpPr>
          <p:cNvPr id="39" name="Объединение"/>
          <p:cNvGrpSpPr>
            <a:grpSpLocks/>
          </p:cNvGrpSpPr>
          <p:nvPr/>
        </p:nvGrpSpPr>
        <p:grpSpPr>
          <a:xfrm>
            <a:off x="534365" y="4429005"/>
            <a:ext cx="5953673" cy="9571"/>
            <a:chOff x="534365" y="4429005"/>
            <a:chExt cx="5953673" cy="9571"/>
          </a:xfrm>
        </p:grpSpPr>
        <p:sp>
          <p:nvSpPr>
            <p:cNvPr id="38" name="曲线"/>
            <p:cNvSpPr>
              <a:spLocks/>
            </p:cNvSpPr>
            <p:nvPr/>
          </p:nvSpPr>
          <p:spPr>
            <a:xfrm rot="0">
              <a:off x="534365" y="4429005"/>
              <a:ext cx="5953673" cy="9571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E14D"/>
            </a:solidFill>
            <a:ln cmpd="sng" cap="flat">
              <a:noFill/>
              <a:prstDash val="solid"/>
              <a:miter/>
            </a:ln>
          </p:spPr>
        </p:sp>
      </p:grpSp>
      <p:grpSp>
        <p:nvGrpSpPr>
          <p:cNvPr id="41" name="Объединение"/>
          <p:cNvGrpSpPr>
            <a:grpSpLocks/>
          </p:cNvGrpSpPr>
          <p:nvPr/>
        </p:nvGrpSpPr>
        <p:grpSpPr>
          <a:xfrm>
            <a:off x="534365" y="5500320"/>
            <a:ext cx="5953673" cy="9571"/>
            <a:chOff x="534365" y="5500320"/>
            <a:chExt cx="5953673" cy="9571"/>
          </a:xfrm>
        </p:grpSpPr>
        <p:sp>
          <p:nvSpPr>
            <p:cNvPr id="40" name="曲线"/>
            <p:cNvSpPr>
              <a:spLocks/>
            </p:cNvSpPr>
            <p:nvPr/>
          </p:nvSpPr>
          <p:spPr>
            <a:xfrm rot="0">
              <a:off x="534365" y="5500320"/>
              <a:ext cx="5953673" cy="9571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21600" y="0"/>
                  </a:moveTo>
                  <a:lnTo>
                    <a:pt x="0" y="0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E14D"/>
            </a:solidFill>
            <a:ln cmpd="sng" cap="flat">
              <a:noFill/>
              <a:prstDash val="solid"/>
              <a:miter/>
            </a:ln>
          </p:spPr>
        </p:sp>
      </p:grpSp>
      <p:sp>
        <p:nvSpPr>
          <p:cNvPr id="42" name="曲线"/>
          <p:cNvSpPr>
            <a:spLocks/>
          </p:cNvSpPr>
          <p:nvPr/>
        </p:nvSpPr>
        <p:spPr>
          <a:xfrm rot="0">
            <a:off x="251444" y="2520504"/>
            <a:ext cx="249724" cy="249723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43" name="曲线"/>
          <p:cNvSpPr>
            <a:spLocks/>
          </p:cNvSpPr>
          <p:nvPr/>
        </p:nvSpPr>
        <p:spPr>
          <a:xfrm rot="0">
            <a:off x="251444" y="3456538"/>
            <a:ext cx="249724" cy="249723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44" name="曲线"/>
          <p:cNvSpPr>
            <a:spLocks/>
          </p:cNvSpPr>
          <p:nvPr/>
        </p:nvSpPr>
        <p:spPr>
          <a:xfrm rot="0">
            <a:off x="251444" y="4733852"/>
            <a:ext cx="247156" cy="247157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45" name="曲线"/>
          <p:cNvSpPr>
            <a:spLocks/>
          </p:cNvSpPr>
          <p:nvPr/>
        </p:nvSpPr>
        <p:spPr>
          <a:xfrm rot="0">
            <a:off x="6747180" y="2938904"/>
            <a:ext cx="4571078" cy="2584482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/>
            <a:stretch>
              <a:fillRect t="-12903" b="-370"/>
            </a:stretch>
          </a:blipFill>
          <a:ln cmpd="sng" cap="flat">
            <a:noFill/>
            <a:prstDash val="solid"/>
            <a:miter/>
          </a:ln>
        </p:spPr>
      </p:sp>
      <p:sp>
        <p:nvSpPr>
          <p:cNvPr id="46" name="Прямоугольники"/>
          <p:cNvSpPr>
            <a:spLocks/>
          </p:cNvSpPr>
          <p:nvPr/>
        </p:nvSpPr>
        <p:spPr>
          <a:xfrm rot="0">
            <a:off x="378873" y="847460"/>
            <a:ext cx="4489213" cy="409574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32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699" b="0" i="0" u="none" strike="noStrike" kern="1200" cap="none" spc="0" baseline="0">
                <a:solidFill>
                  <a:srgbClr val="FFC000"/>
                </a:soli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 🔥 РЕШЕНИЕ🔥</a:t>
            </a:r>
            <a:endParaRPr lang="zh-CN" altLang="en-US" sz="2699" b="0" i="0" u="none" strike="noStrike" kern="1200" cap="none" spc="0" baseline="0">
              <a:solidFill>
                <a:srgbClr val="FFC000"/>
              </a:solidFill>
              <a:latin typeface="Days" pitchFamily="0" charset="0"/>
              <a:ea typeface="Days" pitchFamily="0" charset="0"/>
              <a:cs typeface="Days" pitchFamily="0" charset="0"/>
              <a:sym typeface="Days" pitchFamily="0" charset="0"/>
            </a:endParaRPr>
          </a:p>
        </p:txBody>
      </p:sp>
      <p:sp>
        <p:nvSpPr>
          <p:cNvPr id="47" name="Прямоугольники"/>
          <p:cNvSpPr>
            <a:spLocks/>
          </p:cNvSpPr>
          <p:nvPr/>
        </p:nvSpPr>
        <p:spPr>
          <a:xfrm rot="0">
            <a:off x="716280" y="1557866"/>
            <a:ext cx="3105150" cy="36753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28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411" b="0" i="0" u="none" strike="noStrike" kern="1200" cap="none" spc="0" baseline="0">
                <a:solidFill>
                  <a:srgbClr val="FFFFFF"/>
                </a:soli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 Лодка </a:t>
            </a:r>
            <a:r>
              <a:rPr lang="en-US" altLang="zh-CN" sz="2411" b="0" i="0" u="none" strike="noStrike" kern="1200" cap="none" spc="0" baseline="0">
                <a:solidFill>
                  <a:srgbClr val="7DE2EE"/>
                </a:soli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FREEDOM</a:t>
            </a:r>
            <a:r>
              <a:rPr lang="en-US" altLang="zh-CN" sz="2411" b="0" i="0" u="none" strike="noStrike" kern="1200" cap="none" spc="0" baseline="0">
                <a:solidFill>
                  <a:srgbClr val="FFFFFF"/>
                </a:soli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:</a:t>
            </a:r>
            <a:endParaRPr lang="zh-CN" altLang="en-US" sz="2411" b="0" i="0" u="none" strike="noStrike" kern="1200" cap="none" spc="0" baseline="0">
              <a:solidFill>
                <a:srgbClr val="FFFFFF"/>
              </a:solidFill>
              <a:latin typeface="Days" pitchFamily="0" charset="0"/>
              <a:ea typeface="Days" pitchFamily="0" charset="0"/>
              <a:cs typeface="Days" pitchFamily="0" charset="0"/>
              <a:sym typeface="Days" pitchFamily="0" charset="0"/>
            </a:endParaRPr>
          </a:p>
        </p:txBody>
      </p:sp>
      <p:sp>
        <p:nvSpPr>
          <p:cNvPr id="48" name="Прямоугольники"/>
          <p:cNvSpPr>
            <a:spLocks/>
          </p:cNvSpPr>
          <p:nvPr/>
        </p:nvSpPr>
        <p:spPr>
          <a:xfrm rot="0">
            <a:off x="650633" y="2455904"/>
            <a:ext cx="5953673" cy="572515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79" b="1" i="0" u="none" strike="noStrike" kern="1200" cap="none" spc="0" baseline="0">
                <a:solidFill>
                  <a:srgbClr val="FFC000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Двухкорпусная лодка (катамаран);</a:t>
            </a:r>
            <a:endParaRPr lang="en-US" altLang="zh-CN" sz="1879" b="1" i="0" u="none" strike="noStrike" kern="1200" cap="none" spc="0" baseline="0">
              <a:solidFill>
                <a:srgbClr val="FFC000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  <a:p>
            <a:pPr marL="0" indent="0" algn="l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79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модульная сборка и кастомизация;</a:t>
            </a:r>
            <a:endParaRPr lang="zh-CN" altLang="en-US" sz="1879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49" name="Прямоугольники"/>
          <p:cNvSpPr>
            <a:spLocks/>
          </p:cNvSpPr>
          <p:nvPr/>
        </p:nvSpPr>
        <p:spPr>
          <a:xfrm rot="0">
            <a:off x="650633" y="3376401"/>
            <a:ext cx="5953673" cy="858774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79" b="1" i="0" u="none" strike="noStrike" kern="1200" cap="none" spc="0" baseline="0">
                <a:solidFill>
                  <a:srgbClr val="FFC000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Корпус из полиэтилена PE-500 (ротационное формование) и алюминия;</a:t>
            </a:r>
            <a:endParaRPr lang="en-US" altLang="zh-CN" sz="1879" b="1" i="0" u="none" strike="noStrike" kern="1200" cap="none" spc="0" baseline="0">
              <a:solidFill>
                <a:srgbClr val="FFC000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  <a:p>
            <a:pPr marL="0" indent="0" algn="l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79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Высокая устойчивость;</a:t>
            </a:r>
            <a:endParaRPr lang="zh-CN" altLang="en-US" sz="1879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50" name="Прямоугольники"/>
          <p:cNvSpPr>
            <a:spLocks/>
          </p:cNvSpPr>
          <p:nvPr/>
        </p:nvSpPr>
        <p:spPr>
          <a:xfrm rot="0">
            <a:off x="650633" y="4733852"/>
            <a:ext cx="5953673" cy="858773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79" b="1" i="0" u="none" strike="noStrike" kern="1200" cap="none" spc="0" baseline="0">
                <a:solidFill>
                  <a:srgbClr val="FFC000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Заполнение баллонов пенополистиролом →</a:t>
            </a:r>
            <a:r>
              <a:rPr lang="en-US" altLang="zh-CN" sz="1879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 100% непотопляемость;</a:t>
            </a:r>
            <a:endParaRPr lang="en-US" altLang="zh-CN" sz="1879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  <a:p>
            <a:pPr marL="0" indent="0" algn="l">
              <a:lnSpc>
                <a:spcPts val="2254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879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51" name="曲线"/>
          <p:cNvSpPr>
            <a:spLocks/>
          </p:cNvSpPr>
          <p:nvPr/>
        </p:nvSpPr>
        <p:spPr>
          <a:xfrm rot="0">
            <a:off x="9896496" y="5614459"/>
            <a:ext cx="1533504" cy="1464776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/>
            <a:stretch/>
          </a:blipFill>
          <a:ln cmpd="sng" cap="flat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1230245704"/>
      </p:ext>
    </p:extLst>
  </p:cSld>
  <p:clrMapOvr>
    <a:masterClrMapping/>
  </p:clrMapOvr>
</p:sld>
</file>

<file path=ppt/slides/slide4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Прямоугольники" descr="*#TXT_SIGN#*"/>
          <p:cNvSpPr>
            <a:spLocks/>
          </p:cNvSpPr>
          <p:nvPr/>
        </p:nvSpPr>
        <p:spPr>
          <a:xfrm rot="0">
            <a:off x="524995" y="511277"/>
            <a:ext cx="3070443" cy="5742717"/>
          </a:xfrm>
          <a:prstGeom prst="rect"/>
          <a:noFill/>
          <a:ln w="12700" cmpd="sng" cap="flat">
            <a:noFill/>
            <a:prstDash val="solid"/>
            <a:miter/>
          </a:ln>
        </p:spPr>
      </p:sp>
      <p:sp>
        <p:nvSpPr>
          <p:cNvPr id="59" name="Прямоугольники" descr="*#TXT_SIGN#*"/>
          <p:cNvSpPr>
            <a:spLocks/>
          </p:cNvSpPr>
          <p:nvPr/>
        </p:nvSpPr>
        <p:spPr>
          <a:xfrm rot="0">
            <a:off x="3840851" y="1172958"/>
            <a:ext cx="3329491" cy="5134723"/>
          </a:xfrm>
          <a:prstGeom prst="rect"/>
          <a:solidFill>
            <a:srgbClr val="0070C3"/>
          </a:solidFill>
          <a:ln w="12700" cmpd="sng" cap="flat">
            <a:solidFill>
              <a:srgbClr val="FF0000"/>
            </a:solidFill>
            <a:prstDash val="solid"/>
            <a:miter/>
          </a:ln>
        </p:spPr>
        <p:txBody>
          <a:bodyPr vert="horz" wrap="square" lIns="95250" tIns="95250" rIns="95250" bIns="95250" anchor="t" anchorCtr="0">
            <a:prstTxWarp prst="textNoShape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375" b="0" i="0" u="none" strike="noStrike" kern="100" cap="none" spc="0" baseline="0">
              <a:solidFill>
                <a:schemeClr val="tx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500" b="1" i="1" u="none" strike="noStrike" kern="100" cap="none" spc="0" baseline="0">
                <a:solidFill>
                  <a:schemeClr val="tx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 </a:t>
            </a:r>
            <a:endParaRPr lang="en-US" altLang="zh-CN" sz="1500" b="1" i="1" u="none" strike="noStrike" kern="100" cap="none" spc="0" baseline="0">
              <a:solidFill>
                <a:schemeClr val="tx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500" b="1" i="1" u="none" strike="noStrike" kern="100" cap="none" spc="0" baseline="0">
              <a:solidFill>
                <a:schemeClr val="tx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500" b="1" i="0" u="none" strike="noStrike" kern="100" cap="none" spc="0" baseline="0">
              <a:solidFill>
                <a:schemeClr val="bg1"/>
              </a:solidFill>
              <a:latin typeface="Noto Sans CJK TC" pitchFamily="0" charset="0"/>
              <a:ea typeface="Noto Sans CJK TC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500" b="1" i="0" u="none" strike="noStrike" kern="100" cap="none" spc="0" baseline="0">
              <a:solidFill>
                <a:schemeClr val="bg1"/>
              </a:solidFill>
              <a:latin typeface="Noto Sans CJK TC" pitchFamily="0" charset="0"/>
              <a:ea typeface="Noto Sans CJK TC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Рынок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маломерных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судов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растёт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 5–8%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в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год</a:t>
            </a:r>
            <a:endParaRPr lang="en-US" altLang="zh-CN" sz="1500" b="1" i="0" u="none" strike="noStrike" kern="100" cap="none" spc="0" baseline="0">
              <a:solidFill>
                <a:schemeClr val="bg1"/>
              </a:solidFill>
              <a:latin typeface="Noto Sans CJK TC" pitchFamily="0" charset="0"/>
              <a:ea typeface="Noto Sans CJK TC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500" b="1" i="0" u="none" strike="noStrike" kern="100" cap="none" spc="0" baseline="0">
              <a:solidFill>
                <a:schemeClr val="bg1"/>
              </a:solidFill>
              <a:latin typeface="Noto Sans CJK TC" pitchFamily="0" charset="0"/>
              <a:ea typeface="Noto Sans CJK TC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Рост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экотуризма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и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проката</a:t>
            </a:r>
            <a:endParaRPr lang="en-US" altLang="zh-CN" sz="1500" b="1" i="0" u="none" strike="noStrike" kern="100" cap="none" spc="0" baseline="0">
              <a:solidFill>
                <a:schemeClr val="bg1"/>
              </a:solidFill>
              <a:latin typeface="Noto Sans CJK TC" pitchFamily="0" charset="0"/>
              <a:ea typeface="Noto Sans CJK TC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500" b="1" i="0" u="none" strike="noStrike" kern="100" cap="none" spc="0" baseline="0">
              <a:solidFill>
                <a:schemeClr val="bg1"/>
              </a:solidFill>
              <a:latin typeface="Noto Sans CJK TC" pitchFamily="0" charset="0"/>
              <a:ea typeface="Noto Sans CJK TC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Увеличение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спроса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на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катамараны</a:t>
            </a:r>
            <a:endParaRPr lang="en-US" altLang="zh-CN" sz="1500" b="1" i="0" u="none" strike="noStrike" kern="100" cap="none" spc="0" baseline="0">
              <a:solidFill>
                <a:schemeClr val="bg1"/>
              </a:solidFill>
              <a:latin typeface="Noto Sans CJK TC" pitchFamily="0" charset="0"/>
              <a:ea typeface="Noto Sans CJK TC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500" b="1" i="0" u="none" strike="noStrike" kern="100" cap="none" spc="0" baseline="0">
              <a:solidFill>
                <a:schemeClr val="bg1"/>
              </a:solidFill>
              <a:latin typeface="Noto Sans CJK TC" pitchFamily="0" charset="0"/>
              <a:ea typeface="Noto Sans CJK TC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Клиенты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:</a:t>
            </a:r>
            <a:endParaRPr lang="en-US" altLang="zh-CN" sz="1500" b="1" i="0" u="none" strike="noStrike" kern="100" cap="none" spc="0" baseline="0">
              <a:solidFill>
                <a:schemeClr val="bg1"/>
              </a:solidFill>
              <a:latin typeface="Noto Sans CJK TC" pitchFamily="0" charset="0"/>
              <a:ea typeface="Noto Sans CJK TC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B2C + B2B +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госсектор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 →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диверсифицированный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 </a:t>
            </a:r>
            <a:r>
              <a:rPr lang="en-US" altLang="zh-CN" sz="1500" b="1" i="0" u="none" strike="noStrike" kern="100" cap="none" spc="0" baseline="0">
                <a:solidFill>
                  <a:schemeClr val="bg1"/>
                </a:solidFill>
                <a:latin typeface="Noto Sans CJK TC" pitchFamily="0" charset="0"/>
                <a:ea typeface="Noto Sans CJK TC" pitchFamily="0" charset="0"/>
                <a:cs typeface="Arial" pitchFamily="34" charset="0"/>
              </a:rPr>
              <a:t>спрос</a:t>
            </a:r>
            <a:endParaRPr lang="en-US" altLang="zh-CN" sz="1500" b="1" i="0" u="none" strike="noStrike" kern="100" cap="none" spc="0" baseline="0">
              <a:solidFill>
                <a:schemeClr val="bg1"/>
              </a:solidFill>
              <a:latin typeface="Noto Sans CJK TC" pitchFamily="0" charset="0"/>
              <a:ea typeface="Noto Sans CJK TC" pitchFamily="0" charset="0"/>
              <a:cs typeface="Arial" pitchFamily="34" charset="0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250" b="0" i="0" u="none" strike="noStrike" kern="1200" cap="none" spc="0" baseline="0">
              <a:solidFill>
                <a:schemeClr val="tx1"/>
              </a:solidFill>
              <a:latin typeface="Droid Sans" pitchFamily="0" charset="0"/>
              <a:ea typeface="Droid Sans" pitchFamily="0" charset="0"/>
              <a:cs typeface="Lucida Sans" pitchFamily="0" charset="0"/>
            </a:endParaRPr>
          </a:p>
        </p:txBody>
      </p:sp>
      <p:sp>
        <p:nvSpPr>
          <p:cNvPr id="60" name="Прямоугольники" descr="*#TXT_SIGN#*"/>
          <p:cNvSpPr>
            <a:spLocks/>
          </p:cNvSpPr>
          <p:nvPr/>
        </p:nvSpPr>
        <p:spPr>
          <a:xfrm rot="0">
            <a:off x="7380146" y="511277"/>
            <a:ext cx="3726469" cy="558825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5250" tIns="95250" rIns="95250" bIns="95250" anchor="t" anchorCtr="0">
            <a:prstTxWarp prst="textNoShape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zh-CN" sz="1500" b="1" i="1" u="none" strike="noStrike" kern="100" cap="none" spc="0" baseline="0">
              <a:solidFill>
                <a:schemeClr val="tx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500" b="1" i="1" u="none" strike="noStrike" kern="100" cap="none" spc="0" baseline="0">
              <a:solidFill>
                <a:schemeClr val="tx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</p:txBody>
      </p:sp>
      <p:pic>
        <p:nvPicPr>
          <p:cNvPr id="61" name="Изображения" descr="Изображение выглядит как Цвет электрик, Лазурь, небо, Цвет Majorelle blue&#10;&#10;Автоматически созданное описание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0">
            <a:off x="9267538" y="4813293"/>
            <a:ext cx="2162461" cy="1524000"/>
          </a:xfrm>
          <a:prstGeom prst="rect"/>
          <a:noFill/>
          <a:ln w="12700" cmpd="sng" cap="flat">
            <a:noFill/>
            <a:prstDash val="solid"/>
            <a:miter/>
          </a:ln>
        </p:spPr>
      </p:pic>
      <p:pic>
        <p:nvPicPr>
          <p:cNvPr id="62" name="Изображения" descr="Изображение выглядит как Цвет электрик, Лазурь, небо, Цвет Majorelle blue&#10;&#10;Автоматически созданное описание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0">
            <a:off x="9267538" y="5669765"/>
            <a:ext cx="2162461" cy="1437914"/>
          </a:xfrm>
          <a:prstGeom prst="rect"/>
          <a:noFill/>
          <a:ln w="12700" cmpd="sng" cap="flat">
            <a:noFill/>
            <a:prstDash val="solid"/>
            <a:miter/>
          </a:ln>
        </p:spPr>
      </p:pic>
      <p:sp>
        <p:nvSpPr>
          <p:cNvPr id="63" name="曲线"/>
          <p:cNvSpPr>
            <a:spLocks/>
          </p:cNvSpPr>
          <p:nvPr/>
        </p:nvSpPr>
        <p:spPr>
          <a:xfrm rot="0">
            <a:off x="159743" y="1149105"/>
            <a:ext cx="3288545" cy="2096371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64" name="Прямоугольники"/>
          <p:cNvSpPr>
            <a:spLocks/>
          </p:cNvSpPr>
          <p:nvPr/>
        </p:nvSpPr>
        <p:spPr>
          <a:xfrm rot="0">
            <a:off x="-603664" y="517491"/>
            <a:ext cx="4876800" cy="35814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00" b="1" i="1" u="none" strike="noStrike" kern="100" cap="none" spc="0" baseline="0">
                <a:solidFill>
                  <a:srgbClr val="FFAC00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ХАРАКТЕРИСТИКИ</a:t>
            </a:r>
            <a:endParaRPr lang="zh-CN" altLang="en-US" sz="1800" b="1" i="1" u="none" strike="noStrike" kern="100" cap="none" spc="0" baseline="0">
              <a:solidFill>
                <a:srgbClr val="FFAC00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</p:txBody>
      </p:sp>
      <p:sp>
        <p:nvSpPr>
          <p:cNvPr id="65" name="Прямоугольники"/>
          <p:cNvSpPr>
            <a:spLocks/>
          </p:cNvSpPr>
          <p:nvPr/>
        </p:nvSpPr>
        <p:spPr>
          <a:xfrm rot="0">
            <a:off x="-50168" y="1214152"/>
            <a:ext cx="3572836" cy="197739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  <a:spAutoFit/>
          </a:bodyPr>
          <a:lstStyle/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Длина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: 3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м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 </a:t>
            </a: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Ширина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: 1,75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м</a:t>
            </a: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Вес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: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до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 180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кг</a:t>
            </a: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Мотор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: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до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 30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л.с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.</a:t>
            </a: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Скорость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: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выше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 40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км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/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ч</a:t>
            </a:r>
            <a:endParaRPr lang="zh-CN" altLang="en-US" sz="1400" b="0" i="0" u="none" strike="noStrike" kern="1200" cap="none" spc="0" baseline="0">
              <a:solidFill>
                <a:schemeClr val="tx1"/>
              </a:solidFill>
              <a:latin typeface="Calibri" pitchFamily="0" charset="0"/>
              <a:ea typeface="宋体" pitchFamily="0" charset="0"/>
              <a:cs typeface="Calibri" pitchFamily="0" charset="0"/>
            </a:endParaRPr>
          </a:p>
        </p:txBody>
      </p:sp>
      <p:sp>
        <p:nvSpPr>
          <p:cNvPr id="66" name="曲线"/>
          <p:cNvSpPr>
            <a:spLocks/>
          </p:cNvSpPr>
          <p:nvPr/>
        </p:nvSpPr>
        <p:spPr>
          <a:xfrm rot="0">
            <a:off x="7465998" y="1214152"/>
            <a:ext cx="3812321" cy="2367248"/>
          </a:xfrm>
          <a:custGeom>
            <a:gdLst>
              <a:gd name="T1" fmla="*/ 0 w 21600"/>
              <a:gd name="T2" fmla="*/ 0 h 21600"/>
              <a:gd name="T3" fmla="*/ 21600 w 21600"/>
              <a:gd name="T4" fmla="*/ 22388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/>
            <a:stretch/>
          </a:blipFill>
          <a:ln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</a:bodyPr>
          <a:lstStyle/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Себестоимость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: ~3 500 $</a:t>
            </a: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Цена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продажи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: 5 000 – 7 500 $</a:t>
            </a: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Маржа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: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до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 4 000 $ /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лодка</a:t>
            </a: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Точка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безубыточности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: 3–4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лодки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в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месяц</a:t>
            </a: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285750" indent="-2857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Окупаемость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инвестиций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: &lt; 24 </a:t>
            </a:r>
            <a:r>
              <a:rPr lang="en-US" altLang="zh-CN" sz="1400" b="1" i="1" u="none" strike="noStrike" kern="100" cap="none" spc="0" baseline="0">
                <a:solidFill>
                  <a:schemeClr val="bg1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месяцев</a:t>
            </a:r>
            <a:endParaRPr lang="en-US" altLang="zh-CN" sz="14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800" b="1" i="1" u="none" strike="noStrike" kern="100" cap="none" spc="0" baseline="0">
              <a:solidFill>
                <a:schemeClr val="bg1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</p:txBody>
      </p:sp>
      <p:sp>
        <p:nvSpPr>
          <p:cNvPr id="67" name="Прямоугольники"/>
          <p:cNvSpPr>
            <a:spLocks/>
          </p:cNvSpPr>
          <p:nvPr/>
        </p:nvSpPr>
        <p:spPr>
          <a:xfrm rot="0">
            <a:off x="6933757" y="538313"/>
            <a:ext cx="4876799" cy="358139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00" b="1" i="1" u="none" strike="noStrike" kern="100" cap="none" spc="0" baseline="0">
                <a:solidFill>
                  <a:srgbClr val="FFAC00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ЭКОНОМИКА</a:t>
            </a:r>
            <a:endParaRPr lang="zh-CN" altLang="en-US" sz="1800" b="1" i="1" u="none" strike="noStrike" kern="100" cap="none" spc="0" baseline="0">
              <a:solidFill>
                <a:srgbClr val="FFAC00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</p:txBody>
      </p:sp>
      <p:sp>
        <p:nvSpPr>
          <p:cNvPr id="68" name="曲线"/>
          <p:cNvSpPr>
            <a:spLocks/>
          </p:cNvSpPr>
          <p:nvPr/>
        </p:nvSpPr>
        <p:spPr>
          <a:xfrm rot="0">
            <a:off x="9982200" y="6088478"/>
            <a:ext cx="1320173" cy="1118607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69" name="Прямоугольники"/>
          <p:cNvSpPr>
            <a:spLocks/>
          </p:cNvSpPr>
          <p:nvPr/>
        </p:nvSpPr>
        <p:spPr>
          <a:xfrm rot="0">
            <a:off x="3019553" y="517491"/>
            <a:ext cx="4876800" cy="35814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91440" tIns="45720" rIns="91440" bIns="45720" anchor="t" anchorCtr="0">
            <a:prstTxWarp prst="textNoShape"/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00" b="1" i="1" u="none" strike="noStrike" kern="100" cap="none" spc="0" baseline="0">
                <a:solidFill>
                  <a:srgbClr val="FFAC00"/>
                </a:solidFill>
                <a:latin typeface="Roboto" pitchFamily="0" charset="0"/>
                <a:ea typeface="Roboto" pitchFamily="0" charset="0"/>
                <a:cs typeface="Arial" pitchFamily="34" charset="0"/>
              </a:rPr>
              <a:t>РЫНОК</a:t>
            </a:r>
            <a:endParaRPr lang="zh-CN" altLang="en-US" sz="1800" b="1" i="1" u="none" strike="noStrike" kern="100" cap="none" spc="0" baseline="0">
              <a:solidFill>
                <a:srgbClr val="FFAC00"/>
              </a:solidFill>
              <a:latin typeface="Roboto" pitchFamily="0" charset="0"/>
              <a:ea typeface="Roboto" pitchFamily="0" charset="0"/>
              <a:cs typeface="Arial" pitchFamily="34" charset="0"/>
            </a:endParaRPr>
          </a:p>
        </p:txBody>
      </p:sp>
      <p:pic>
        <p:nvPicPr>
          <p:cNvPr id="70" name="Изображения" descr="Изображение выглядит как транспорт, на открытом воздухе, вода, транспортное средство&#10;&#10;Автоматически созданное описание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0">
            <a:off x="159743" y="3736773"/>
            <a:ext cx="3288545" cy="2180183"/>
          </a:xfrm>
          <a:prstGeom prst="rect"/>
          <a:noFill/>
          <a:ln w="12700" cmpd="sng" cap="flat">
            <a:noFill/>
            <a:prstDash val="solid"/>
            <a:miter/>
          </a:ln>
        </p:spPr>
      </p:pic>
      <p:pic>
        <p:nvPicPr>
          <p:cNvPr id="71" name="Изображения" descr="Изображение выглядит как на открытом воздухе, вода, человек, лодка&#10;&#10;Автоматически созданное описание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0">
            <a:off x="7805062" y="3716486"/>
            <a:ext cx="3299635" cy="2309745"/>
          </a:xfrm>
          <a:prstGeom prst="rect"/>
          <a:noFill/>
          <a:ln w="12700" cmpd="sng" cap="flat">
            <a:noFill/>
            <a:prstDash val="solid"/>
            <a:miter/>
          </a:ln>
        </p:spPr>
      </p:pic>
    </p:spTree>
    <p:extLst>
      <p:ext uri="{BB962C8B-B14F-4D97-AF65-F5344CB8AC3E}">
        <p14:creationId xmlns:p14="http://schemas.microsoft.com/office/powerpoint/2010/main" val="1373567297"/>
      </p:ext>
    </p:extLst>
  </p:cSld>
  <p:clrMapOvr>
    <a:masterClrMapping/>
  </p:clrMapOvr>
  <p:transition>
    <p:cut thruBlk="1"/>
  </p:transition>
</p:sld>
</file>

<file path=ppt/slides/slide5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gradFill>
          <a:gsLst>
            <a:gs pos="0">
              <a:srgbClr val="001F65"/>
            </a:gs>
            <a:gs pos="100000">
              <a:srgbClr val="6895FD"/>
            </a:gs>
          </a:gsLst>
          <a:lin ang="0" scaled="1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Объединение"/>
          <p:cNvGrpSpPr>
            <a:grpSpLocks/>
          </p:cNvGrpSpPr>
          <p:nvPr/>
        </p:nvGrpSpPr>
        <p:grpSpPr>
          <a:xfrm>
            <a:off x="2738415" y="2341792"/>
            <a:ext cx="634753" cy="3275963"/>
            <a:chOff x="2738415" y="2341792"/>
            <a:chExt cx="634753" cy="3275963"/>
          </a:xfrm>
        </p:grpSpPr>
        <p:sp>
          <p:nvSpPr>
            <p:cNvPr id="72" name="曲线"/>
            <p:cNvSpPr>
              <a:spLocks/>
            </p:cNvSpPr>
            <p:nvPr/>
          </p:nvSpPr>
          <p:spPr>
            <a:xfrm rot="0">
              <a:off x="2738415" y="2458692"/>
              <a:ext cx="468357" cy="9453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21600" y="7911"/>
                  </a:moveTo>
                  <a:lnTo>
                    <a:pt x="21569" y="5345"/>
                  </a:lnTo>
                  <a:lnTo>
                    <a:pt x="21455" y="1067"/>
                  </a:lnTo>
                  <a:lnTo>
                    <a:pt x="21383" y="0"/>
                  </a:lnTo>
                  <a:lnTo>
                    <a:pt x="216" y="0"/>
                  </a:lnTo>
                  <a:lnTo>
                    <a:pt x="144" y="1067"/>
                  </a:lnTo>
                  <a:lnTo>
                    <a:pt x="30" y="5345"/>
                  </a:lnTo>
                  <a:lnTo>
                    <a:pt x="0" y="7911"/>
                  </a:lnTo>
                  <a:lnTo>
                    <a:pt x="0" y="10905"/>
                  </a:lnTo>
                  <a:lnTo>
                    <a:pt x="0" y="13898"/>
                  </a:lnTo>
                  <a:lnTo>
                    <a:pt x="30" y="16466"/>
                  </a:lnTo>
                  <a:lnTo>
                    <a:pt x="144" y="20530"/>
                  </a:lnTo>
                  <a:lnTo>
                    <a:pt x="216" y="21600"/>
                  </a:lnTo>
                  <a:lnTo>
                    <a:pt x="21383" y="21600"/>
                  </a:lnTo>
                  <a:lnTo>
                    <a:pt x="21455" y="20530"/>
                  </a:lnTo>
                  <a:lnTo>
                    <a:pt x="21569" y="16466"/>
                  </a:lnTo>
                  <a:lnTo>
                    <a:pt x="21600" y="13898"/>
                  </a:lnTo>
                  <a:lnTo>
                    <a:pt x="21600" y="7911"/>
                  </a:lnTo>
                  <a:close/>
                </a:path>
              </a:pathLst>
            </a:custGeom>
            <a:solidFill>
              <a:srgbClr val="5F5F62"/>
            </a:solidFill>
            <a:ln cmpd="sng" cap="flat">
              <a:noFill/>
              <a:prstDash val="solid"/>
              <a:miter/>
            </a:ln>
          </p:spPr>
        </p:sp>
        <p:sp>
          <p:nvSpPr>
            <p:cNvPr id="73" name="曲线"/>
            <p:cNvSpPr>
              <a:spLocks/>
            </p:cNvSpPr>
            <p:nvPr/>
          </p:nvSpPr>
          <p:spPr>
            <a:xfrm rot="0">
              <a:off x="3360159" y="2341792"/>
              <a:ext cx="13009" cy="3275963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21600" y="22"/>
                  </a:moveTo>
                  <a:lnTo>
                    <a:pt x="20519" y="14"/>
                  </a:lnTo>
                  <a:lnTo>
                    <a:pt x="16415" y="2"/>
                  </a:lnTo>
                  <a:lnTo>
                    <a:pt x="13824" y="0"/>
                  </a:lnTo>
                  <a:lnTo>
                    <a:pt x="7775" y="0"/>
                  </a:lnTo>
                  <a:lnTo>
                    <a:pt x="5184" y="3"/>
                  </a:lnTo>
                  <a:lnTo>
                    <a:pt x="1080" y="15"/>
                  </a:lnTo>
                  <a:lnTo>
                    <a:pt x="0" y="22"/>
                  </a:lnTo>
                  <a:lnTo>
                    <a:pt x="0" y="21568"/>
                  </a:lnTo>
                  <a:lnTo>
                    <a:pt x="0" y="21576"/>
                  </a:lnTo>
                  <a:lnTo>
                    <a:pt x="1080" y="21584"/>
                  </a:lnTo>
                  <a:lnTo>
                    <a:pt x="5184" y="21596"/>
                  </a:lnTo>
                  <a:lnTo>
                    <a:pt x="7775" y="21600"/>
                  </a:lnTo>
                  <a:lnTo>
                    <a:pt x="13824" y="21600"/>
                  </a:lnTo>
                  <a:lnTo>
                    <a:pt x="16415" y="21596"/>
                  </a:lnTo>
                  <a:lnTo>
                    <a:pt x="20519" y="21584"/>
                  </a:lnTo>
                  <a:lnTo>
                    <a:pt x="21600" y="21576"/>
                  </a:lnTo>
                  <a:lnTo>
                    <a:pt x="21600" y="22"/>
                  </a:lnTo>
                  <a:close/>
                </a:path>
              </a:pathLst>
            </a:custGeom>
            <a:solidFill>
              <a:srgbClr val="5F5F62"/>
            </a:solidFill>
            <a:ln cmpd="sng" cap="flat">
              <a:noFill/>
              <a:prstDash val="solid"/>
              <a:miter/>
            </a:ln>
          </p:spPr>
        </p:sp>
      </p:grpSp>
      <p:grpSp>
        <p:nvGrpSpPr>
          <p:cNvPr id="76" name="Объединение"/>
          <p:cNvGrpSpPr>
            <a:grpSpLocks/>
          </p:cNvGrpSpPr>
          <p:nvPr/>
        </p:nvGrpSpPr>
        <p:grpSpPr>
          <a:xfrm>
            <a:off x="3174024" y="2275907"/>
            <a:ext cx="398553" cy="398553"/>
            <a:chOff x="3174024" y="2275907"/>
            <a:chExt cx="398553" cy="398553"/>
          </a:xfrm>
        </p:grpSpPr>
        <p:sp>
          <p:nvSpPr>
            <p:cNvPr id="75" name="曲线"/>
            <p:cNvSpPr>
              <a:spLocks/>
            </p:cNvSpPr>
            <p:nvPr/>
          </p:nvSpPr>
          <p:spPr>
            <a:xfrm rot="0">
              <a:off x="3174024" y="2275907"/>
              <a:ext cx="398553" cy="398553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"/>
              <a:stretch/>
            </a:blipFill>
            <a:ln cmpd="sng" cap="flat">
              <a:noFill/>
              <a:prstDash val="solid"/>
              <a:miter/>
            </a:ln>
          </p:spPr>
        </p:sp>
      </p:grpSp>
      <p:grpSp>
        <p:nvGrpSpPr>
          <p:cNvPr id="78" name="Объединение"/>
          <p:cNvGrpSpPr>
            <a:grpSpLocks/>
          </p:cNvGrpSpPr>
          <p:nvPr/>
        </p:nvGrpSpPr>
        <p:grpSpPr>
          <a:xfrm>
            <a:off x="3550789" y="3540547"/>
            <a:ext cx="551843" cy="15329"/>
            <a:chOff x="3550789" y="3540547"/>
            <a:chExt cx="551843" cy="15329"/>
          </a:xfrm>
        </p:grpSpPr>
        <p:sp>
          <p:nvSpPr>
            <p:cNvPr id="77" name="曲线"/>
            <p:cNvSpPr>
              <a:spLocks/>
            </p:cNvSpPr>
            <p:nvPr/>
          </p:nvSpPr>
          <p:spPr>
            <a:xfrm rot="0">
              <a:off x="3550789" y="3540547"/>
              <a:ext cx="551843" cy="15329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21383" y="0"/>
                  </a:moveTo>
                  <a:lnTo>
                    <a:pt x="216" y="0"/>
                  </a:lnTo>
                  <a:lnTo>
                    <a:pt x="144" y="1080"/>
                  </a:lnTo>
                  <a:lnTo>
                    <a:pt x="30" y="5184"/>
                  </a:lnTo>
                  <a:lnTo>
                    <a:pt x="0" y="7776"/>
                  </a:lnTo>
                  <a:lnTo>
                    <a:pt x="0" y="10800"/>
                  </a:lnTo>
                  <a:lnTo>
                    <a:pt x="0" y="13823"/>
                  </a:lnTo>
                  <a:lnTo>
                    <a:pt x="30" y="16415"/>
                  </a:lnTo>
                  <a:lnTo>
                    <a:pt x="144" y="20519"/>
                  </a:lnTo>
                  <a:lnTo>
                    <a:pt x="216" y="21600"/>
                  </a:lnTo>
                  <a:lnTo>
                    <a:pt x="21383" y="21600"/>
                  </a:lnTo>
                  <a:lnTo>
                    <a:pt x="21456" y="20519"/>
                  </a:lnTo>
                  <a:lnTo>
                    <a:pt x="21569" y="16415"/>
                  </a:lnTo>
                  <a:lnTo>
                    <a:pt x="21600" y="13823"/>
                  </a:lnTo>
                  <a:lnTo>
                    <a:pt x="21600" y="7776"/>
                  </a:lnTo>
                  <a:lnTo>
                    <a:pt x="21569" y="5184"/>
                  </a:lnTo>
                  <a:lnTo>
                    <a:pt x="21456" y="863"/>
                  </a:lnTo>
                  <a:lnTo>
                    <a:pt x="21383" y="0"/>
                  </a:lnTo>
                  <a:close/>
                </a:path>
              </a:pathLst>
            </a:custGeom>
            <a:solidFill>
              <a:srgbClr val="5F5F62"/>
            </a:solidFill>
            <a:ln cmpd="sng" cap="flat">
              <a:noFill/>
              <a:prstDash val="solid"/>
              <a:miter/>
            </a:ln>
          </p:spPr>
        </p:sp>
      </p:grpSp>
      <p:grpSp>
        <p:nvGrpSpPr>
          <p:cNvPr id="80" name="Объединение"/>
          <p:cNvGrpSpPr>
            <a:grpSpLocks/>
          </p:cNvGrpSpPr>
          <p:nvPr/>
        </p:nvGrpSpPr>
        <p:grpSpPr>
          <a:xfrm>
            <a:off x="3167566" y="3348937"/>
            <a:ext cx="398553" cy="398553"/>
            <a:chOff x="3167566" y="3348937"/>
            <a:chExt cx="398553" cy="398553"/>
          </a:xfrm>
        </p:grpSpPr>
        <p:sp>
          <p:nvSpPr>
            <p:cNvPr id="79" name="曲线"/>
            <p:cNvSpPr>
              <a:spLocks/>
            </p:cNvSpPr>
            <p:nvPr/>
          </p:nvSpPr>
          <p:spPr>
            <a:xfrm rot="0">
              <a:off x="3167566" y="3348937"/>
              <a:ext cx="398553" cy="398553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/>
              <a:stretch/>
            </a:blipFill>
            <a:ln cmpd="sng" cap="flat">
              <a:noFill/>
              <a:prstDash val="solid"/>
              <a:miter/>
            </a:ln>
          </p:spPr>
        </p:sp>
      </p:grpSp>
      <p:grpSp>
        <p:nvGrpSpPr>
          <p:cNvPr id="82" name="Объединение"/>
          <p:cNvGrpSpPr>
            <a:grpSpLocks/>
          </p:cNvGrpSpPr>
          <p:nvPr/>
        </p:nvGrpSpPr>
        <p:grpSpPr>
          <a:xfrm>
            <a:off x="2637510" y="4475616"/>
            <a:ext cx="551843" cy="15329"/>
            <a:chOff x="2637510" y="4475616"/>
            <a:chExt cx="551843" cy="15329"/>
          </a:xfrm>
        </p:grpSpPr>
        <p:sp>
          <p:nvSpPr>
            <p:cNvPr id="81" name="曲线"/>
            <p:cNvSpPr>
              <a:spLocks/>
            </p:cNvSpPr>
            <p:nvPr/>
          </p:nvSpPr>
          <p:spPr>
            <a:xfrm rot="0">
              <a:off x="2637510" y="4475616"/>
              <a:ext cx="551843" cy="15329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21383" y="0"/>
                  </a:moveTo>
                  <a:lnTo>
                    <a:pt x="216" y="0"/>
                  </a:lnTo>
                  <a:lnTo>
                    <a:pt x="144" y="1080"/>
                  </a:lnTo>
                  <a:lnTo>
                    <a:pt x="30" y="5184"/>
                  </a:lnTo>
                  <a:lnTo>
                    <a:pt x="0" y="7776"/>
                  </a:lnTo>
                  <a:lnTo>
                    <a:pt x="0" y="10800"/>
                  </a:lnTo>
                  <a:lnTo>
                    <a:pt x="0" y="13823"/>
                  </a:lnTo>
                  <a:lnTo>
                    <a:pt x="30" y="16415"/>
                  </a:lnTo>
                  <a:lnTo>
                    <a:pt x="144" y="20519"/>
                  </a:lnTo>
                  <a:lnTo>
                    <a:pt x="216" y="21600"/>
                  </a:lnTo>
                  <a:lnTo>
                    <a:pt x="21383" y="21600"/>
                  </a:lnTo>
                  <a:lnTo>
                    <a:pt x="21456" y="20519"/>
                  </a:lnTo>
                  <a:lnTo>
                    <a:pt x="21569" y="16415"/>
                  </a:lnTo>
                  <a:lnTo>
                    <a:pt x="21600" y="13823"/>
                  </a:lnTo>
                  <a:lnTo>
                    <a:pt x="21600" y="7776"/>
                  </a:lnTo>
                  <a:lnTo>
                    <a:pt x="21569" y="5184"/>
                  </a:lnTo>
                  <a:lnTo>
                    <a:pt x="21456" y="863"/>
                  </a:lnTo>
                  <a:lnTo>
                    <a:pt x="21383" y="0"/>
                  </a:lnTo>
                  <a:close/>
                </a:path>
              </a:pathLst>
            </a:custGeom>
            <a:solidFill>
              <a:srgbClr val="5F5F62"/>
            </a:solidFill>
            <a:ln cmpd="sng" cap="flat">
              <a:noFill/>
              <a:prstDash val="solid"/>
              <a:miter/>
            </a:ln>
          </p:spPr>
        </p:sp>
      </p:grpSp>
      <p:grpSp>
        <p:nvGrpSpPr>
          <p:cNvPr id="84" name="Объединение"/>
          <p:cNvGrpSpPr>
            <a:grpSpLocks/>
          </p:cNvGrpSpPr>
          <p:nvPr/>
        </p:nvGrpSpPr>
        <p:grpSpPr>
          <a:xfrm>
            <a:off x="3174024" y="4284004"/>
            <a:ext cx="398553" cy="398553"/>
            <a:chOff x="3174024" y="4284004"/>
            <a:chExt cx="398553" cy="398553"/>
          </a:xfrm>
        </p:grpSpPr>
        <p:sp>
          <p:nvSpPr>
            <p:cNvPr id="83" name="曲线"/>
            <p:cNvSpPr>
              <a:spLocks/>
            </p:cNvSpPr>
            <p:nvPr/>
          </p:nvSpPr>
          <p:spPr>
            <a:xfrm rot="0">
              <a:off x="3174024" y="4284004"/>
              <a:ext cx="398553" cy="398553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/>
              <a:stretch/>
            </a:blipFill>
            <a:ln cmpd="sng" cap="flat">
              <a:noFill/>
              <a:prstDash val="solid"/>
              <a:miter/>
            </a:ln>
          </p:spPr>
        </p:sp>
      </p:grpSp>
      <p:sp>
        <p:nvSpPr>
          <p:cNvPr id="85" name="曲线"/>
          <p:cNvSpPr>
            <a:spLocks/>
          </p:cNvSpPr>
          <p:nvPr/>
        </p:nvSpPr>
        <p:spPr>
          <a:xfrm rot="0">
            <a:off x="3167566" y="5203742"/>
            <a:ext cx="935067" cy="413881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86" name="曲线"/>
          <p:cNvSpPr>
            <a:spLocks/>
          </p:cNvSpPr>
          <p:nvPr/>
        </p:nvSpPr>
        <p:spPr>
          <a:xfrm rot="0">
            <a:off x="128525" y="1847978"/>
            <a:ext cx="2610416" cy="1652385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87" name="曲线"/>
          <p:cNvSpPr>
            <a:spLocks/>
          </p:cNvSpPr>
          <p:nvPr/>
        </p:nvSpPr>
        <p:spPr>
          <a:xfrm rot="0">
            <a:off x="258231" y="3774802"/>
            <a:ext cx="2354554" cy="1490425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88" name="曲线"/>
          <p:cNvSpPr>
            <a:spLocks/>
          </p:cNvSpPr>
          <p:nvPr/>
        </p:nvSpPr>
        <p:spPr>
          <a:xfrm rot="0">
            <a:off x="4095940" y="2304041"/>
            <a:ext cx="2508756" cy="1588034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89" name="曲线"/>
          <p:cNvSpPr>
            <a:spLocks/>
          </p:cNvSpPr>
          <p:nvPr/>
        </p:nvSpPr>
        <p:spPr>
          <a:xfrm rot="0">
            <a:off x="4002923" y="4544764"/>
            <a:ext cx="2610415" cy="1652385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90" name="曲线"/>
          <p:cNvSpPr>
            <a:spLocks/>
          </p:cNvSpPr>
          <p:nvPr/>
        </p:nvSpPr>
        <p:spPr>
          <a:xfrm rot="0">
            <a:off x="7423893" y="2507910"/>
            <a:ext cx="3642791" cy="2347389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/>
            <a:stretch>
              <a:fillRect r="-2344"/>
            </a:stretch>
          </a:blipFill>
          <a:ln cmpd="sng" cap="flat">
            <a:noFill/>
            <a:prstDash val="solid"/>
            <a:miter/>
          </a:ln>
        </p:spPr>
      </p:sp>
      <p:sp>
        <p:nvSpPr>
          <p:cNvPr id="91" name="Прямоугольники"/>
          <p:cNvSpPr>
            <a:spLocks/>
          </p:cNvSpPr>
          <p:nvPr/>
        </p:nvSpPr>
        <p:spPr>
          <a:xfrm rot="0">
            <a:off x="3302338" y="2275466"/>
            <a:ext cx="135916" cy="281939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50" b="1" i="0" u="none" strike="noStrike" kern="1200" cap="none" spc="-209" baseline="0">
                <a:solidFill>
                  <a:srgbClr val="D7D4CC"/>
                </a:solidFill>
                <a:latin typeface="Arial Bold" pitchFamily="0" charset="0"/>
                <a:ea typeface="Arial Bold" pitchFamily="0" charset="0"/>
                <a:cs typeface="Arial Bold" pitchFamily="0" charset="0"/>
                <a:sym typeface="Arial Bold" pitchFamily="0" charset="0"/>
              </a:rPr>
              <a:t>1</a:t>
            </a:r>
            <a:endParaRPr lang="zh-CN" altLang="en-US" sz="1850" b="1" i="0" u="none" strike="noStrike" kern="1200" cap="none" spc="-209" baseline="0">
              <a:solidFill>
                <a:srgbClr val="D7D4CC"/>
              </a:solidFill>
              <a:latin typeface="Arial Bold" pitchFamily="0" charset="0"/>
              <a:ea typeface="Arial Bold" pitchFamily="0" charset="0"/>
              <a:cs typeface="Arial Bold" pitchFamily="0" charset="0"/>
              <a:sym typeface="Arial Bold" pitchFamily="0" charset="0"/>
            </a:endParaRPr>
          </a:p>
        </p:txBody>
      </p:sp>
      <p:sp>
        <p:nvSpPr>
          <p:cNvPr id="92" name="Прямоугольники"/>
          <p:cNvSpPr>
            <a:spLocks/>
          </p:cNvSpPr>
          <p:nvPr/>
        </p:nvSpPr>
        <p:spPr>
          <a:xfrm rot="0">
            <a:off x="3278853" y="3348495"/>
            <a:ext cx="182924" cy="28194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50" b="1" i="0" u="none" strike="noStrike" kern="1200" cap="none" spc="0" baseline="0">
                <a:solidFill>
                  <a:srgbClr val="D7D4CC"/>
                </a:solidFill>
                <a:latin typeface="Arial Bold" pitchFamily="0" charset="0"/>
                <a:ea typeface="Arial Bold" pitchFamily="0" charset="0"/>
                <a:cs typeface="Arial Bold" pitchFamily="0" charset="0"/>
                <a:sym typeface="Arial Bold" pitchFamily="0" charset="0"/>
              </a:rPr>
              <a:t>2</a:t>
            </a:r>
            <a:endParaRPr lang="zh-CN" altLang="en-US" sz="1850" b="1" i="0" u="none" strike="noStrike" kern="1200" cap="none" spc="0" baseline="0">
              <a:solidFill>
                <a:srgbClr val="D7D4CC"/>
              </a:solidFill>
              <a:latin typeface="Arial Bold" pitchFamily="0" charset="0"/>
              <a:ea typeface="Arial Bold" pitchFamily="0" charset="0"/>
              <a:cs typeface="Arial Bold" pitchFamily="0" charset="0"/>
              <a:sym typeface="Arial Bold" pitchFamily="0" charset="0"/>
            </a:endParaRPr>
          </a:p>
        </p:txBody>
      </p:sp>
      <p:sp>
        <p:nvSpPr>
          <p:cNvPr id="93" name="Прямоугольники"/>
          <p:cNvSpPr>
            <a:spLocks/>
          </p:cNvSpPr>
          <p:nvPr/>
        </p:nvSpPr>
        <p:spPr>
          <a:xfrm rot="0">
            <a:off x="3302338" y="4309080"/>
            <a:ext cx="184969" cy="28194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50" b="1" i="0" u="none" strike="noStrike" kern="1200" cap="none" spc="-112" baseline="0">
                <a:solidFill>
                  <a:srgbClr val="D7D4CC"/>
                </a:solidFill>
                <a:latin typeface="Arial Bold" pitchFamily="0" charset="0"/>
                <a:ea typeface="Arial Bold" pitchFamily="0" charset="0"/>
                <a:cs typeface="Arial Bold" pitchFamily="0" charset="0"/>
                <a:sym typeface="Arial Bold" pitchFamily="0" charset="0"/>
              </a:rPr>
              <a:t>3</a:t>
            </a:r>
            <a:endParaRPr lang="zh-CN" altLang="en-US" sz="1850" b="1" i="0" u="none" strike="noStrike" kern="1200" cap="none" spc="-112" baseline="0">
              <a:solidFill>
                <a:srgbClr val="D7D4CC"/>
              </a:solidFill>
              <a:latin typeface="Arial Bold" pitchFamily="0" charset="0"/>
              <a:ea typeface="Arial Bold" pitchFamily="0" charset="0"/>
              <a:cs typeface="Arial Bold" pitchFamily="0" charset="0"/>
              <a:sym typeface="Arial Bold" pitchFamily="0" charset="0"/>
            </a:endParaRPr>
          </a:p>
        </p:txBody>
      </p:sp>
      <p:sp>
        <p:nvSpPr>
          <p:cNvPr id="94" name="Прямоугольники"/>
          <p:cNvSpPr>
            <a:spLocks/>
          </p:cNvSpPr>
          <p:nvPr/>
        </p:nvSpPr>
        <p:spPr>
          <a:xfrm rot="0">
            <a:off x="3271190" y="5218630"/>
            <a:ext cx="198252" cy="28194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850" b="1" i="0" u="none" strike="noStrike" kern="1200" cap="none" spc="120" baseline="0">
                <a:solidFill>
                  <a:srgbClr val="D7D4CC"/>
                </a:solidFill>
                <a:latin typeface="Arial Bold" pitchFamily="0" charset="0"/>
                <a:ea typeface="Arial Bold" pitchFamily="0" charset="0"/>
                <a:cs typeface="Arial Bold" pitchFamily="0" charset="0"/>
                <a:sym typeface="Arial Bold" pitchFamily="0" charset="0"/>
              </a:rPr>
              <a:t>4</a:t>
            </a:r>
            <a:endParaRPr lang="zh-CN" altLang="en-US" sz="1850" b="1" i="0" u="none" strike="noStrike" kern="1200" cap="none" spc="120" baseline="0">
              <a:solidFill>
                <a:srgbClr val="D7D4CC"/>
              </a:solidFill>
              <a:latin typeface="Arial Bold" pitchFamily="0" charset="0"/>
              <a:ea typeface="Arial Bold" pitchFamily="0" charset="0"/>
              <a:cs typeface="Arial Bold" pitchFamily="0" charset="0"/>
              <a:sym typeface="Arial Bold" pitchFamily="0" charset="0"/>
            </a:endParaRPr>
          </a:p>
        </p:txBody>
      </p:sp>
      <p:sp>
        <p:nvSpPr>
          <p:cNvPr id="95" name="Прямоугольники"/>
          <p:cNvSpPr>
            <a:spLocks/>
          </p:cNvSpPr>
          <p:nvPr/>
        </p:nvSpPr>
        <p:spPr>
          <a:xfrm rot="0">
            <a:off x="3931444" y="525780"/>
            <a:ext cx="3764756" cy="43601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34" b="0" i="0" u="none" strike="noStrike" kern="1200" cap="none" spc="0" baseline="0">
                <a:solidFill>
                  <a:srgbClr val="FFC000"/>
                </a:soli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ПРОИЗВОДСТВО</a:t>
            </a:r>
            <a:endParaRPr lang="zh-CN" altLang="en-US" sz="2834" b="0" i="0" u="none" strike="noStrike" kern="1200" cap="none" spc="0" baseline="0">
              <a:solidFill>
                <a:srgbClr val="FFC000"/>
              </a:solidFill>
              <a:latin typeface="Days" pitchFamily="0" charset="0"/>
              <a:ea typeface="Days" pitchFamily="0" charset="0"/>
              <a:cs typeface="Days" pitchFamily="0" charset="0"/>
              <a:sym typeface="Days" pitchFamily="0" charset="0"/>
            </a:endParaRPr>
          </a:p>
        </p:txBody>
      </p:sp>
      <p:sp>
        <p:nvSpPr>
          <p:cNvPr id="96" name="Прямоугольники"/>
          <p:cNvSpPr>
            <a:spLocks/>
          </p:cNvSpPr>
          <p:nvPr/>
        </p:nvSpPr>
        <p:spPr>
          <a:xfrm rot="0">
            <a:off x="176089" y="2608577"/>
            <a:ext cx="2494603" cy="613791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17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478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На</a:t>
            </a:r>
            <a:r>
              <a:rPr lang="en-US" altLang="zh-CN" sz="1478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 </a:t>
            </a:r>
            <a:r>
              <a:rPr lang="en-US" altLang="zh-CN" sz="1478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действующем</a:t>
            </a:r>
            <a:r>
              <a:rPr lang="en-US" altLang="zh-CN" sz="1478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 </a:t>
            </a:r>
            <a:r>
              <a:rPr lang="en-US" altLang="zh-CN" sz="1478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завод</a:t>
            </a:r>
            <a:r>
              <a:rPr lang="en-US" altLang="zh-CN" sz="1478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е</a:t>
            </a:r>
            <a:endParaRPr lang="en-US" altLang="zh-CN" sz="1478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  <a:p>
            <a:pPr marL="0" indent="0" algn="ctr">
              <a:lnSpc>
                <a:spcPts val="17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478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в РБ</a:t>
            </a:r>
            <a:endParaRPr lang="en-US" altLang="zh-CN" sz="1478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  <a:p>
            <a:pPr marL="0" indent="0" algn="ctr">
              <a:lnSpc>
                <a:spcPts val="1287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478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97" name="Прямоугольники"/>
          <p:cNvSpPr>
            <a:spLocks/>
          </p:cNvSpPr>
          <p:nvPr/>
        </p:nvSpPr>
        <p:spPr>
          <a:xfrm rot="0">
            <a:off x="4269427" y="3066244"/>
            <a:ext cx="2234123" cy="780669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20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707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СОГЛАСНО ТЕХНОЛОГИЧНОГО</a:t>
            </a:r>
            <a:endParaRPr lang="en-US" altLang="zh-CN" sz="1707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  <a:p>
            <a:pPr marL="0" indent="0" algn="ctr">
              <a:lnSpc>
                <a:spcPts val="20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707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ПРОЦЕССА</a:t>
            </a:r>
            <a:endParaRPr lang="zh-CN" altLang="en-US" sz="1707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98" name="Прямоугольники"/>
          <p:cNvSpPr>
            <a:spLocks/>
          </p:cNvSpPr>
          <p:nvPr/>
        </p:nvSpPr>
        <p:spPr>
          <a:xfrm rot="0">
            <a:off x="4341442" y="5224192"/>
            <a:ext cx="2017753" cy="260223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20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707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15+ лодок в месяц</a:t>
            </a:r>
            <a:endParaRPr lang="zh-CN" altLang="en-US" sz="1707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99" name="Прямоугольники"/>
          <p:cNvSpPr>
            <a:spLocks/>
          </p:cNvSpPr>
          <p:nvPr/>
        </p:nvSpPr>
        <p:spPr>
          <a:xfrm rot="0">
            <a:off x="210675" y="2004445"/>
            <a:ext cx="2378789" cy="487313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1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2" b="1" i="0" u="none" strike="noStrike" kern="1200" cap="none" spc="0" baseline="0">
                <a:solidFill>
                  <a:srgbClr val="FFC000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ИЗГОТОВЛЕНИЕ ЛОДКИ</a:t>
            </a:r>
            <a:endParaRPr lang="zh-CN" altLang="en-US" sz="1602" b="1" i="0" u="none" strike="noStrike" kern="1200" cap="none" spc="0" baseline="0">
              <a:solidFill>
                <a:srgbClr val="FFC000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100" name="Прямоугольники"/>
          <p:cNvSpPr>
            <a:spLocks/>
          </p:cNvSpPr>
          <p:nvPr/>
        </p:nvSpPr>
        <p:spPr>
          <a:xfrm rot="0">
            <a:off x="246114" y="4230184"/>
            <a:ext cx="2378788" cy="488188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1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2" b="1" i="0" u="none" strike="noStrike" kern="1200" cap="none" spc="0" baseline="0">
                <a:solidFill>
                  <a:srgbClr val="FFC000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Минимальные капитальные риски</a:t>
            </a:r>
            <a:endParaRPr lang="zh-CN" altLang="en-US" sz="1602" b="1" i="0" u="none" strike="noStrike" kern="1200" cap="none" spc="0" baseline="0">
              <a:solidFill>
                <a:srgbClr val="FFC000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101" name="Прямоугольники"/>
          <p:cNvSpPr>
            <a:spLocks/>
          </p:cNvSpPr>
          <p:nvPr/>
        </p:nvSpPr>
        <p:spPr>
          <a:xfrm rot="0">
            <a:off x="4002923" y="2517976"/>
            <a:ext cx="2706595" cy="421639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16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383" b="1" i="0" u="none" strike="noStrike" kern="1200" cap="none" spc="0" baseline="0">
                <a:solidFill>
                  <a:srgbClr val="FFC000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Технология ротационного формования </a:t>
            </a:r>
            <a:endParaRPr lang="zh-CN" altLang="en-US" sz="1383" b="1" i="0" u="none" strike="noStrike" kern="1200" cap="none" spc="0" baseline="0">
              <a:solidFill>
                <a:srgbClr val="FFC000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102" name="Прямоугольники"/>
          <p:cNvSpPr>
            <a:spLocks/>
          </p:cNvSpPr>
          <p:nvPr/>
        </p:nvSpPr>
        <p:spPr>
          <a:xfrm rot="0">
            <a:off x="4118736" y="4782457"/>
            <a:ext cx="2378788" cy="244093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19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02" b="1" i="0" u="none" strike="noStrike" kern="1200" cap="none" spc="0" baseline="0">
                <a:solidFill>
                  <a:srgbClr val="FFC000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МАСШТАБИРОВАНИЕ</a:t>
            </a:r>
            <a:endParaRPr lang="zh-CN" altLang="en-US" sz="1602" b="1" i="0" u="none" strike="noStrike" kern="1200" cap="none" spc="0" baseline="0">
              <a:solidFill>
                <a:srgbClr val="FFC000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103" name="曲线"/>
          <p:cNvSpPr>
            <a:spLocks/>
          </p:cNvSpPr>
          <p:nvPr/>
        </p:nvSpPr>
        <p:spPr>
          <a:xfrm rot="0">
            <a:off x="9896496" y="5530129"/>
            <a:ext cx="1533504" cy="1464776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/>
            <a:stretch/>
          </a:blipFill>
          <a:ln cmpd="sng" cap="flat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1772662027"/>
      </p:ext>
    </p:extLst>
  </p:cSld>
  <p:clrMapOvr>
    <a:masterClrMapping/>
  </p:clrMapOvr>
</p:sld>
</file>

<file path=ppt/slides/slide6.xml><?xml version="1.0" encoding="utf-8"?>
<p:sld xmlns:p="http://schemas.openxmlformats.org/presentationml/2006/main" xmlns:r="http://schemas.openxmlformats.org/officeDocument/2006/relationships" xmlns:a="http://schemas.openxmlformats.org/drawingml/2006/main">
  <p:cSld>
    <p:bg>
      <p:bgPr>
        <a:gradFill>
          <a:gsLst>
            <a:gs pos="0">
              <a:srgbClr val="001F65"/>
            </a:gs>
            <a:gs pos="100000">
              <a:srgbClr val="6895FD"/>
            </a:gs>
          </a:gsLst>
          <a:lin ang="0" scaled="1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曲线"/>
          <p:cNvSpPr>
            <a:spLocks/>
          </p:cNvSpPr>
          <p:nvPr/>
        </p:nvSpPr>
        <p:spPr>
          <a:xfrm rot="0">
            <a:off x="365413" y="2125144"/>
            <a:ext cx="2974619" cy="1882924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105" name="曲线"/>
          <p:cNvSpPr>
            <a:spLocks/>
          </p:cNvSpPr>
          <p:nvPr/>
        </p:nvSpPr>
        <p:spPr>
          <a:xfrm rot="0">
            <a:off x="3503194" y="2125144"/>
            <a:ext cx="2974618" cy="1882924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/>
            <a:stretch/>
          </a:blipFill>
          <a:ln cmpd="sng" cap="flat">
            <a:noFill/>
            <a:prstDash val="solid"/>
            <a:miter/>
          </a:ln>
        </p:spPr>
      </p:sp>
      <p:grpSp>
        <p:nvGrpSpPr>
          <p:cNvPr id="107" name="Объединение"/>
          <p:cNvGrpSpPr>
            <a:grpSpLocks/>
          </p:cNvGrpSpPr>
          <p:nvPr/>
        </p:nvGrpSpPr>
        <p:grpSpPr>
          <a:xfrm>
            <a:off x="3848055" y="2313532"/>
            <a:ext cx="168254" cy="147222"/>
            <a:chOff x="3848055" y="2313532"/>
            <a:chExt cx="168254" cy="147222"/>
          </a:xfrm>
        </p:grpSpPr>
        <p:sp>
          <p:nvSpPr>
            <p:cNvPr id="106" name="曲线"/>
            <p:cNvSpPr>
              <a:spLocks/>
            </p:cNvSpPr>
            <p:nvPr/>
          </p:nvSpPr>
          <p:spPr>
            <a:xfrm rot="0">
              <a:off x="3848055" y="2313532"/>
              <a:ext cx="168254" cy="147222"/>
            </a:xfrm>
            <a:custGeom>
              <a:gdLst>
                <a:gd name="T1" fmla="*/ 0 w 21600"/>
                <a:gd name="T2" fmla="*/ 0 h 21600"/>
                <a:gd name="T3" fmla="*/ 21600 w 21600"/>
                <a:gd name="T4" fmla="*/ 21600 h 21600"/>
              </a:gdLst>
              <a:rect l="T1" t="T2" r="T3" b="T4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/>
              <a:stretch>
                <a:fillRect l="-1848" r="-1874" b="-18"/>
              </a:stretch>
            </a:blipFill>
            <a:ln cmpd="sng" cap="flat">
              <a:noFill/>
              <a:prstDash val="solid"/>
              <a:miter/>
            </a:ln>
          </p:spPr>
        </p:sp>
      </p:grpSp>
      <p:sp>
        <p:nvSpPr>
          <p:cNvPr id="108" name="曲线"/>
          <p:cNvSpPr>
            <a:spLocks/>
          </p:cNvSpPr>
          <p:nvPr/>
        </p:nvSpPr>
        <p:spPr>
          <a:xfrm rot="0">
            <a:off x="481728" y="4988307"/>
            <a:ext cx="5772150" cy="1257300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109" name="曲线"/>
          <p:cNvSpPr>
            <a:spLocks/>
          </p:cNvSpPr>
          <p:nvPr/>
        </p:nvSpPr>
        <p:spPr>
          <a:xfrm rot="0">
            <a:off x="6904998" y="2579183"/>
            <a:ext cx="4193574" cy="2778243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/>
            <a:stretch/>
          </a:blipFill>
          <a:ln cmpd="sng" cap="flat">
            <a:noFill/>
            <a:prstDash val="solid"/>
            <a:miter/>
          </a:ln>
        </p:spPr>
      </p:sp>
      <p:sp>
        <p:nvSpPr>
          <p:cNvPr id="110" name="Прямоугольники"/>
          <p:cNvSpPr>
            <a:spLocks/>
          </p:cNvSpPr>
          <p:nvPr/>
        </p:nvSpPr>
        <p:spPr>
          <a:xfrm rot="0">
            <a:off x="3186857" y="716280"/>
            <a:ext cx="5056287" cy="428624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834" b="0" i="0" u="none" strike="noStrike" kern="1200" cap="none" spc="0" baseline="0">
                <a:solidFill>
                  <a:srgbClr val="FFC000"/>
                </a:solidFill>
                <a:latin typeface="Days" pitchFamily="0" charset="0"/>
                <a:ea typeface="Days" pitchFamily="0" charset="0"/>
                <a:cs typeface="Days" pitchFamily="0" charset="0"/>
                <a:sym typeface="Days" pitchFamily="0" charset="0"/>
              </a:rPr>
              <a:t>ИНВЕСТПРЕДЛОЖЕНИЕ</a:t>
            </a:r>
            <a:endParaRPr lang="zh-CN" altLang="en-US" sz="2834" b="0" i="0" u="none" strike="noStrike" kern="1200" cap="none" spc="0" baseline="0">
              <a:solidFill>
                <a:srgbClr val="FFC000"/>
              </a:solidFill>
              <a:latin typeface="Days" pitchFamily="0" charset="0"/>
              <a:ea typeface="Days" pitchFamily="0" charset="0"/>
              <a:cs typeface="Days" pitchFamily="0" charset="0"/>
              <a:sym typeface="Days" pitchFamily="0" charset="0"/>
            </a:endParaRPr>
          </a:p>
        </p:txBody>
      </p:sp>
      <p:sp>
        <p:nvSpPr>
          <p:cNvPr id="111" name="Прямоугольники"/>
          <p:cNvSpPr>
            <a:spLocks/>
          </p:cNvSpPr>
          <p:nvPr/>
        </p:nvSpPr>
        <p:spPr>
          <a:xfrm rot="0">
            <a:off x="453958" y="2748041"/>
            <a:ext cx="3014805" cy="197484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1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96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👉Доля инвестора: 30-40%                           </a:t>
            </a:r>
            <a:endParaRPr lang="zh-CN" altLang="en-US" sz="1296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112" name="Прямоугольники"/>
          <p:cNvSpPr>
            <a:spLocks/>
          </p:cNvSpPr>
          <p:nvPr/>
        </p:nvSpPr>
        <p:spPr>
          <a:xfrm rot="0">
            <a:off x="466457" y="3109991"/>
            <a:ext cx="3014805" cy="197484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15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96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👉 ROI за 5 лет: 95%</a:t>
            </a:r>
            <a:endParaRPr lang="zh-CN" altLang="en-US" sz="1296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113" name="Прямоугольники"/>
          <p:cNvSpPr>
            <a:spLocks/>
          </p:cNvSpPr>
          <p:nvPr/>
        </p:nvSpPr>
        <p:spPr>
          <a:xfrm rot="0">
            <a:off x="3613968" y="2852816"/>
            <a:ext cx="3014805" cy="195706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15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84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👉возврат с первых денег</a:t>
            </a:r>
            <a:endParaRPr lang="zh-CN" altLang="en-US" sz="1284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114" name="Прямоугольники"/>
          <p:cNvSpPr>
            <a:spLocks/>
          </p:cNvSpPr>
          <p:nvPr/>
        </p:nvSpPr>
        <p:spPr>
          <a:xfrm rot="0">
            <a:off x="716280" y="5489205"/>
            <a:ext cx="3014805" cy="19570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15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84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👉залог оборудования </a:t>
            </a:r>
            <a:endParaRPr lang="zh-CN" altLang="en-US" sz="1284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115" name="Прямоугольники"/>
          <p:cNvSpPr>
            <a:spLocks/>
          </p:cNvSpPr>
          <p:nvPr/>
        </p:nvSpPr>
        <p:spPr>
          <a:xfrm rot="0">
            <a:off x="3044669" y="5489205"/>
            <a:ext cx="3014805" cy="19570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r">
              <a:lnSpc>
                <a:spcPts val="15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84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👉участие в управлении</a:t>
            </a:r>
            <a:endParaRPr lang="zh-CN" altLang="en-US" sz="1284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116" name="Прямоугольники"/>
          <p:cNvSpPr>
            <a:spLocks/>
          </p:cNvSpPr>
          <p:nvPr/>
        </p:nvSpPr>
        <p:spPr>
          <a:xfrm rot="0">
            <a:off x="1784305" y="5845557"/>
            <a:ext cx="3014805" cy="195707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15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84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👉прозрачная отчётность</a:t>
            </a:r>
            <a:endParaRPr lang="zh-CN" altLang="en-US" sz="1284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117" name="Прямоугольники"/>
          <p:cNvSpPr>
            <a:spLocks/>
          </p:cNvSpPr>
          <p:nvPr/>
        </p:nvSpPr>
        <p:spPr>
          <a:xfrm rot="0">
            <a:off x="3613968" y="3176665"/>
            <a:ext cx="3014805" cy="195706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15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84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👉фикс + доля прибыли</a:t>
            </a:r>
            <a:endParaRPr lang="zh-CN" altLang="en-US" sz="1284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118" name="Прямоугольники"/>
          <p:cNvSpPr>
            <a:spLocks/>
          </p:cNvSpPr>
          <p:nvPr/>
        </p:nvSpPr>
        <p:spPr>
          <a:xfrm rot="0">
            <a:off x="3613968" y="3500515"/>
            <a:ext cx="3014805" cy="195706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15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284" b="1" i="0" u="none" strike="noStrike" kern="1200" cap="none" spc="0" baseline="0">
                <a:solidFill>
                  <a:srgbClr val="FFFFFF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👉ступенчатая модель</a:t>
            </a:r>
            <a:endParaRPr lang="zh-CN" altLang="en-US" sz="1284" b="1" i="0" u="none" strike="noStrike" kern="1200" cap="none" spc="0" baseline="0">
              <a:solidFill>
                <a:srgbClr val="FFFFFF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119" name="Прямоугольники"/>
          <p:cNvSpPr>
            <a:spLocks/>
          </p:cNvSpPr>
          <p:nvPr/>
        </p:nvSpPr>
        <p:spPr>
          <a:xfrm rot="0">
            <a:off x="523940" y="2303009"/>
            <a:ext cx="2520730" cy="257683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2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91" b="1" i="1" u="none" strike="noStrike" kern="1200" cap="none" spc="0" baseline="0">
                <a:solidFill>
                  <a:srgbClr val="FFC000"/>
                </a:solidFill>
                <a:latin typeface="Helvetica World Bold Italics" pitchFamily="0" charset="0"/>
                <a:ea typeface="Helvetica World Bold Italics" pitchFamily="0" charset="0"/>
                <a:cs typeface="Helvetica World Bold Italics" pitchFamily="0" charset="0"/>
                <a:sym typeface="Helvetica World Bold Italics" pitchFamily="0" charset="0"/>
              </a:rPr>
              <a:t>Инвестиции: 150 000 $                   </a:t>
            </a:r>
            <a:endParaRPr lang="zh-CN" altLang="en-US" sz="1691" b="1" i="1" u="none" strike="noStrike" kern="1200" cap="none" spc="0" baseline="0">
              <a:solidFill>
                <a:srgbClr val="FFC000"/>
              </a:solidFill>
              <a:latin typeface="Helvetica World Bold Italics" pitchFamily="0" charset="0"/>
              <a:ea typeface="Helvetica World Bold Italics" pitchFamily="0" charset="0"/>
              <a:cs typeface="Helvetica World Bold Italics" pitchFamily="0" charset="0"/>
              <a:sym typeface="Helvetica World Bold Italics" pitchFamily="0" charset="0"/>
            </a:endParaRPr>
          </a:p>
        </p:txBody>
      </p:sp>
      <p:sp>
        <p:nvSpPr>
          <p:cNvPr id="120" name="Прямоугольники"/>
          <p:cNvSpPr>
            <a:spLocks/>
          </p:cNvSpPr>
          <p:nvPr/>
        </p:nvSpPr>
        <p:spPr>
          <a:xfrm rot="0">
            <a:off x="3613968" y="2266337"/>
            <a:ext cx="2591153" cy="436880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l">
              <a:lnSpc>
                <a:spcPts val="17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434" b="1" i="1" u="none" strike="noStrike" kern="1200" cap="none" spc="0" baseline="0">
                <a:solidFill>
                  <a:srgbClr val="FFC000"/>
                </a:solidFill>
                <a:latin typeface="Helvetica World Bold Italics" pitchFamily="0" charset="0"/>
                <a:ea typeface="Helvetica World Bold Italics" pitchFamily="0" charset="0"/>
                <a:cs typeface="Helvetica World Bold Italics" pitchFamily="0" charset="0"/>
                <a:sym typeface="Helvetica World Bold Italics" pitchFamily="0" charset="0"/>
              </a:rPr>
              <a:t>Возможны разные модели возврата</a:t>
            </a:r>
            <a:endParaRPr lang="zh-CN" altLang="en-US" sz="1434" b="1" i="1" u="none" strike="noStrike" kern="1200" cap="none" spc="0" baseline="0">
              <a:solidFill>
                <a:srgbClr val="FFC000"/>
              </a:solidFill>
              <a:latin typeface="Helvetica World Bold Italics" pitchFamily="0" charset="0"/>
              <a:ea typeface="Helvetica World Bold Italics" pitchFamily="0" charset="0"/>
              <a:cs typeface="Helvetica World Bold Italics" pitchFamily="0" charset="0"/>
              <a:sym typeface="Helvetica World Bold Italics" pitchFamily="0" charset="0"/>
            </a:endParaRPr>
          </a:p>
        </p:txBody>
      </p:sp>
      <p:sp>
        <p:nvSpPr>
          <p:cNvPr id="121" name="Прямоугольники"/>
          <p:cNvSpPr>
            <a:spLocks/>
          </p:cNvSpPr>
          <p:nvPr/>
        </p:nvSpPr>
        <p:spPr>
          <a:xfrm rot="0">
            <a:off x="1902613" y="5141542"/>
            <a:ext cx="2874840" cy="257683"/>
          </a:xfrm>
          <a:prstGeom prst="rect"/>
          <a:noFill/>
          <a:ln w="12700" cmpd="sng" cap="flat">
            <a:noFill/>
            <a:prstDash val="solid"/>
            <a:miter/>
          </a:ln>
        </p:spPr>
        <p:txBody>
          <a:bodyPr vert="horz" wrap="square" lIns="0" tIns="0" rIns="0" bIns="0" anchor="t" anchorCtr="0">
            <a:prstTxWarp prst="textNoShape"/>
            <a:spAutoFit/>
          </a:bodyPr>
          <a:lstStyle/>
          <a:p>
            <a:pPr marL="0" indent="0" algn="ctr">
              <a:lnSpc>
                <a:spcPts val="2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1691" b="1" i="0" u="none" strike="noStrike" kern="1200" cap="none" spc="0" baseline="0">
                <a:solidFill>
                  <a:srgbClr val="FFC000"/>
                </a:solidFill>
                <a:latin typeface="Helvetica World Bold" pitchFamily="0" charset="0"/>
                <a:ea typeface="Helvetica World Bold" pitchFamily="0" charset="0"/>
                <a:cs typeface="Helvetica World Bold" pitchFamily="0" charset="0"/>
                <a:sym typeface="Helvetica World Bold" pitchFamily="0" charset="0"/>
              </a:rPr>
              <a:t>Защита инвестора</a:t>
            </a:r>
            <a:endParaRPr lang="zh-CN" altLang="en-US" sz="1691" b="1" i="0" u="none" strike="noStrike" kern="1200" cap="none" spc="0" baseline="0">
              <a:solidFill>
                <a:srgbClr val="FFC000"/>
              </a:solidFill>
              <a:latin typeface="Helvetica World Bold" pitchFamily="0" charset="0"/>
              <a:ea typeface="Helvetica World Bold" pitchFamily="0" charset="0"/>
              <a:cs typeface="Helvetica World Bold" pitchFamily="0" charset="0"/>
              <a:sym typeface="Helvetica World Bold" pitchFamily="0" charset="0"/>
            </a:endParaRPr>
          </a:p>
        </p:txBody>
      </p:sp>
      <p:sp>
        <p:nvSpPr>
          <p:cNvPr id="122" name="曲线"/>
          <p:cNvSpPr>
            <a:spLocks/>
          </p:cNvSpPr>
          <p:nvPr/>
        </p:nvSpPr>
        <p:spPr>
          <a:xfrm rot="0">
            <a:off x="9896496" y="5616957"/>
            <a:ext cx="1533504" cy="1464776"/>
          </a:xfrm>
          <a:custGeom>
            <a:gdLst>
              <a:gd name="T1" fmla="*/ 0 w 21600"/>
              <a:gd name="T2" fmla="*/ 0 h 21600"/>
              <a:gd name="T3" fmla="*/ 21600 w 21600"/>
              <a:gd name="T4" fmla="*/ 21600 h 21600"/>
            </a:gdLst>
            <a:rect l="T1" t="T2" r="T3" b="T4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/>
            <a:stretch/>
          </a:blipFill>
          <a:ln cmpd="sng" cap="flat">
            <a:noFill/>
            <a:prstDash val="solid"/>
            <a:miter/>
          </a:ln>
        </p:spPr>
      </p:sp>
    </p:spTree>
    <p:extLst>
      <p:ext uri="{BB962C8B-B14F-4D97-AF65-F5344CB8AC3E}">
        <p14:creationId xmlns:p14="http://schemas.microsoft.com/office/powerpoint/2010/main" val="861207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 Theme">
      <a:fillStyleLst>
        <a:solidFill>
          <a:schemeClr val="phClr"/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/>
        <a:gradFill/>
      </a:bgFillStyleLst>
    </a:fmtScheme>
  </a:themeElements>
</a:theme>
</file>

<file path=docProps/app.xml><?xml version="1.0" encoding="utf-8"?>
<Properties xmlns="http://schemas.openxmlformats.org/officeDocument/2006/extended-properties">
  <Template>Normal.eit</Template>
  <TotalTime>83</TotalTime>
  <Application>Honor_Office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живая летопись.pptx</dc:title>
  <cp:lastModifiedBy>HONOR Docs</cp:lastModifiedBy>
  <cp:revision>2</cp:revision>
  <dcterms:created xsi:type="dcterms:W3CDTF">2006-08-16T00:00:00Z</dcterms:created>
  <dcterms:modified xsi:type="dcterms:W3CDTF">2026-04-01T04:02:40Z</dcterms:modified>
</cp:coreProperties>
</file>